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5"/>
  </p:notesMasterIdLst>
  <p:sldIdLst>
    <p:sldId id="292" r:id="rId2"/>
    <p:sldId id="383" r:id="rId3"/>
    <p:sldId id="382" r:id="rId4"/>
    <p:sldId id="259" r:id="rId5"/>
    <p:sldId id="375" r:id="rId6"/>
    <p:sldId id="376" r:id="rId7"/>
    <p:sldId id="377" r:id="rId8"/>
    <p:sldId id="266" r:id="rId9"/>
    <p:sldId id="267" r:id="rId10"/>
    <p:sldId id="265" r:id="rId11"/>
    <p:sldId id="378" r:id="rId12"/>
    <p:sldId id="269" r:id="rId13"/>
    <p:sldId id="270" r:id="rId14"/>
    <p:sldId id="271" r:id="rId15"/>
    <p:sldId id="273" r:id="rId16"/>
    <p:sldId id="274" r:id="rId17"/>
    <p:sldId id="272" r:id="rId18"/>
    <p:sldId id="379" r:id="rId19"/>
    <p:sldId id="385" r:id="rId20"/>
    <p:sldId id="384" r:id="rId21"/>
    <p:sldId id="380" r:id="rId22"/>
    <p:sldId id="381" r:id="rId23"/>
    <p:sldId id="288"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7EBF4"/>
    <a:srgbClr val="D6E3FF"/>
    <a:srgbClr val="000000"/>
    <a:srgbClr val="FFFFFF"/>
    <a:srgbClr val="FFCC99"/>
    <a:srgbClr val="C80CD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88AB1A8-10FF-452C-8FE7-DA7F1FFFB155}" v="21" dt="2023-07-25T01:08:08.47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4017" autoAdjust="0"/>
    <p:restoredTop sz="94660"/>
  </p:normalViewPr>
  <p:slideViewPr>
    <p:cSldViewPr snapToGrid="0">
      <p:cViewPr varScale="1">
        <p:scale>
          <a:sx n="66" d="100"/>
          <a:sy n="66" d="100"/>
        </p:scale>
        <p:origin x="54" y="591"/>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AN Mei Yi [Harrisdale Senior High School]" userId="f9f029c9-d743-4d60-9f2c-e74bdec1ab07" providerId="ADAL" clId="{16199922-FE21-4959-A0B6-BD9A9625BC07}"/>
    <pc:docChg chg="custSel addSld delSld modSld">
      <pc:chgData name="TAN Mei Yi [Harrisdale Senior High School]" userId="f9f029c9-d743-4d60-9f2c-e74bdec1ab07" providerId="ADAL" clId="{16199922-FE21-4959-A0B6-BD9A9625BC07}" dt="2023-06-29T00:47:25.595" v="657"/>
      <pc:docMkLst>
        <pc:docMk/>
      </pc:docMkLst>
      <pc:sldChg chg="addSp delSp modSp add mod delAnim modAnim">
        <pc:chgData name="TAN Mei Yi [Harrisdale Senior High School]" userId="f9f029c9-d743-4d60-9f2c-e74bdec1ab07" providerId="ADAL" clId="{16199922-FE21-4959-A0B6-BD9A9625BC07}" dt="2023-06-26T02:03:44.111" v="604" actId="1076"/>
        <pc:sldMkLst>
          <pc:docMk/>
          <pc:sldMk cId="3478791116" sldId="259"/>
        </pc:sldMkLst>
        <pc:spChg chg="add mod">
          <ac:chgData name="TAN Mei Yi [Harrisdale Senior High School]" userId="f9f029c9-d743-4d60-9f2c-e74bdec1ab07" providerId="ADAL" clId="{16199922-FE21-4959-A0B6-BD9A9625BC07}" dt="2023-06-26T01:58:13.262" v="456"/>
          <ac:spMkLst>
            <pc:docMk/>
            <pc:sldMk cId="3478791116" sldId="259"/>
            <ac:spMk id="2" creationId="{CB8E2933-DD4B-1A63-BF25-6CDF6EB7E55B}"/>
          </ac:spMkLst>
        </pc:spChg>
        <pc:spChg chg="add mod">
          <ac:chgData name="TAN Mei Yi [Harrisdale Senior High School]" userId="f9f029c9-d743-4d60-9f2c-e74bdec1ab07" providerId="ADAL" clId="{16199922-FE21-4959-A0B6-BD9A9625BC07}" dt="2023-06-26T02:03:27.943" v="601" actId="1076"/>
          <ac:spMkLst>
            <pc:docMk/>
            <pc:sldMk cId="3478791116" sldId="259"/>
            <ac:spMk id="3" creationId="{71953FFC-D3C2-D32C-5A58-90D8CC547DAC}"/>
          </ac:spMkLst>
        </pc:spChg>
        <pc:spChg chg="add mod">
          <ac:chgData name="TAN Mei Yi [Harrisdale Senior High School]" userId="f9f029c9-d743-4d60-9f2c-e74bdec1ab07" providerId="ADAL" clId="{16199922-FE21-4959-A0B6-BD9A9625BC07}" dt="2023-06-26T02:03:27.943" v="601" actId="1076"/>
          <ac:spMkLst>
            <pc:docMk/>
            <pc:sldMk cId="3478791116" sldId="259"/>
            <ac:spMk id="4" creationId="{26241A8F-3EE2-F478-A496-6E4A6BB7F02A}"/>
          </ac:spMkLst>
        </pc:spChg>
        <pc:spChg chg="add mod">
          <ac:chgData name="TAN Mei Yi [Harrisdale Senior High School]" userId="f9f029c9-d743-4d60-9f2c-e74bdec1ab07" providerId="ADAL" clId="{16199922-FE21-4959-A0B6-BD9A9625BC07}" dt="2023-06-26T02:03:27.943" v="601" actId="1076"/>
          <ac:spMkLst>
            <pc:docMk/>
            <pc:sldMk cId="3478791116" sldId="259"/>
            <ac:spMk id="6" creationId="{E82CD5C2-67DE-7168-DD91-6BE68CBFB0DB}"/>
          </ac:spMkLst>
        </pc:spChg>
        <pc:spChg chg="del">
          <ac:chgData name="TAN Mei Yi [Harrisdale Senior High School]" userId="f9f029c9-d743-4d60-9f2c-e74bdec1ab07" providerId="ADAL" clId="{16199922-FE21-4959-A0B6-BD9A9625BC07}" dt="2023-06-26T01:58:07.127" v="455" actId="478"/>
          <ac:spMkLst>
            <pc:docMk/>
            <pc:sldMk cId="3478791116" sldId="259"/>
            <ac:spMk id="8" creationId="{6739CE50-1663-4769-8B92-11312BCE5596}"/>
          </ac:spMkLst>
        </pc:spChg>
        <pc:spChg chg="add mod">
          <ac:chgData name="TAN Mei Yi [Harrisdale Senior High School]" userId="f9f029c9-d743-4d60-9f2c-e74bdec1ab07" providerId="ADAL" clId="{16199922-FE21-4959-A0B6-BD9A9625BC07}" dt="2023-06-26T02:03:31.277" v="602" actId="1076"/>
          <ac:spMkLst>
            <pc:docMk/>
            <pc:sldMk cId="3478791116" sldId="259"/>
            <ac:spMk id="9" creationId="{F21E2010-8EA4-BEE0-D037-F1BFCF66959C}"/>
          </ac:spMkLst>
        </pc:spChg>
        <pc:spChg chg="add mod">
          <ac:chgData name="TAN Mei Yi [Harrisdale Senior High School]" userId="f9f029c9-d743-4d60-9f2c-e74bdec1ab07" providerId="ADAL" clId="{16199922-FE21-4959-A0B6-BD9A9625BC07}" dt="2023-06-26T02:03:31.277" v="602" actId="1076"/>
          <ac:spMkLst>
            <pc:docMk/>
            <pc:sldMk cId="3478791116" sldId="259"/>
            <ac:spMk id="10" creationId="{B4370B5F-A54D-AE90-AC44-5D82FAA75B40}"/>
          </ac:spMkLst>
        </pc:spChg>
        <pc:spChg chg="add mod">
          <ac:chgData name="TAN Mei Yi [Harrisdale Senior High School]" userId="f9f029c9-d743-4d60-9f2c-e74bdec1ab07" providerId="ADAL" clId="{16199922-FE21-4959-A0B6-BD9A9625BC07}" dt="2023-06-26T02:03:44.111" v="604" actId="1076"/>
          <ac:spMkLst>
            <pc:docMk/>
            <pc:sldMk cId="3478791116" sldId="259"/>
            <ac:spMk id="11" creationId="{AE63BB47-12E5-7484-F6A7-CD6DFA78349C}"/>
          </ac:spMkLst>
        </pc:spChg>
        <pc:spChg chg="add mod">
          <ac:chgData name="TAN Mei Yi [Harrisdale Senior High School]" userId="f9f029c9-d743-4d60-9f2c-e74bdec1ab07" providerId="ADAL" clId="{16199922-FE21-4959-A0B6-BD9A9625BC07}" dt="2023-06-26T02:03:44.111" v="604" actId="1076"/>
          <ac:spMkLst>
            <pc:docMk/>
            <pc:sldMk cId="3478791116" sldId="259"/>
            <ac:spMk id="12" creationId="{F7801F51-96A7-680E-6419-1A04E2480BA5}"/>
          </ac:spMkLst>
        </pc:spChg>
        <pc:spChg chg="add mod">
          <ac:chgData name="TAN Mei Yi [Harrisdale Senior High School]" userId="f9f029c9-d743-4d60-9f2c-e74bdec1ab07" providerId="ADAL" clId="{16199922-FE21-4959-A0B6-BD9A9625BC07}" dt="2023-06-26T02:03:44.111" v="604" actId="1076"/>
          <ac:spMkLst>
            <pc:docMk/>
            <pc:sldMk cId="3478791116" sldId="259"/>
            <ac:spMk id="13" creationId="{F63A99CF-3E54-1C2A-CAC9-8420ABBBFE4E}"/>
          </ac:spMkLst>
        </pc:spChg>
        <pc:spChg chg="add mod">
          <ac:chgData name="TAN Mei Yi [Harrisdale Senior High School]" userId="f9f029c9-d743-4d60-9f2c-e74bdec1ab07" providerId="ADAL" clId="{16199922-FE21-4959-A0B6-BD9A9625BC07}" dt="2023-06-26T02:03:44.111" v="604" actId="1076"/>
          <ac:spMkLst>
            <pc:docMk/>
            <pc:sldMk cId="3478791116" sldId="259"/>
            <ac:spMk id="14" creationId="{10DCA1EA-7C6C-EE7C-4AB5-FECC4071E553}"/>
          </ac:spMkLst>
        </pc:spChg>
        <pc:spChg chg="add mod">
          <ac:chgData name="TAN Mei Yi [Harrisdale Senior High School]" userId="f9f029c9-d743-4d60-9f2c-e74bdec1ab07" providerId="ADAL" clId="{16199922-FE21-4959-A0B6-BD9A9625BC07}" dt="2023-06-26T02:03:44.111" v="604" actId="1076"/>
          <ac:spMkLst>
            <pc:docMk/>
            <pc:sldMk cId="3478791116" sldId="259"/>
            <ac:spMk id="15" creationId="{665DEEB1-6C7C-2619-25DA-F7B422109D27}"/>
          </ac:spMkLst>
        </pc:spChg>
        <pc:spChg chg="mod">
          <ac:chgData name="TAN Mei Yi [Harrisdale Senior High School]" userId="f9f029c9-d743-4d60-9f2c-e74bdec1ab07" providerId="ADAL" clId="{16199922-FE21-4959-A0B6-BD9A9625BC07}" dt="2023-06-26T01:57:51.659" v="444" actId="20577"/>
          <ac:spMkLst>
            <pc:docMk/>
            <pc:sldMk cId="3478791116" sldId="259"/>
            <ac:spMk id="16" creationId="{F89B0725-2294-BB9A-124C-C1FAA23B981F}"/>
          </ac:spMkLst>
        </pc:spChg>
        <pc:spChg chg="mod">
          <ac:chgData name="TAN Mei Yi [Harrisdale Senior High School]" userId="f9f029c9-d743-4d60-9f2c-e74bdec1ab07" providerId="ADAL" clId="{16199922-FE21-4959-A0B6-BD9A9625BC07}" dt="2023-06-26T01:57:58.711" v="452" actId="20577"/>
          <ac:spMkLst>
            <pc:docMk/>
            <pc:sldMk cId="3478791116" sldId="259"/>
            <ac:spMk id="17" creationId="{79C598A5-E2D1-7BA8-A4D3-B1225695D0FB}"/>
          </ac:spMkLst>
        </pc:spChg>
        <pc:spChg chg="del">
          <ac:chgData name="TAN Mei Yi [Harrisdale Senior High School]" userId="f9f029c9-d743-4d60-9f2c-e74bdec1ab07" providerId="ADAL" clId="{16199922-FE21-4959-A0B6-BD9A9625BC07}" dt="2023-06-26T01:58:01.592" v="453" actId="478"/>
          <ac:spMkLst>
            <pc:docMk/>
            <pc:sldMk cId="3478791116" sldId="259"/>
            <ac:spMk id="18" creationId="{B784A0A6-73B9-1091-997B-9C75BA1DFFEF}"/>
          </ac:spMkLst>
        </pc:spChg>
        <pc:spChg chg="del">
          <ac:chgData name="TAN Mei Yi [Harrisdale Senior High School]" userId="f9f029c9-d743-4d60-9f2c-e74bdec1ab07" providerId="ADAL" clId="{16199922-FE21-4959-A0B6-BD9A9625BC07}" dt="2023-06-26T01:58:01.592" v="453" actId="478"/>
          <ac:spMkLst>
            <pc:docMk/>
            <pc:sldMk cId="3478791116" sldId="259"/>
            <ac:spMk id="19" creationId="{CFA056E0-0401-306F-75FE-96BB2CB0B984}"/>
          </ac:spMkLst>
        </pc:spChg>
        <pc:spChg chg="mod">
          <ac:chgData name="TAN Mei Yi [Harrisdale Senior High School]" userId="f9f029c9-d743-4d60-9f2c-e74bdec1ab07" providerId="ADAL" clId="{16199922-FE21-4959-A0B6-BD9A9625BC07}" dt="2023-06-26T01:58:05.403" v="454" actId="1076"/>
          <ac:spMkLst>
            <pc:docMk/>
            <pc:sldMk cId="3478791116" sldId="259"/>
            <ac:spMk id="20" creationId="{492F447B-485A-32A5-D083-BE0B59073DE6}"/>
          </ac:spMkLst>
        </pc:spChg>
        <pc:spChg chg="mod">
          <ac:chgData name="TAN Mei Yi [Harrisdale Senior High School]" userId="f9f029c9-d743-4d60-9f2c-e74bdec1ab07" providerId="ADAL" clId="{16199922-FE21-4959-A0B6-BD9A9625BC07}" dt="2023-06-26T02:03:35.898" v="603" actId="1076"/>
          <ac:spMkLst>
            <pc:docMk/>
            <pc:sldMk cId="3478791116" sldId="259"/>
            <ac:spMk id="21" creationId="{CE91ED0D-8AF3-55E5-3EF4-8ADDB6F6B56F}"/>
          </ac:spMkLst>
        </pc:spChg>
        <pc:spChg chg="mod">
          <ac:chgData name="TAN Mei Yi [Harrisdale Senior High School]" userId="f9f029c9-d743-4d60-9f2c-e74bdec1ab07" providerId="ADAL" clId="{16199922-FE21-4959-A0B6-BD9A9625BC07}" dt="2023-06-26T02:03:35.898" v="603" actId="1076"/>
          <ac:spMkLst>
            <pc:docMk/>
            <pc:sldMk cId="3478791116" sldId="259"/>
            <ac:spMk id="22" creationId="{A31CB181-8D60-E806-01EE-1EB58B3E179E}"/>
          </ac:spMkLst>
        </pc:spChg>
        <pc:spChg chg="mod">
          <ac:chgData name="TAN Mei Yi [Harrisdale Senior High School]" userId="f9f029c9-d743-4d60-9f2c-e74bdec1ab07" providerId="ADAL" clId="{16199922-FE21-4959-A0B6-BD9A9625BC07}" dt="2023-06-26T02:03:35.898" v="603" actId="1076"/>
          <ac:spMkLst>
            <pc:docMk/>
            <pc:sldMk cId="3478791116" sldId="259"/>
            <ac:spMk id="23" creationId="{0B5C5BA1-4414-73F5-5178-ED3305ED7734}"/>
          </ac:spMkLst>
        </pc:spChg>
        <pc:spChg chg="del">
          <ac:chgData name="TAN Mei Yi [Harrisdale Senior High School]" userId="f9f029c9-d743-4d60-9f2c-e74bdec1ab07" providerId="ADAL" clId="{16199922-FE21-4959-A0B6-BD9A9625BC07}" dt="2023-06-26T02:00:30.890" v="570" actId="478"/>
          <ac:spMkLst>
            <pc:docMk/>
            <pc:sldMk cId="3478791116" sldId="259"/>
            <ac:spMk id="24" creationId="{16FDC28B-4C88-08E8-D252-C95AF1669922}"/>
          </ac:spMkLst>
        </pc:spChg>
        <pc:spChg chg="mod">
          <ac:chgData name="TAN Mei Yi [Harrisdale Senior High School]" userId="f9f029c9-d743-4d60-9f2c-e74bdec1ab07" providerId="ADAL" clId="{16199922-FE21-4959-A0B6-BD9A9625BC07}" dt="2023-06-26T02:03:35.898" v="603" actId="1076"/>
          <ac:spMkLst>
            <pc:docMk/>
            <pc:sldMk cId="3478791116" sldId="259"/>
            <ac:spMk id="25" creationId="{7A68F0A9-0F1E-2AA4-7DD6-5F6B2F8399CF}"/>
          </ac:spMkLst>
        </pc:spChg>
      </pc:sldChg>
      <pc:sldChg chg="delSp modSp add mod delAnim modAnim">
        <pc:chgData name="TAN Mei Yi [Harrisdale Senior High School]" userId="f9f029c9-d743-4d60-9f2c-e74bdec1ab07" providerId="ADAL" clId="{16199922-FE21-4959-A0B6-BD9A9625BC07}" dt="2023-06-26T01:46:45.604" v="286"/>
        <pc:sldMkLst>
          <pc:docMk/>
          <pc:sldMk cId="4243342732" sldId="261"/>
        </pc:sldMkLst>
        <pc:spChg chg="mod ord">
          <ac:chgData name="TAN Mei Yi [Harrisdale Senior High School]" userId="f9f029c9-d743-4d60-9f2c-e74bdec1ab07" providerId="ADAL" clId="{16199922-FE21-4959-A0B6-BD9A9625BC07}" dt="2023-06-26T01:46:20.278" v="279" actId="20577"/>
          <ac:spMkLst>
            <pc:docMk/>
            <pc:sldMk cId="4243342732" sldId="261"/>
            <ac:spMk id="3" creationId="{00000000-0000-0000-0000-000000000000}"/>
          </ac:spMkLst>
        </pc:spChg>
        <pc:spChg chg="mod">
          <ac:chgData name="TAN Mei Yi [Harrisdale Senior High School]" userId="f9f029c9-d743-4d60-9f2c-e74bdec1ab07" providerId="ADAL" clId="{16199922-FE21-4959-A0B6-BD9A9625BC07}" dt="2023-06-26T01:35:28.639" v="105" actId="207"/>
          <ac:spMkLst>
            <pc:docMk/>
            <pc:sldMk cId="4243342732" sldId="261"/>
            <ac:spMk id="7" creationId="{4DAD14D3-9EC9-431E-836A-A868508C7B03}"/>
          </ac:spMkLst>
        </pc:spChg>
        <pc:spChg chg="del">
          <ac:chgData name="TAN Mei Yi [Harrisdale Senior High School]" userId="f9f029c9-d743-4d60-9f2c-e74bdec1ab07" providerId="ADAL" clId="{16199922-FE21-4959-A0B6-BD9A9625BC07}" dt="2023-06-26T01:36:11.416" v="119" actId="478"/>
          <ac:spMkLst>
            <pc:docMk/>
            <pc:sldMk cId="4243342732" sldId="261"/>
            <ac:spMk id="8" creationId="{84DE5D81-7D61-43B3-9014-8407A7CE3687}"/>
          </ac:spMkLst>
        </pc:spChg>
        <pc:picChg chg="mod">
          <ac:chgData name="TAN Mei Yi [Harrisdale Senior High School]" userId="f9f029c9-d743-4d60-9f2c-e74bdec1ab07" providerId="ADAL" clId="{16199922-FE21-4959-A0B6-BD9A9625BC07}" dt="2023-06-26T01:46:04.600" v="278" actId="1076"/>
          <ac:picMkLst>
            <pc:docMk/>
            <pc:sldMk cId="4243342732" sldId="261"/>
            <ac:picMk id="6" creationId="{BEEA2079-F82D-4339-91D7-E3CF37A0B801}"/>
          </ac:picMkLst>
        </pc:picChg>
      </pc:sldChg>
      <pc:sldChg chg="modSp add mod modAnim">
        <pc:chgData name="TAN Mei Yi [Harrisdale Senior High School]" userId="f9f029c9-d743-4d60-9f2c-e74bdec1ab07" providerId="ADAL" clId="{16199922-FE21-4959-A0B6-BD9A9625BC07}" dt="2023-06-29T00:47:25.595" v="657"/>
        <pc:sldMkLst>
          <pc:docMk/>
          <pc:sldMk cId="2227511874" sldId="262"/>
        </pc:sldMkLst>
        <pc:spChg chg="mod">
          <ac:chgData name="TAN Mei Yi [Harrisdale Senior High School]" userId="f9f029c9-d743-4d60-9f2c-e74bdec1ab07" providerId="ADAL" clId="{16199922-FE21-4959-A0B6-BD9A9625BC07}" dt="2023-06-26T01:49:13.071" v="321" actId="20577"/>
          <ac:spMkLst>
            <pc:docMk/>
            <pc:sldMk cId="2227511874" sldId="262"/>
            <ac:spMk id="3" creationId="{00000000-0000-0000-0000-000000000000}"/>
          </ac:spMkLst>
        </pc:spChg>
        <pc:spChg chg="mod">
          <ac:chgData name="TAN Mei Yi [Harrisdale Senior High School]" userId="f9f029c9-d743-4d60-9f2c-e74bdec1ab07" providerId="ADAL" clId="{16199922-FE21-4959-A0B6-BD9A9625BC07}" dt="2023-06-26T01:35:22.331" v="102" actId="208"/>
          <ac:spMkLst>
            <pc:docMk/>
            <pc:sldMk cId="2227511874" sldId="262"/>
            <ac:spMk id="8" creationId="{E05A26D2-87D0-4C30-9CAA-62F14D70475D}"/>
          </ac:spMkLst>
        </pc:spChg>
        <pc:picChg chg="mod">
          <ac:chgData name="TAN Mei Yi [Harrisdale Senior High School]" userId="f9f029c9-d743-4d60-9f2c-e74bdec1ab07" providerId="ADAL" clId="{16199922-FE21-4959-A0B6-BD9A9625BC07}" dt="2023-06-26T01:48:01.287" v="308" actId="1076"/>
          <ac:picMkLst>
            <pc:docMk/>
            <pc:sldMk cId="2227511874" sldId="262"/>
            <ac:picMk id="5" creationId="{0CA1FA5D-C3B7-4E7F-A0F5-134E5D1F3B71}"/>
          </ac:picMkLst>
        </pc:picChg>
      </pc:sldChg>
      <pc:sldChg chg="del">
        <pc:chgData name="TAN Mei Yi [Harrisdale Senior High School]" userId="f9f029c9-d743-4d60-9f2c-e74bdec1ab07" providerId="ADAL" clId="{16199922-FE21-4959-A0B6-BD9A9625BC07}" dt="2023-06-26T01:22:49.944" v="86" actId="47"/>
        <pc:sldMkLst>
          <pc:docMk/>
          <pc:sldMk cId="715680316" sldId="263"/>
        </pc:sldMkLst>
      </pc:sldChg>
      <pc:sldChg chg="addSp delSp modSp add mod modAnim">
        <pc:chgData name="TAN Mei Yi [Harrisdale Senior High School]" userId="f9f029c9-d743-4d60-9f2c-e74bdec1ab07" providerId="ADAL" clId="{16199922-FE21-4959-A0B6-BD9A9625BC07}" dt="2023-06-26T01:56:09.781" v="429" actId="1076"/>
        <pc:sldMkLst>
          <pc:docMk/>
          <pc:sldMk cId="2872980922" sldId="264"/>
        </pc:sldMkLst>
        <pc:spChg chg="add mod">
          <ac:chgData name="TAN Mei Yi [Harrisdale Senior High School]" userId="f9f029c9-d743-4d60-9f2c-e74bdec1ab07" providerId="ADAL" clId="{16199922-FE21-4959-A0B6-BD9A9625BC07}" dt="2023-06-26T01:22:41.575" v="85"/>
          <ac:spMkLst>
            <pc:docMk/>
            <pc:sldMk cId="2872980922" sldId="264"/>
            <ac:spMk id="2" creationId="{EE9B0861-4BB1-A868-A242-CF172B46E330}"/>
          </ac:spMkLst>
        </pc:spChg>
        <pc:spChg chg="mod">
          <ac:chgData name="TAN Mei Yi [Harrisdale Senior High School]" userId="f9f029c9-d743-4d60-9f2c-e74bdec1ab07" providerId="ADAL" clId="{16199922-FE21-4959-A0B6-BD9A9625BC07}" dt="2023-06-26T01:56:09.781" v="429" actId="1076"/>
          <ac:spMkLst>
            <pc:docMk/>
            <pc:sldMk cId="2872980922" sldId="264"/>
            <ac:spMk id="3" creationId="{00000000-0000-0000-0000-000000000000}"/>
          </ac:spMkLst>
        </pc:spChg>
        <pc:spChg chg="del">
          <ac:chgData name="TAN Mei Yi [Harrisdale Senior High School]" userId="f9f029c9-d743-4d60-9f2c-e74bdec1ab07" providerId="ADAL" clId="{16199922-FE21-4959-A0B6-BD9A9625BC07}" dt="2023-06-26T01:22:41.353" v="84" actId="478"/>
          <ac:spMkLst>
            <pc:docMk/>
            <pc:sldMk cId="2872980922" sldId="264"/>
            <ac:spMk id="7" creationId="{4601EC08-89C6-47FD-BB56-18078B0A16A4}"/>
          </ac:spMkLst>
        </pc:spChg>
      </pc:sldChg>
      <pc:sldChg chg="addSp delSp modSp add mod">
        <pc:chgData name="TAN Mei Yi [Harrisdale Senior High School]" userId="f9f029c9-d743-4d60-9f2c-e74bdec1ab07" providerId="ADAL" clId="{16199922-FE21-4959-A0B6-BD9A9625BC07}" dt="2023-06-26T01:49:52.399" v="322" actId="113"/>
        <pc:sldMkLst>
          <pc:docMk/>
          <pc:sldMk cId="982449205" sldId="270"/>
        </pc:sldMkLst>
        <pc:spChg chg="add mod">
          <ac:chgData name="TAN Mei Yi [Harrisdale Senior High School]" userId="f9f029c9-d743-4d60-9f2c-e74bdec1ab07" providerId="ADAL" clId="{16199922-FE21-4959-A0B6-BD9A9625BC07}" dt="2023-06-26T01:35:01.281" v="96"/>
          <ac:spMkLst>
            <pc:docMk/>
            <pc:sldMk cId="982449205" sldId="270"/>
            <ac:spMk id="2" creationId="{DCFC2E90-4133-5047-44F4-AFB1988D4ADB}"/>
          </ac:spMkLst>
        </pc:spChg>
        <pc:spChg chg="mod">
          <ac:chgData name="TAN Mei Yi [Harrisdale Senior High School]" userId="f9f029c9-d743-4d60-9f2c-e74bdec1ab07" providerId="ADAL" clId="{16199922-FE21-4959-A0B6-BD9A9625BC07}" dt="2023-06-26T01:49:52.399" v="322" actId="113"/>
          <ac:spMkLst>
            <pc:docMk/>
            <pc:sldMk cId="982449205" sldId="270"/>
            <ac:spMk id="3" creationId="{E8467510-F9D2-4E99-88A8-7F13269E7BD6}"/>
          </ac:spMkLst>
        </pc:spChg>
        <pc:spChg chg="del">
          <ac:chgData name="TAN Mei Yi [Harrisdale Senior High School]" userId="f9f029c9-d743-4d60-9f2c-e74bdec1ab07" providerId="ADAL" clId="{16199922-FE21-4959-A0B6-BD9A9625BC07}" dt="2023-06-26T01:35:01.073" v="95" actId="478"/>
          <ac:spMkLst>
            <pc:docMk/>
            <pc:sldMk cId="982449205" sldId="270"/>
            <ac:spMk id="4" creationId="{F6F29A71-E252-4044-975B-5ECB97529AFB}"/>
          </ac:spMkLst>
        </pc:spChg>
      </pc:sldChg>
      <pc:sldChg chg="addSp delSp modSp add mod modAnim">
        <pc:chgData name="TAN Mei Yi [Harrisdale Senior High School]" userId="f9f029c9-d743-4d60-9f2c-e74bdec1ab07" providerId="ADAL" clId="{16199922-FE21-4959-A0B6-BD9A9625BC07}" dt="2023-06-26T01:52:29.915" v="406" actId="1076"/>
        <pc:sldMkLst>
          <pc:docMk/>
          <pc:sldMk cId="455453148" sldId="271"/>
        </pc:sldMkLst>
        <pc:spChg chg="add mod">
          <ac:chgData name="TAN Mei Yi [Harrisdale Senior High School]" userId="f9f029c9-d743-4d60-9f2c-e74bdec1ab07" providerId="ADAL" clId="{16199922-FE21-4959-A0B6-BD9A9625BC07}" dt="2023-06-26T01:34:55.582" v="94"/>
          <ac:spMkLst>
            <pc:docMk/>
            <pc:sldMk cId="455453148" sldId="271"/>
            <ac:spMk id="2" creationId="{CF8530F2-F686-8F84-9A8D-94F794328FA9}"/>
          </ac:spMkLst>
        </pc:spChg>
        <pc:spChg chg="mod">
          <ac:chgData name="TAN Mei Yi [Harrisdale Senior High School]" userId="f9f029c9-d743-4d60-9f2c-e74bdec1ab07" providerId="ADAL" clId="{16199922-FE21-4959-A0B6-BD9A9625BC07}" dt="2023-06-26T01:50:07.119" v="323" actId="113"/>
          <ac:spMkLst>
            <pc:docMk/>
            <pc:sldMk cId="455453148" sldId="271"/>
            <ac:spMk id="3" creationId="{6FF3475C-AC43-41A1-B55A-4A7F75506AD6}"/>
          </ac:spMkLst>
        </pc:spChg>
        <pc:spChg chg="del">
          <ac:chgData name="TAN Mei Yi [Harrisdale Senior High School]" userId="f9f029c9-d743-4d60-9f2c-e74bdec1ab07" providerId="ADAL" clId="{16199922-FE21-4959-A0B6-BD9A9625BC07}" dt="2023-06-26T01:34:55.348" v="93" actId="478"/>
          <ac:spMkLst>
            <pc:docMk/>
            <pc:sldMk cId="455453148" sldId="271"/>
            <ac:spMk id="4" creationId="{AF0967B6-B720-4F0E-8344-470341A918C1}"/>
          </ac:spMkLst>
        </pc:spChg>
        <pc:spChg chg="mod">
          <ac:chgData name="TAN Mei Yi [Harrisdale Senior High School]" userId="f9f029c9-d743-4d60-9f2c-e74bdec1ab07" providerId="ADAL" clId="{16199922-FE21-4959-A0B6-BD9A9625BC07}" dt="2023-06-26T01:50:20.837" v="325" actId="208"/>
          <ac:spMkLst>
            <pc:docMk/>
            <pc:sldMk cId="455453148" sldId="271"/>
            <ac:spMk id="6" creationId="{E57008E0-47D6-4740-B946-863565EB58E6}"/>
          </ac:spMkLst>
        </pc:spChg>
        <pc:spChg chg="add mod">
          <ac:chgData name="TAN Mei Yi [Harrisdale Senior High School]" userId="f9f029c9-d743-4d60-9f2c-e74bdec1ab07" providerId="ADAL" clId="{16199922-FE21-4959-A0B6-BD9A9625BC07}" dt="2023-06-26T01:51:50.799" v="374" actId="1076"/>
          <ac:spMkLst>
            <pc:docMk/>
            <pc:sldMk cId="455453148" sldId="271"/>
            <ac:spMk id="7" creationId="{10D12E2A-F5F8-FB12-F083-121CF2A03E7D}"/>
          </ac:spMkLst>
        </pc:spChg>
        <pc:spChg chg="add mod">
          <ac:chgData name="TAN Mei Yi [Harrisdale Senior High School]" userId="f9f029c9-d743-4d60-9f2c-e74bdec1ab07" providerId="ADAL" clId="{16199922-FE21-4959-A0B6-BD9A9625BC07}" dt="2023-06-26T01:52:08.058" v="388" actId="1076"/>
          <ac:spMkLst>
            <pc:docMk/>
            <pc:sldMk cId="455453148" sldId="271"/>
            <ac:spMk id="8" creationId="{C884C562-71DE-73EA-485E-5FA87FBB4953}"/>
          </ac:spMkLst>
        </pc:spChg>
        <pc:spChg chg="add mod">
          <ac:chgData name="TAN Mei Yi [Harrisdale Senior High School]" userId="f9f029c9-d743-4d60-9f2c-e74bdec1ab07" providerId="ADAL" clId="{16199922-FE21-4959-A0B6-BD9A9625BC07}" dt="2023-06-26T01:52:19.974" v="398" actId="1076"/>
          <ac:spMkLst>
            <pc:docMk/>
            <pc:sldMk cId="455453148" sldId="271"/>
            <ac:spMk id="9" creationId="{C60C8828-791B-B9A3-5C0A-7F560835BD11}"/>
          </ac:spMkLst>
        </pc:spChg>
        <pc:spChg chg="mod">
          <ac:chgData name="TAN Mei Yi [Harrisdale Senior High School]" userId="f9f029c9-d743-4d60-9f2c-e74bdec1ab07" providerId="ADAL" clId="{16199922-FE21-4959-A0B6-BD9A9625BC07}" dt="2023-06-26T01:50:14.442" v="324" actId="207"/>
          <ac:spMkLst>
            <pc:docMk/>
            <pc:sldMk cId="455453148" sldId="271"/>
            <ac:spMk id="11" creationId="{FCD39ED1-95E1-413D-B64C-7D42C71537A8}"/>
          </ac:spMkLst>
        </pc:spChg>
        <pc:spChg chg="mod">
          <ac:chgData name="TAN Mei Yi [Harrisdale Senior High School]" userId="f9f029c9-d743-4d60-9f2c-e74bdec1ab07" providerId="ADAL" clId="{16199922-FE21-4959-A0B6-BD9A9625BC07}" dt="2023-06-26T01:51:48.568" v="373" actId="1076"/>
          <ac:spMkLst>
            <pc:docMk/>
            <pc:sldMk cId="455453148" sldId="271"/>
            <ac:spMk id="12" creationId="{4E8A8188-8220-4F46-8F65-7BCD4EBA4054}"/>
          </ac:spMkLst>
        </pc:spChg>
        <pc:spChg chg="add mod">
          <ac:chgData name="TAN Mei Yi [Harrisdale Senior High School]" userId="f9f029c9-d743-4d60-9f2c-e74bdec1ab07" providerId="ADAL" clId="{16199922-FE21-4959-A0B6-BD9A9625BC07}" dt="2023-06-26T01:52:29.915" v="406" actId="1076"/>
          <ac:spMkLst>
            <pc:docMk/>
            <pc:sldMk cId="455453148" sldId="271"/>
            <ac:spMk id="14" creationId="{E6636CFF-D478-391D-C78C-91776322F65D}"/>
          </ac:spMkLst>
        </pc:spChg>
        <pc:cxnChg chg="mod">
          <ac:chgData name="TAN Mei Yi [Harrisdale Senior High School]" userId="f9f029c9-d743-4d60-9f2c-e74bdec1ab07" providerId="ADAL" clId="{16199922-FE21-4959-A0B6-BD9A9625BC07}" dt="2023-06-26T01:50:20.837" v="325" actId="208"/>
          <ac:cxnSpMkLst>
            <pc:docMk/>
            <pc:sldMk cId="455453148" sldId="271"/>
            <ac:cxnSpMk id="10" creationId="{66F8970B-A3A5-4675-BA0E-1F63552A5767}"/>
          </ac:cxnSpMkLst>
        </pc:cxnChg>
      </pc:sldChg>
      <pc:sldChg chg="addSp delSp modSp add mod modAnim">
        <pc:chgData name="TAN Mei Yi [Harrisdale Senior High School]" userId="f9f029c9-d743-4d60-9f2c-e74bdec1ab07" providerId="ADAL" clId="{16199922-FE21-4959-A0B6-BD9A9625BC07}" dt="2023-06-26T01:53:12.558" v="412"/>
        <pc:sldMkLst>
          <pc:docMk/>
          <pc:sldMk cId="2535233102" sldId="272"/>
        </pc:sldMkLst>
        <pc:spChg chg="mod">
          <ac:chgData name="TAN Mei Yi [Harrisdale Senior High School]" userId="f9f029c9-d743-4d60-9f2c-e74bdec1ab07" providerId="ADAL" clId="{16199922-FE21-4959-A0B6-BD9A9625BC07}" dt="2023-06-26T01:53:05.822" v="411" actId="207"/>
          <ac:spMkLst>
            <pc:docMk/>
            <pc:sldMk cId="2535233102" sldId="272"/>
            <ac:spMk id="2" creationId="{39ABDF61-414F-4074-92A2-1360933B52E9}"/>
          </ac:spMkLst>
        </pc:spChg>
        <pc:spChg chg="mod">
          <ac:chgData name="TAN Mei Yi [Harrisdale Senior High School]" userId="f9f029c9-d743-4d60-9f2c-e74bdec1ab07" providerId="ADAL" clId="{16199922-FE21-4959-A0B6-BD9A9625BC07}" dt="2023-06-26T01:52:44.394" v="407" actId="113"/>
          <ac:spMkLst>
            <pc:docMk/>
            <pc:sldMk cId="2535233102" sldId="272"/>
            <ac:spMk id="3" creationId="{E8467510-F9D2-4E99-88A8-7F13269E7BD6}"/>
          </ac:spMkLst>
        </pc:spChg>
        <pc:spChg chg="del">
          <ac:chgData name="TAN Mei Yi [Harrisdale Senior High School]" userId="f9f029c9-d743-4d60-9f2c-e74bdec1ab07" providerId="ADAL" clId="{16199922-FE21-4959-A0B6-BD9A9625BC07}" dt="2023-06-26T01:34:51.174" v="91" actId="478"/>
          <ac:spMkLst>
            <pc:docMk/>
            <pc:sldMk cId="2535233102" sldId="272"/>
            <ac:spMk id="4" creationId="{F6F29A71-E252-4044-975B-5ECB97529AFB}"/>
          </ac:spMkLst>
        </pc:spChg>
        <pc:spChg chg="add mod">
          <ac:chgData name="TAN Mei Yi [Harrisdale Senior High School]" userId="f9f029c9-d743-4d60-9f2c-e74bdec1ab07" providerId="ADAL" clId="{16199922-FE21-4959-A0B6-BD9A9625BC07}" dt="2023-06-26T01:34:51.435" v="92"/>
          <ac:spMkLst>
            <pc:docMk/>
            <pc:sldMk cId="2535233102" sldId="272"/>
            <ac:spMk id="5" creationId="{2C31C6CA-B71E-4BC7-F17E-49EBB5BF2EAC}"/>
          </ac:spMkLst>
        </pc:spChg>
      </pc:sldChg>
      <pc:sldChg chg="addSp delSp modSp add mod modAnim">
        <pc:chgData name="TAN Mei Yi [Harrisdale Senior High School]" userId="f9f029c9-d743-4d60-9f2c-e74bdec1ab07" providerId="ADAL" clId="{16199922-FE21-4959-A0B6-BD9A9625BC07}" dt="2023-06-26T01:55:05.328" v="416" actId="113"/>
        <pc:sldMkLst>
          <pc:docMk/>
          <pc:sldMk cId="4263864761" sldId="273"/>
        </pc:sldMkLst>
        <pc:spChg chg="mod">
          <ac:chgData name="TAN Mei Yi [Harrisdale Senior High School]" userId="f9f029c9-d743-4d60-9f2c-e74bdec1ab07" providerId="ADAL" clId="{16199922-FE21-4959-A0B6-BD9A9625BC07}" dt="2023-06-26T01:55:05.328" v="416" actId="113"/>
          <ac:spMkLst>
            <pc:docMk/>
            <pc:sldMk cId="4263864761" sldId="273"/>
            <ac:spMk id="3" creationId="{E8467510-F9D2-4E99-88A8-7F13269E7BD6}"/>
          </ac:spMkLst>
        </pc:spChg>
        <pc:spChg chg="del">
          <ac:chgData name="TAN Mei Yi [Harrisdale Senior High School]" userId="f9f029c9-d743-4d60-9f2c-e74bdec1ab07" providerId="ADAL" clId="{16199922-FE21-4959-A0B6-BD9A9625BC07}" dt="2023-06-26T01:34:48.191" v="89" actId="478"/>
          <ac:spMkLst>
            <pc:docMk/>
            <pc:sldMk cId="4263864761" sldId="273"/>
            <ac:spMk id="4" creationId="{F6F29A71-E252-4044-975B-5ECB97529AFB}"/>
          </ac:spMkLst>
        </pc:spChg>
        <pc:spChg chg="add mod">
          <ac:chgData name="TAN Mei Yi [Harrisdale Senior High School]" userId="f9f029c9-d743-4d60-9f2c-e74bdec1ab07" providerId="ADAL" clId="{16199922-FE21-4959-A0B6-BD9A9625BC07}" dt="2023-06-26T01:34:48.427" v="90"/>
          <ac:spMkLst>
            <pc:docMk/>
            <pc:sldMk cId="4263864761" sldId="273"/>
            <ac:spMk id="5" creationId="{2D60A2DA-0239-32AA-DBDF-A307C628277D}"/>
          </ac:spMkLst>
        </pc:spChg>
        <pc:spChg chg="mod">
          <ac:chgData name="TAN Mei Yi [Harrisdale Senior High School]" userId="f9f029c9-d743-4d60-9f2c-e74bdec1ab07" providerId="ADAL" clId="{16199922-FE21-4959-A0B6-BD9A9625BC07}" dt="2023-06-26T01:54:04.334" v="414" actId="207"/>
          <ac:spMkLst>
            <pc:docMk/>
            <pc:sldMk cId="4263864761" sldId="273"/>
            <ac:spMk id="7" creationId="{5DF5E628-76A8-43C7-8C51-0816E3BA032E}"/>
          </ac:spMkLst>
        </pc:spChg>
      </pc:sldChg>
      <pc:sldChg chg="addSp delSp modSp add mod modAnim">
        <pc:chgData name="TAN Mei Yi [Harrisdale Senior High School]" userId="f9f029c9-d743-4d60-9f2c-e74bdec1ab07" providerId="ADAL" clId="{16199922-FE21-4959-A0B6-BD9A9625BC07}" dt="2023-06-26T01:55:24.562" v="419" actId="207"/>
        <pc:sldMkLst>
          <pc:docMk/>
          <pc:sldMk cId="598541306" sldId="274"/>
        </pc:sldMkLst>
        <pc:spChg chg="add mod">
          <ac:chgData name="TAN Mei Yi [Harrisdale Senior High School]" userId="f9f029c9-d743-4d60-9f2c-e74bdec1ab07" providerId="ADAL" clId="{16199922-FE21-4959-A0B6-BD9A9625BC07}" dt="2023-06-26T01:34:43.067" v="88"/>
          <ac:spMkLst>
            <pc:docMk/>
            <pc:sldMk cId="598541306" sldId="274"/>
            <ac:spMk id="2" creationId="{A6D82D3F-0E10-00C0-C803-912BBA750026}"/>
          </ac:spMkLst>
        </pc:spChg>
        <pc:spChg chg="mod">
          <ac:chgData name="TAN Mei Yi [Harrisdale Senior High School]" userId="f9f029c9-d743-4d60-9f2c-e74bdec1ab07" providerId="ADAL" clId="{16199922-FE21-4959-A0B6-BD9A9625BC07}" dt="2023-06-26T01:55:10.786" v="417" actId="113"/>
          <ac:spMkLst>
            <pc:docMk/>
            <pc:sldMk cId="598541306" sldId="274"/>
            <ac:spMk id="3" creationId="{E8467510-F9D2-4E99-88A8-7F13269E7BD6}"/>
          </ac:spMkLst>
        </pc:spChg>
        <pc:spChg chg="del">
          <ac:chgData name="TAN Mei Yi [Harrisdale Senior High School]" userId="f9f029c9-d743-4d60-9f2c-e74bdec1ab07" providerId="ADAL" clId="{16199922-FE21-4959-A0B6-BD9A9625BC07}" dt="2023-06-26T01:34:42.459" v="87" actId="478"/>
          <ac:spMkLst>
            <pc:docMk/>
            <pc:sldMk cId="598541306" sldId="274"/>
            <ac:spMk id="4" creationId="{F6F29A71-E252-4044-975B-5ECB97529AFB}"/>
          </ac:spMkLst>
        </pc:spChg>
        <pc:spChg chg="mod">
          <ac:chgData name="TAN Mei Yi [Harrisdale Senior High School]" userId="f9f029c9-d743-4d60-9f2c-e74bdec1ab07" providerId="ADAL" clId="{16199922-FE21-4959-A0B6-BD9A9625BC07}" dt="2023-06-26T01:55:24.562" v="419" actId="207"/>
          <ac:spMkLst>
            <pc:docMk/>
            <pc:sldMk cId="598541306" sldId="274"/>
            <ac:spMk id="5" creationId="{4065EBB2-A150-4763-A6FC-E79F11F33AB1}"/>
          </ac:spMkLst>
        </pc:spChg>
      </pc:sldChg>
      <pc:sldChg chg="modSp mod">
        <pc:chgData name="TAN Mei Yi [Harrisdale Senior High School]" userId="f9f029c9-d743-4d60-9f2c-e74bdec1ab07" providerId="ADAL" clId="{16199922-FE21-4959-A0B6-BD9A9625BC07}" dt="2023-06-26T02:19:56.778" v="654" actId="20577"/>
        <pc:sldMkLst>
          <pc:docMk/>
          <pc:sldMk cId="3000480193" sldId="288"/>
        </pc:sldMkLst>
        <pc:spChg chg="mod">
          <ac:chgData name="TAN Mei Yi [Harrisdale Senior High School]" userId="f9f029c9-d743-4d60-9f2c-e74bdec1ab07" providerId="ADAL" clId="{16199922-FE21-4959-A0B6-BD9A9625BC07}" dt="2023-06-26T02:19:56.778" v="654" actId="20577"/>
          <ac:spMkLst>
            <pc:docMk/>
            <pc:sldMk cId="3000480193" sldId="288"/>
            <ac:spMk id="5" creationId="{00000000-0000-0000-0000-000000000000}"/>
          </ac:spMkLst>
        </pc:spChg>
      </pc:sldChg>
      <pc:sldChg chg="modSp mod">
        <pc:chgData name="TAN Mei Yi [Harrisdale Senior High School]" userId="f9f029c9-d743-4d60-9f2c-e74bdec1ab07" providerId="ADAL" clId="{16199922-FE21-4959-A0B6-BD9A9625BC07}" dt="2023-06-26T01:21:54.197" v="82" actId="20577"/>
        <pc:sldMkLst>
          <pc:docMk/>
          <pc:sldMk cId="2226349418" sldId="292"/>
        </pc:sldMkLst>
        <pc:spChg chg="mod">
          <ac:chgData name="TAN Mei Yi [Harrisdale Senior High School]" userId="f9f029c9-d743-4d60-9f2c-e74bdec1ab07" providerId="ADAL" clId="{16199922-FE21-4959-A0B6-BD9A9625BC07}" dt="2023-06-26T01:21:54.197" v="82" actId="20577"/>
          <ac:spMkLst>
            <pc:docMk/>
            <pc:sldMk cId="2226349418" sldId="292"/>
            <ac:spMk id="22" creationId="{046BE2BE-401B-43B6-9F59-E6AE635E14BD}"/>
          </ac:spMkLst>
        </pc:spChg>
      </pc:sldChg>
      <pc:sldChg chg="del">
        <pc:chgData name="TAN Mei Yi [Harrisdale Senior High School]" userId="f9f029c9-d743-4d60-9f2c-e74bdec1ab07" providerId="ADAL" clId="{16199922-FE21-4959-A0B6-BD9A9625BC07}" dt="2023-06-26T01:22:49.944" v="86" actId="47"/>
        <pc:sldMkLst>
          <pc:docMk/>
          <pc:sldMk cId="2305694551" sldId="349"/>
        </pc:sldMkLst>
      </pc:sldChg>
      <pc:sldChg chg="del">
        <pc:chgData name="TAN Mei Yi [Harrisdale Senior High School]" userId="f9f029c9-d743-4d60-9f2c-e74bdec1ab07" providerId="ADAL" clId="{16199922-FE21-4959-A0B6-BD9A9625BC07}" dt="2023-06-26T01:22:49.944" v="86" actId="47"/>
        <pc:sldMkLst>
          <pc:docMk/>
          <pc:sldMk cId="929278771" sldId="350"/>
        </pc:sldMkLst>
      </pc:sldChg>
      <pc:sldChg chg="del">
        <pc:chgData name="TAN Mei Yi [Harrisdale Senior High School]" userId="f9f029c9-d743-4d60-9f2c-e74bdec1ab07" providerId="ADAL" clId="{16199922-FE21-4959-A0B6-BD9A9625BC07}" dt="2023-06-26T01:22:49.944" v="86" actId="47"/>
        <pc:sldMkLst>
          <pc:docMk/>
          <pc:sldMk cId="3448764226" sldId="351"/>
        </pc:sldMkLst>
      </pc:sldChg>
      <pc:sldChg chg="del">
        <pc:chgData name="TAN Mei Yi [Harrisdale Senior High School]" userId="f9f029c9-d743-4d60-9f2c-e74bdec1ab07" providerId="ADAL" clId="{16199922-FE21-4959-A0B6-BD9A9625BC07}" dt="2023-06-26T01:22:49.944" v="86" actId="47"/>
        <pc:sldMkLst>
          <pc:docMk/>
          <pc:sldMk cId="758218575" sldId="352"/>
        </pc:sldMkLst>
      </pc:sldChg>
      <pc:sldChg chg="del">
        <pc:chgData name="TAN Mei Yi [Harrisdale Senior High School]" userId="f9f029c9-d743-4d60-9f2c-e74bdec1ab07" providerId="ADAL" clId="{16199922-FE21-4959-A0B6-BD9A9625BC07}" dt="2023-06-26T01:22:49.944" v="86" actId="47"/>
        <pc:sldMkLst>
          <pc:docMk/>
          <pc:sldMk cId="2699366047" sldId="353"/>
        </pc:sldMkLst>
      </pc:sldChg>
      <pc:sldChg chg="del">
        <pc:chgData name="TAN Mei Yi [Harrisdale Senior High School]" userId="f9f029c9-d743-4d60-9f2c-e74bdec1ab07" providerId="ADAL" clId="{16199922-FE21-4959-A0B6-BD9A9625BC07}" dt="2023-06-26T01:22:49.944" v="86" actId="47"/>
        <pc:sldMkLst>
          <pc:docMk/>
          <pc:sldMk cId="2763962111" sldId="354"/>
        </pc:sldMkLst>
      </pc:sldChg>
      <pc:sldChg chg="del">
        <pc:chgData name="TAN Mei Yi [Harrisdale Senior High School]" userId="f9f029c9-d743-4d60-9f2c-e74bdec1ab07" providerId="ADAL" clId="{16199922-FE21-4959-A0B6-BD9A9625BC07}" dt="2023-06-26T01:22:49.944" v="86" actId="47"/>
        <pc:sldMkLst>
          <pc:docMk/>
          <pc:sldMk cId="1433330703" sldId="355"/>
        </pc:sldMkLst>
      </pc:sldChg>
      <pc:sldChg chg="del">
        <pc:chgData name="TAN Mei Yi [Harrisdale Senior High School]" userId="f9f029c9-d743-4d60-9f2c-e74bdec1ab07" providerId="ADAL" clId="{16199922-FE21-4959-A0B6-BD9A9625BC07}" dt="2023-06-26T01:22:49.944" v="86" actId="47"/>
        <pc:sldMkLst>
          <pc:docMk/>
          <pc:sldMk cId="552162739" sldId="356"/>
        </pc:sldMkLst>
      </pc:sldChg>
      <pc:sldChg chg="del">
        <pc:chgData name="TAN Mei Yi [Harrisdale Senior High School]" userId="f9f029c9-d743-4d60-9f2c-e74bdec1ab07" providerId="ADAL" clId="{16199922-FE21-4959-A0B6-BD9A9625BC07}" dt="2023-06-26T01:22:49.944" v="86" actId="47"/>
        <pc:sldMkLst>
          <pc:docMk/>
          <pc:sldMk cId="2979594825" sldId="357"/>
        </pc:sldMkLst>
      </pc:sldChg>
      <pc:sldChg chg="del">
        <pc:chgData name="TAN Mei Yi [Harrisdale Senior High School]" userId="f9f029c9-d743-4d60-9f2c-e74bdec1ab07" providerId="ADAL" clId="{16199922-FE21-4959-A0B6-BD9A9625BC07}" dt="2023-06-26T01:22:49.944" v="86" actId="47"/>
        <pc:sldMkLst>
          <pc:docMk/>
          <pc:sldMk cId="3948512978" sldId="358"/>
        </pc:sldMkLst>
      </pc:sldChg>
      <pc:sldChg chg="del">
        <pc:chgData name="TAN Mei Yi [Harrisdale Senior High School]" userId="f9f029c9-d743-4d60-9f2c-e74bdec1ab07" providerId="ADAL" clId="{16199922-FE21-4959-A0B6-BD9A9625BC07}" dt="2023-06-26T01:22:49.944" v="86" actId="47"/>
        <pc:sldMkLst>
          <pc:docMk/>
          <pc:sldMk cId="3302126290" sldId="359"/>
        </pc:sldMkLst>
      </pc:sldChg>
      <pc:sldChg chg="del">
        <pc:chgData name="TAN Mei Yi [Harrisdale Senior High School]" userId="f9f029c9-d743-4d60-9f2c-e74bdec1ab07" providerId="ADAL" clId="{16199922-FE21-4959-A0B6-BD9A9625BC07}" dt="2023-06-26T01:22:49.944" v="86" actId="47"/>
        <pc:sldMkLst>
          <pc:docMk/>
          <pc:sldMk cId="1276559418" sldId="360"/>
        </pc:sldMkLst>
      </pc:sldChg>
      <pc:sldChg chg="del">
        <pc:chgData name="TAN Mei Yi [Harrisdale Senior High School]" userId="f9f029c9-d743-4d60-9f2c-e74bdec1ab07" providerId="ADAL" clId="{16199922-FE21-4959-A0B6-BD9A9625BC07}" dt="2023-06-26T01:22:49.944" v="86" actId="47"/>
        <pc:sldMkLst>
          <pc:docMk/>
          <pc:sldMk cId="971590549" sldId="361"/>
        </pc:sldMkLst>
      </pc:sldChg>
      <pc:sldChg chg="modSp add mod modAnim">
        <pc:chgData name="TAN Mei Yi [Harrisdale Senior High School]" userId="f9f029c9-d743-4d60-9f2c-e74bdec1ab07" providerId="ADAL" clId="{16199922-FE21-4959-A0B6-BD9A9625BC07}" dt="2023-06-26T01:59:54.918" v="540"/>
        <pc:sldMkLst>
          <pc:docMk/>
          <pc:sldMk cId="2701224179" sldId="362"/>
        </pc:sldMkLst>
        <pc:spChg chg="mod">
          <ac:chgData name="TAN Mei Yi [Harrisdale Senior High School]" userId="f9f029c9-d743-4d60-9f2c-e74bdec1ab07" providerId="ADAL" clId="{16199922-FE21-4959-A0B6-BD9A9625BC07}" dt="2023-06-26T01:59:37.773" v="537" actId="403"/>
          <ac:spMkLst>
            <pc:docMk/>
            <pc:sldMk cId="2701224179" sldId="362"/>
            <ac:spMk id="3" creationId="{00000000-0000-0000-0000-000000000000}"/>
          </ac:spMkLst>
        </pc:spChg>
        <pc:spChg chg="mod">
          <ac:chgData name="TAN Mei Yi [Harrisdale Senior High School]" userId="f9f029c9-d743-4d60-9f2c-e74bdec1ab07" providerId="ADAL" clId="{16199922-FE21-4959-A0B6-BD9A9625BC07}" dt="2023-06-26T01:35:14.577" v="99" actId="208"/>
          <ac:spMkLst>
            <pc:docMk/>
            <pc:sldMk cId="2701224179" sldId="362"/>
            <ac:spMk id="7" creationId="{C1EE5D57-6AE7-4C55-9849-DD6DEF2BC9B5}"/>
          </ac:spMkLst>
        </pc:spChg>
        <pc:picChg chg="mod">
          <ac:chgData name="TAN Mei Yi [Harrisdale Senior High School]" userId="f9f029c9-d743-4d60-9f2c-e74bdec1ab07" providerId="ADAL" clId="{16199922-FE21-4959-A0B6-BD9A9625BC07}" dt="2023-06-26T01:47:07.049" v="293" actId="1076"/>
          <ac:picMkLst>
            <pc:docMk/>
            <pc:sldMk cId="2701224179" sldId="362"/>
            <ac:picMk id="5" creationId="{EEF8B677-293A-4608-9430-AE315C3CC18F}"/>
          </ac:picMkLst>
        </pc:picChg>
      </pc:sldChg>
    </pc:docChg>
  </pc:docChgLst>
  <pc:docChgLst>
    <pc:chgData name="TAN Mei Yi [Harrisdale Senior High School]" userId="f9f029c9-d743-4d60-9f2c-e74bdec1ab07" providerId="ADAL" clId="{9C903BBF-100E-4DC9-84D4-A2D447277C9F}"/>
    <pc:docChg chg="undo custSel addSld delSld modSld">
      <pc:chgData name="TAN Mei Yi [Harrisdale Senior High School]" userId="f9f029c9-d743-4d60-9f2c-e74bdec1ab07" providerId="ADAL" clId="{9C903BBF-100E-4DC9-84D4-A2D447277C9F}" dt="2023-03-21T02:34:35.678" v="1242" actId="20577"/>
      <pc:docMkLst>
        <pc:docMk/>
      </pc:docMkLst>
      <pc:sldChg chg="modSp mod">
        <pc:chgData name="TAN Mei Yi [Harrisdale Senior High School]" userId="f9f029c9-d743-4d60-9f2c-e74bdec1ab07" providerId="ADAL" clId="{9C903BBF-100E-4DC9-84D4-A2D447277C9F}" dt="2023-03-21T02:34:35.678" v="1242" actId="20577"/>
        <pc:sldMkLst>
          <pc:docMk/>
          <pc:sldMk cId="3000480193" sldId="288"/>
        </pc:sldMkLst>
        <pc:spChg chg="mod">
          <ac:chgData name="TAN Mei Yi [Harrisdale Senior High School]" userId="f9f029c9-d743-4d60-9f2c-e74bdec1ab07" providerId="ADAL" clId="{9C903BBF-100E-4DC9-84D4-A2D447277C9F}" dt="2023-03-21T02:34:35.678" v="1242" actId="20577"/>
          <ac:spMkLst>
            <pc:docMk/>
            <pc:sldMk cId="3000480193" sldId="288"/>
            <ac:spMk id="5" creationId="{00000000-0000-0000-0000-000000000000}"/>
          </ac:spMkLst>
        </pc:spChg>
      </pc:sldChg>
      <pc:sldChg chg="modSp mod">
        <pc:chgData name="TAN Mei Yi [Harrisdale Senior High School]" userId="f9f029c9-d743-4d60-9f2c-e74bdec1ab07" providerId="ADAL" clId="{9C903BBF-100E-4DC9-84D4-A2D447277C9F}" dt="2023-03-21T01:53:33.486" v="31" actId="20577"/>
        <pc:sldMkLst>
          <pc:docMk/>
          <pc:sldMk cId="2226349418" sldId="292"/>
        </pc:sldMkLst>
        <pc:spChg chg="mod">
          <ac:chgData name="TAN Mei Yi [Harrisdale Senior High School]" userId="f9f029c9-d743-4d60-9f2c-e74bdec1ab07" providerId="ADAL" clId="{9C903BBF-100E-4DC9-84D4-A2D447277C9F}" dt="2023-03-21T01:53:33.486" v="31" actId="20577"/>
          <ac:spMkLst>
            <pc:docMk/>
            <pc:sldMk cId="2226349418" sldId="292"/>
            <ac:spMk id="22" creationId="{046BE2BE-401B-43B6-9F59-E6AE635E14BD}"/>
          </ac:spMkLst>
        </pc:spChg>
      </pc:sldChg>
      <pc:sldChg chg="del">
        <pc:chgData name="TAN Mei Yi [Harrisdale Senior High School]" userId="f9f029c9-d743-4d60-9f2c-e74bdec1ab07" providerId="ADAL" clId="{9C903BBF-100E-4DC9-84D4-A2D447277C9F}" dt="2023-03-21T01:55:26.629" v="32" actId="47"/>
        <pc:sldMkLst>
          <pc:docMk/>
          <pc:sldMk cId="3554718882" sldId="548"/>
        </pc:sldMkLst>
      </pc:sldChg>
      <pc:sldChg chg="modSp add del mod">
        <pc:chgData name="TAN Mei Yi [Harrisdale Senior High School]" userId="f9f029c9-d743-4d60-9f2c-e74bdec1ab07" providerId="ADAL" clId="{9C903BBF-100E-4DC9-84D4-A2D447277C9F}" dt="2023-03-21T01:59:54.949" v="62" actId="20577"/>
        <pc:sldMkLst>
          <pc:docMk/>
          <pc:sldMk cId="3063221053" sldId="554"/>
        </pc:sldMkLst>
        <pc:spChg chg="mod">
          <ac:chgData name="TAN Mei Yi [Harrisdale Senior High School]" userId="f9f029c9-d743-4d60-9f2c-e74bdec1ab07" providerId="ADAL" clId="{9C903BBF-100E-4DC9-84D4-A2D447277C9F}" dt="2023-03-21T01:59:54.949" v="62" actId="20577"/>
          <ac:spMkLst>
            <pc:docMk/>
            <pc:sldMk cId="3063221053" sldId="554"/>
            <ac:spMk id="20" creationId="{9EBEE264-396E-4E54-8000-6F24F770F99A}"/>
          </ac:spMkLst>
        </pc:spChg>
      </pc:sldChg>
      <pc:sldChg chg="add del">
        <pc:chgData name="TAN Mei Yi [Harrisdale Senior High School]" userId="f9f029c9-d743-4d60-9f2c-e74bdec1ab07" providerId="ADAL" clId="{9C903BBF-100E-4DC9-84D4-A2D447277C9F}" dt="2023-03-21T01:57:39.629" v="34" actId="47"/>
        <pc:sldMkLst>
          <pc:docMk/>
          <pc:sldMk cId="1456134182" sldId="555"/>
        </pc:sldMkLst>
      </pc:sldChg>
      <pc:sldChg chg="del">
        <pc:chgData name="TAN Mei Yi [Harrisdale Senior High School]" userId="f9f029c9-d743-4d60-9f2c-e74bdec1ab07" providerId="ADAL" clId="{9C903BBF-100E-4DC9-84D4-A2D447277C9F}" dt="2023-03-21T01:55:26.629" v="32" actId="47"/>
        <pc:sldMkLst>
          <pc:docMk/>
          <pc:sldMk cId="1789405768" sldId="556"/>
        </pc:sldMkLst>
      </pc:sldChg>
      <pc:sldChg chg="add del">
        <pc:chgData name="TAN Mei Yi [Harrisdale Senior High School]" userId="f9f029c9-d743-4d60-9f2c-e74bdec1ab07" providerId="ADAL" clId="{9C903BBF-100E-4DC9-84D4-A2D447277C9F}" dt="2023-03-21T01:57:39.629" v="34" actId="47"/>
        <pc:sldMkLst>
          <pc:docMk/>
          <pc:sldMk cId="3798446303" sldId="557"/>
        </pc:sldMkLst>
      </pc:sldChg>
      <pc:sldChg chg="add del">
        <pc:chgData name="TAN Mei Yi [Harrisdale Senior High School]" userId="f9f029c9-d743-4d60-9f2c-e74bdec1ab07" providerId="ADAL" clId="{9C903BBF-100E-4DC9-84D4-A2D447277C9F}" dt="2023-03-21T01:57:39.629" v="34" actId="47"/>
        <pc:sldMkLst>
          <pc:docMk/>
          <pc:sldMk cId="2159784720" sldId="558"/>
        </pc:sldMkLst>
      </pc:sldChg>
      <pc:sldChg chg="add">
        <pc:chgData name="TAN Mei Yi [Harrisdale Senior High School]" userId="f9f029c9-d743-4d60-9f2c-e74bdec1ab07" providerId="ADAL" clId="{9C903BBF-100E-4DC9-84D4-A2D447277C9F}" dt="2023-03-21T01:55:29.019" v="33"/>
        <pc:sldMkLst>
          <pc:docMk/>
          <pc:sldMk cId="1972687279" sldId="559"/>
        </pc:sldMkLst>
      </pc:sldChg>
      <pc:sldChg chg="del">
        <pc:chgData name="TAN Mei Yi [Harrisdale Senior High School]" userId="f9f029c9-d743-4d60-9f2c-e74bdec1ab07" providerId="ADAL" clId="{9C903BBF-100E-4DC9-84D4-A2D447277C9F}" dt="2023-03-21T01:55:26.629" v="32" actId="47"/>
        <pc:sldMkLst>
          <pc:docMk/>
          <pc:sldMk cId="3099332800" sldId="559"/>
        </pc:sldMkLst>
      </pc:sldChg>
      <pc:sldChg chg="del">
        <pc:chgData name="TAN Mei Yi [Harrisdale Senior High School]" userId="f9f029c9-d743-4d60-9f2c-e74bdec1ab07" providerId="ADAL" clId="{9C903BBF-100E-4DC9-84D4-A2D447277C9F}" dt="2023-03-21T01:55:26.629" v="32" actId="47"/>
        <pc:sldMkLst>
          <pc:docMk/>
          <pc:sldMk cId="2359057682" sldId="560"/>
        </pc:sldMkLst>
      </pc:sldChg>
      <pc:sldChg chg="addSp delSp modSp add mod delAnim modAnim">
        <pc:chgData name="TAN Mei Yi [Harrisdale Senior High School]" userId="f9f029c9-d743-4d60-9f2c-e74bdec1ab07" providerId="ADAL" clId="{9C903BBF-100E-4DC9-84D4-A2D447277C9F}" dt="2023-03-21T02:14:44.021" v="719" actId="20577"/>
        <pc:sldMkLst>
          <pc:docMk/>
          <pc:sldMk cId="1304391280" sldId="561"/>
        </pc:sldMkLst>
        <pc:spChg chg="mod">
          <ac:chgData name="TAN Mei Yi [Harrisdale Senior High School]" userId="f9f029c9-d743-4d60-9f2c-e74bdec1ab07" providerId="ADAL" clId="{9C903BBF-100E-4DC9-84D4-A2D447277C9F}" dt="2023-03-21T02:08:56.566" v="462" actId="404"/>
          <ac:spMkLst>
            <pc:docMk/>
            <pc:sldMk cId="1304391280" sldId="561"/>
            <ac:spMk id="18" creationId="{3F4685FF-047F-8551-6F31-A8E1E46A280B}"/>
          </ac:spMkLst>
        </pc:spChg>
        <pc:spChg chg="add mod">
          <ac:chgData name="TAN Mei Yi [Harrisdale Senior High School]" userId="f9f029c9-d743-4d60-9f2c-e74bdec1ab07" providerId="ADAL" clId="{9C903BBF-100E-4DC9-84D4-A2D447277C9F}" dt="2023-03-21T02:08:29.403" v="443" actId="1076"/>
          <ac:spMkLst>
            <pc:docMk/>
            <pc:sldMk cId="1304391280" sldId="561"/>
            <ac:spMk id="34" creationId="{68903EB1-A478-A728-F4DA-05049B53D67D}"/>
          </ac:spMkLst>
        </pc:spChg>
        <pc:spChg chg="add mod">
          <ac:chgData name="TAN Mei Yi [Harrisdale Senior High School]" userId="f9f029c9-d743-4d60-9f2c-e74bdec1ab07" providerId="ADAL" clId="{9C903BBF-100E-4DC9-84D4-A2D447277C9F}" dt="2023-03-21T02:09:11.227" v="476" actId="20577"/>
          <ac:spMkLst>
            <pc:docMk/>
            <pc:sldMk cId="1304391280" sldId="561"/>
            <ac:spMk id="35" creationId="{86C76A4C-C742-B2D7-7C5D-CA608070AFC7}"/>
          </ac:spMkLst>
        </pc:spChg>
        <pc:spChg chg="add mod">
          <ac:chgData name="TAN Mei Yi [Harrisdale Senior High School]" userId="f9f029c9-d743-4d60-9f2c-e74bdec1ab07" providerId="ADAL" clId="{9C903BBF-100E-4DC9-84D4-A2D447277C9F}" dt="2023-03-21T02:09:36.484" v="499" actId="1076"/>
          <ac:spMkLst>
            <pc:docMk/>
            <pc:sldMk cId="1304391280" sldId="561"/>
            <ac:spMk id="36" creationId="{10E6B008-412B-C7F5-9EA5-16FBAE31D779}"/>
          </ac:spMkLst>
        </pc:spChg>
        <pc:spChg chg="add mod">
          <ac:chgData name="TAN Mei Yi [Harrisdale Senior High School]" userId="f9f029c9-d743-4d60-9f2c-e74bdec1ab07" providerId="ADAL" clId="{9C903BBF-100E-4DC9-84D4-A2D447277C9F}" dt="2023-03-21T02:11:26.825" v="507" actId="14100"/>
          <ac:spMkLst>
            <pc:docMk/>
            <pc:sldMk cId="1304391280" sldId="561"/>
            <ac:spMk id="37" creationId="{D9FDFDE9-F3AB-629C-94AC-E242F5575088}"/>
          </ac:spMkLst>
        </pc:spChg>
        <pc:spChg chg="add mod">
          <ac:chgData name="TAN Mei Yi [Harrisdale Senior High School]" userId="f9f029c9-d743-4d60-9f2c-e74bdec1ab07" providerId="ADAL" clId="{9C903BBF-100E-4DC9-84D4-A2D447277C9F}" dt="2023-03-21T02:11:55.375" v="544" actId="1076"/>
          <ac:spMkLst>
            <pc:docMk/>
            <pc:sldMk cId="1304391280" sldId="561"/>
            <ac:spMk id="38" creationId="{D9EF1A72-C269-AD2D-A9C5-B9678FB43747}"/>
          </ac:spMkLst>
        </pc:spChg>
        <pc:spChg chg="add mod">
          <ac:chgData name="TAN Mei Yi [Harrisdale Senior High School]" userId="f9f029c9-d743-4d60-9f2c-e74bdec1ab07" providerId="ADAL" clId="{9C903BBF-100E-4DC9-84D4-A2D447277C9F}" dt="2023-03-21T02:12:13.770" v="563"/>
          <ac:spMkLst>
            <pc:docMk/>
            <pc:sldMk cId="1304391280" sldId="561"/>
            <ac:spMk id="39" creationId="{B3CDD0C4-A7C5-D335-9CB8-353BFEDE954D}"/>
          </ac:spMkLst>
        </pc:spChg>
        <pc:spChg chg="add mod">
          <ac:chgData name="TAN Mei Yi [Harrisdale Senior High School]" userId="f9f029c9-d743-4d60-9f2c-e74bdec1ab07" providerId="ADAL" clId="{9C903BBF-100E-4DC9-84D4-A2D447277C9F}" dt="2023-03-21T02:12:38.954" v="595" actId="1076"/>
          <ac:spMkLst>
            <pc:docMk/>
            <pc:sldMk cId="1304391280" sldId="561"/>
            <ac:spMk id="40" creationId="{6BC1A983-43A6-1EA9-0A18-55AA5C7D97A0}"/>
          </ac:spMkLst>
        </pc:spChg>
        <pc:spChg chg="add mod">
          <ac:chgData name="TAN Mei Yi [Harrisdale Senior High School]" userId="f9f029c9-d743-4d60-9f2c-e74bdec1ab07" providerId="ADAL" clId="{9C903BBF-100E-4DC9-84D4-A2D447277C9F}" dt="2023-03-21T02:13:34.774" v="657" actId="20577"/>
          <ac:spMkLst>
            <pc:docMk/>
            <pc:sldMk cId="1304391280" sldId="561"/>
            <ac:spMk id="41" creationId="{1A955D01-19FD-EA7F-8D5A-A68C83E3C08D}"/>
          </ac:spMkLst>
        </pc:spChg>
        <pc:spChg chg="add mod">
          <ac:chgData name="TAN Mei Yi [Harrisdale Senior High School]" userId="f9f029c9-d743-4d60-9f2c-e74bdec1ab07" providerId="ADAL" clId="{9C903BBF-100E-4DC9-84D4-A2D447277C9F}" dt="2023-03-21T02:13:54.232" v="671" actId="1076"/>
          <ac:spMkLst>
            <pc:docMk/>
            <pc:sldMk cId="1304391280" sldId="561"/>
            <ac:spMk id="42" creationId="{A77B5616-F1F4-BAAC-3D13-678F5DE5EA0F}"/>
          </ac:spMkLst>
        </pc:spChg>
        <pc:spChg chg="add mod">
          <ac:chgData name="TAN Mei Yi [Harrisdale Senior High School]" userId="f9f029c9-d743-4d60-9f2c-e74bdec1ab07" providerId="ADAL" clId="{9C903BBF-100E-4DC9-84D4-A2D447277C9F}" dt="2023-03-21T02:14:12.486" v="680" actId="1076"/>
          <ac:spMkLst>
            <pc:docMk/>
            <pc:sldMk cId="1304391280" sldId="561"/>
            <ac:spMk id="43" creationId="{60C6C2FF-4746-E026-7973-EACA8F66D106}"/>
          </ac:spMkLst>
        </pc:spChg>
        <pc:spChg chg="add mod">
          <ac:chgData name="TAN Mei Yi [Harrisdale Senior High School]" userId="f9f029c9-d743-4d60-9f2c-e74bdec1ab07" providerId="ADAL" clId="{9C903BBF-100E-4DC9-84D4-A2D447277C9F}" dt="2023-03-21T02:14:34.830" v="711" actId="1076"/>
          <ac:spMkLst>
            <pc:docMk/>
            <pc:sldMk cId="1304391280" sldId="561"/>
            <ac:spMk id="44" creationId="{E8B1FD35-BC93-2DBE-B8CA-71EF7E7F027A}"/>
          </ac:spMkLst>
        </pc:spChg>
        <pc:spChg chg="add mod">
          <ac:chgData name="TAN Mei Yi [Harrisdale Senior High School]" userId="f9f029c9-d743-4d60-9f2c-e74bdec1ab07" providerId="ADAL" clId="{9C903BBF-100E-4DC9-84D4-A2D447277C9F}" dt="2023-03-21T02:14:44.021" v="719" actId="20577"/>
          <ac:spMkLst>
            <pc:docMk/>
            <pc:sldMk cId="1304391280" sldId="561"/>
            <ac:spMk id="45" creationId="{93C0B39C-EC7C-9A42-FB4B-C27C15E03C35}"/>
          </ac:spMkLst>
        </pc:spChg>
        <pc:grpChg chg="del">
          <ac:chgData name="TAN Mei Yi [Harrisdale Senior High School]" userId="f9f029c9-d743-4d60-9f2c-e74bdec1ab07" providerId="ADAL" clId="{9C903BBF-100E-4DC9-84D4-A2D447277C9F}" dt="2023-03-21T02:06:42.015" v="442" actId="478"/>
          <ac:grpSpMkLst>
            <pc:docMk/>
            <pc:sldMk cId="1304391280" sldId="561"/>
            <ac:grpSpMk id="11" creationId="{33972F3D-A065-7876-4425-DDDA3E90C08E}"/>
          </ac:grpSpMkLst>
        </pc:grpChg>
        <pc:grpChg chg="del">
          <ac:chgData name="TAN Mei Yi [Harrisdale Senior High School]" userId="f9f029c9-d743-4d60-9f2c-e74bdec1ab07" providerId="ADAL" clId="{9C903BBF-100E-4DC9-84D4-A2D447277C9F}" dt="2023-03-21T02:06:42.015" v="442" actId="478"/>
          <ac:grpSpMkLst>
            <pc:docMk/>
            <pc:sldMk cId="1304391280" sldId="561"/>
            <ac:grpSpMk id="26" creationId="{837D1F3C-BA16-5690-3EE9-29903E3E9186}"/>
          </ac:grpSpMkLst>
        </pc:grpChg>
        <pc:grpChg chg="del">
          <ac:chgData name="TAN Mei Yi [Harrisdale Senior High School]" userId="f9f029c9-d743-4d60-9f2c-e74bdec1ab07" providerId="ADAL" clId="{9C903BBF-100E-4DC9-84D4-A2D447277C9F}" dt="2023-03-21T02:06:42.015" v="442" actId="478"/>
          <ac:grpSpMkLst>
            <pc:docMk/>
            <pc:sldMk cId="1304391280" sldId="561"/>
            <ac:grpSpMk id="29" creationId="{CAE2E5B2-F735-F8F1-E9D9-C3A11530BA1D}"/>
          </ac:grpSpMkLst>
        </pc:grpChg>
        <pc:grpChg chg="del">
          <ac:chgData name="TAN Mei Yi [Harrisdale Senior High School]" userId="f9f029c9-d743-4d60-9f2c-e74bdec1ab07" providerId="ADAL" clId="{9C903BBF-100E-4DC9-84D4-A2D447277C9F}" dt="2023-03-21T02:06:42.015" v="442" actId="478"/>
          <ac:grpSpMkLst>
            <pc:docMk/>
            <pc:sldMk cId="1304391280" sldId="561"/>
            <ac:grpSpMk id="66" creationId="{354970DF-CEC9-FC65-1644-CDFAC5D70B2A}"/>
          </ac:grpSpMkLst>
        </pc:grpChg>
        <pc:grpChg chg="del">
          <ac:chgData name="TAN Mei Yi [Harrisdale Senior High School]" userId="f9f029c9-d743-4d60-9f2c-e74bdec1ab07" providerId="ADAL" clId="{9C903BBF-100E-4DC9-84D4-A2D447277C9F}" dt="2023-03-21T02:06:42.015" v="442" actId="478"/>
          <ac:grpSpMkLst>
            <pc:docMk/>
            <pc:sldMk cId="1304391280" sldId="561"/>
            <ac:grpSpMk id="72" creationId="{87AAB8A3-6C16-EB72-A264-423E12C58C1A}"/>
          </ac:grpSpMkLst>
        </pc:grpChg>
        <pc:grpChg chg="del">
          <ac:chgData name="TAN Mei Yi [Harrisdale Senior High School]" userId="f9f029c9-d743-4d60-9f2c-e74bdec1ab07" providerId="ADAL" clId="{9C903BBF-100E-4DC9-84D4-A2D447277C9F}" dt="2023-03-21T02:06:42.015" v="442" actId="478"/>
          <ac:grpSpMkLst>
            <pc:docMk/>
            <pc:sldMk cId="1304391280" sldId="561"/>
            <ac:grpSpMk id="76" creationId="{E7269847-25BE-64D6-B7AD-52F9BE247AC5}"/>
          </ac:grpSpMkLst>
        </pc:grpChg>
        <pc:grpChg chg="del">
          <ac:chgData name="TAN Mei Yi [Harrisdale Senior High School]" userId="f9f029c9-d743-4d60-9f2c-e74bdec1ab07" providerId="ADAL" clId="{9C903BBF-100E-4DC9-84D4-A2D447277C9F}" dt="2023-03-21T02:06:42.015" v="442" actId="478"/>
          <ac:grpSpMkLst>
            <pc:docMk/>
            <pc:sldMk cId="1304391280" sldId="561"/>
            <ac:grpSpMk id="82" creationId="{03FD5E0A-4671-A6DE-C6B6-8BB0DBB796F7}"/>
          </ac:grpSpMkLst>
        </pc:grpChg>
        <pc:grpChg chg="del">
          <ac:chgData name="TAN Mei Yi [Harrisdale Senior High School]" userId="f9f029c9-d743-4d60-9f2c-e74bdec1ab07" providerId="ADAL" clId="{9C903BBF-100E-4DC9-84D4-A2D447277C9F}" dt="2023-03-21T02:06:42.015" v="442" actId="478"/>
          <ac:grpSpMkLst>
            <pc:docMk/>
            <pc:sldMk cId="1304391280" sldId="561"/>
            <ac:grpSpMk id="84" creationId="{C93411A4-2CC7-D535-010B-0A9D6748E6E5}"/>
          </ac:grpSpMkLst>
        </pc:grpChg>
        <pc:grpChg chg="del">
          <ac:chgData name="TAN Mei Yi [Harrisdale Senior High School]" userId="f9f029c9-d743-4d60-9f2c-e74bdec1ab07" providerId="ADAL" clId="{9C903BBF-100E-4DC9-84D4-A2D447277C9F}" dt="2023-03-21T02:06:42.015" v="442" actId="478"/>
          <ac:grpSpMkLst>
            <pc:docMk/>
            <pc:sldMk cId="1304391280" sldId="561"/>
            <ac:grpSpMk id="224" creationId="{1C6465F5-73B2-0019-1D5D-3ED9FF07D51D}"/>
          </ac:grpSpMkLst>
        </pc:grpChg>
        <pc:grpChg chg="del">
          <ac:chgData name="TAN Mei Yi [Harrisdale Senior High School]" userId="f9f029c9-d743-4d60-9f2c-e74bdec1ab07" providerId="ADAL" clId="{9C903BBF-100E-4DC9-84D4-A2D447277C9F}" dt="2023-03-21T02:06:42.015" v="442" actId="478"/>
          <ac:grpSpMkLst>
            <pc:docMk/>
            <pc:sldMk cId="1304391280" sldId="561"/>
            <ac:grpSpMk id="233" creationId="{C3A50902-4543-2AA4-B659-7A17C4932E30}"/>
          </ac:grpSpMkLst>
        </pc:grpChg>
        <pc:grpChg chg="del">
          <ac:chgData name="TAN Mei Yi [Harrisdale Senior High School]" userId="f9f029c9-d743-4d60-9f2c-e74bdec1ab07" providerId="ADAL" clId="{9C903BBF-100E-4DC9-84D4-A2D447277C9F}" dt="2023-03-21T02:06:42.015" v="442" actId="478"/>
          <ac:grpSpMkLst>
            <pc:docMk/>
            <pc:sldMk cId="1304391280" sldId="561"/>
            <ac:grpSpMk id="234" creationId="{E127461F-31D4-5648-0A89-CD007A36F29B}"/>
          </ac:grpSpMkLst>
        </pc:grpChg>
        <pc:grpChg chg="del">
          <ac:chgData name="TAN Mei Yi [Harrisdale Senior High School]" userId="f9f029c9-d743-4d60-9f2c-e74bdec1ab07" providerId="ADAL" clId="{9C903BBF-100E-4DC9-84D4-A2D447277C9F}" dt="2023-03-21T02:06:42.015" v="442" actId="478"/>
          <ac:grpSpMkLst>
            <pc:docMk/>
            <pc:sldMk cId="1304391280" sldId="561"/>
            <ac:grpSpMk id="246" creationId="{78510B54-F7EE-BC85-68B1-A9E337FDBF30}"/>
          </ac:grpSpMkLst>
        </pc:grpChg>
        <pc:grpChg chg="del">
          <ac:chgData name="TAN Mei Yi [Harrisdale Senior High School]" userId="f9f029c9-d743-4d60-9f2c-e74bdec1ab07" providerId="ADAL" clId="{9C903BBF-100E-4DC9-84D4-A2D447277C9F}" dt="2023-03-21T02:06:42.015" v="442" actId="478"/>
          <ac:grpSpMkLst>
            <pc:docMk/>
            <pc:sldMk cId="1304391280" sldId="561"/>
            <ac:grpSpMk id="250" creationId="{D1066E3F-DD42-0CC6-912D-AF12440CE7EB}"/>
          </ac:grpSpMkLst>
        </pc:grpChg>
        <pc:grpChg chg="del">
          <ac:chgData name="TAN Mei Yi [Harrisdale Senior High School]" userId="f9f029c9-d743-4d60-9f2c-e74bdec1ab07" providerId="ADAL" clId="{9C903BBF-100E-4DC9-84D4-A2D447277C9F}" dt="2023-03-21T02:06:42.015" v="442" actId="478"/>
          <ac:grpSpMkLst>
            <pc:docMk/>
            <pc:sldMk cId="1304391280" sldId="561"/>
            <ac:grpSpMk id="297" creationId="{9059BD4A-DA54-BDB5-D2BE-7B72B1A402E2}"/>
          </ac:grpSpMkLst>
        </pc:grpChg>
        <pc:grpChg chg="del">
          <ac:chgData name="TAN Mei Yi [Harrisdale Senior High School]" userId="f9f029c9-d743-4d60-9f2c-e74bdec1ab07" providerId="ADAL" clId="{9C903BBF-100E-4DC9-84D4-A2D447277C9F}" dt="2023-03-21T02:06:42.015" v="442" actId="478"/>
          <ac:grpSpMkLst>
            <pc:docMk/>
            <pc:sldMk cId="1304391280" sldId="561"/>
            <ac:grpSpMk id="298" creationId="{9096F192-0222-C15D-B2DF-E1AE1F693017}"/>
          </ac:grpSpMkLst>
        </pc:grpChg>
        <pc:grpChg chg="del">
          <ac:chgData name="TAN Mei Yi [Harrisdale Senior High School]" userId="f9f029c9-d743-4d60-9f2c-e74bdec1ab07" providerId="ADAL" clId="{9C903BBF-100E-4DC9-84D4-A2D447277C9F}" dt="2023-03-21T02:06:42.015" v="442" actId="478"/>
          <ac:grpSpMkLst>
            <pc:docMk/>
            <pc:sldMk cId="1304391280" sldId="561"/>
            <ac:grpSpMk id="303" creationId="{826E5171-DB6A-A5B3-90FF-9C61DAF34821}"/>
          </ac:grpSpMkLst>
        </pc:grpChg>
        <pc:grpChg chg="del">
          <ac:chgData name="TAN Mei Yi [Harrisdale Senior High School]" userId="f9f029c9-d743-4d60-9f2c-e74bdec1ab07" providerId="ADAL" clId="{9C903BBF-100E-4DC9-84D4-A2D447277C9F}" dt="2023-03-21T02:06:42.015" v="442" actId="478"/>
          <ac:grpSpMkLst>
            <pc:docMk/>
            <pc:sldMk cId="1304391280" sldId="561"/>
            <ac:grpSpMk id="313" creationId="{A4EF11AE-96CB-5EF6-3EFC-91544B87F94D}"/>
          </ac:grpSpMkLst>
        </pc:grpChg>
        <pc:grpChg chg="del">
          <ac:chgData name="TAN Mei Yi [Harrisdale Senior High School]" userId="f9f029c9-d743-4d60-9f2c-e74bdec1ab07" providerId="ADAL" clId="{9C903BBF-100E-4DC9-84D4-A2D447277C9F}" dt="2023-03-21T02:06:42.015" v="442" actId="478"/>
          <ac:grpSpMkLst>
            <pc:docMk/>
            <pc:sldMk cId="1304391280" sldId="561"/>
            <ac:grpSpMk id="321" creationId="{CF75DF55-DAD0-1928-6EBC-F9F8493D4DC4}"/>
          </ac:grpSpMkLst>
        </pc:grpChg>
        <pc:grpChg chg="del">
          <ac:chgData name="TAN Mei Yi [Harrisdale Senior High School]" userId="f9f029c9-d743-4d60-9f2c-e74bdec1ab07" providerId="ADAL" clId="{9C903BBF-100E-4DC9-84D4-A2D447277C9F}" dt="2023-03-21T02:06:42.015" v="442" actId="478"/>
          <ac:grpSpMkLst>
            <pc:docMk/>
            <pc:sldMk cId="1304391280" sldId="561"/>
            <ac:grpSpMk id="324" creationId="{59C6A6AC-D4F1-877E-7EB7-0ADA9B776B29}"/>
          </ac:grpSpMkLst>
        </pc:grpChg>
        <pc:grpChg chg="del">
          <ac:chgData name="TAN Mei Yi [Harrisdale Senior High School]" userId="f9f029c9-d743-4d60-9f2c-e74bdec1ab07" providerId="ADAL" clId="{9C903BBF-100E-4DC9-84D4-A2D447277C9F}" dt="2023-03-21T02:06:42.015" v="442" actId="478"/>
          <ac:grpSpMkLst>
            <pc:docMk/>
            <pc:sldMk cId="1304391280" sldId="561"/>
            <ac:grpSpMk id="329" creationId="{AF96C926-9257-DF0E-31D4-C62F544C0F84}"/>
          </ac:grpSpMkLst>
        </pc:grpChg>
        <pc:grpChg chg="del">
          <ac:chgData name="TAN Mei Yi [Harrisdale Senior High School]" userId="f9f029c9-d743-4d60-9f2c-e74bdec1ab07" providerId="ADAL" clId="{9C903BBF-100E-4DC9-84D4-A2D447277C9F}" dt="2023-03-21T02:06:42.015" v="442" actId="478"/>
          <ac:grpSpMkLst>
            <pc:docMk/>
            <pc:sldMk cId="1304391280" sldId="561"/>
            <ac:grpSpMk id="343" creationId="{A910D5E4-C189-D2A5-E757-D0125E4068AC}"/>
          </ac:grpSpMkLst>
        </pc:grpChg>
        <pc:grpChg chg="del">
          <ac:chgData name="TAN Mei Yi [Harrisdale Senior High School]" userId="f9f029c9-d743-4d60-9f2c-e74bdec1ab07" providerId="ADAL" clId="{9C903BBF-100E-4DC9-84D4-A2D447277C9F}" dt="2023-03-21T02:06:42.015" v="442" actId="478"/>
          <ac:grpSpMkLst>
            <pc:docMk/>
            <pc:sldMk cId="1304391280" sldId="561"/>
            <ac:grpSpMk id="344" creationId="{59BA55FE-9212-CD29-A77B-EF4508132C46}"/>
          </ac:grpSpMkLst>
        </pc:grpChg>
        <pc:grpChg chg="del">
          <ac:chgData name="TAN Mei Yi [Harrisdale Senior High School]" userId="f9f029c9-d743-4d60-9f2c-e74bdec1ab07" providerId="ADAL" clId="{9C903BBF-100E-4DC9-84D4-A2D447277C9F}" dt="2023-03-21T02:06:42.015" v="442" actId="478"/>
          <ac:grpSpMkLst>
            <pc:docMk/>
            <pc:sldMk cId="1304391280" sldId="561"/>
            <ac:grpSpMk id="352" creationId="{B983DAC5-A8E3-4775-71B5-479267DCB981}"/>
          </ac:grpSpMkLst>
        </pc:grpChg>
        <pc:grpChg chg="del">
          <ac:chgData name="TAN Mei Yi [Harrisdale Senior High School]" userId="f9f029c9-d743-4d60-9f2c-e74bdec1ab07" providerId="ADAL" clId="{9C903BBF-100E-4DC9-84D4-A2D447277C9F}" dt="2023-03-21T02:06:42.015" v="442" actId="478"/>
          <ac:grpSpMkLst>
            <pc:docMk/>
            <pc:sldMk cId="1304391280" sldId="561"/>
            <ac:grpSpMk id="353" creationId="{5734FEC7-57D1-4728-38E4-F4DCCA1CD364}"/>
          </ac:grpSpMkLst>
        </pc:grpChg>
        <pc:grpChg chg="del">
          <ac:chgData name="TAN Mei Yi [Harrisdale Senior High School]" userId="f9f029c9-d743-4d60-9f2c-e74bdec1ab07" providerId="ADAL" clId="{9C903BBF-100E-4DC9-84D4-A2D447277C9F}" dt="2023-03-21T02:06:42.015" v="442" actId="478"/>
          <ac:grpSpMkLst>
            <pc:docMk/>
            <pc:sldMk cId="1304391280" sldId="561"/>
            <ac:grpSpMk id="354" creationId="{DBAA8161-7A2F-C2B2-C826-AA002B509892}"/>
          </ac:grpSpMkLst>
        </pc:grpChg>
        <pc:grpChg chg="del">
          <ac:chgData name="TAN Mei Yi [Harrisdale Senior High School]" userId="f9f029c9-d743-4d60-9f2c-e74bdec1ab07" providerId="ADAL" clId="{9C903BBF-100E-4DC9-84D4-A2D447277C9F}" dt="2023-03-21T02:06:42.015" v="442" actId="478"/>
          <ac:grpSpMkLst>
            <pc:docMk/>
            <pc:sldMk cId="1304391280" sldId="561"/>
            <ac:grpSpMk id="355" creationId="{2F9841F2-73EF-03CE-ABF1-D45A9451D856}"/>
          </ac:grpSpMkLst>
        </pc:grpChg>
        <pc:grpChg chg="del">
          <ac:chgData name="TAN Mei Yi [Harrisdale Senior High School]" userId="f9f029c9-d743-4d60-9f2c-e74bdec1ab07" providerId="ADAL" clId="{9C903BBF-100E-4DC9-84D4-A2D447277C9F}" dt="2023-03-21T02:06:42.015" v="442" actId="478"/>
          <ac:grpSpMkLst>
            <pc:docMk/>
            <pc:sldMk cId="1304391280" sldId="561"/>
            <ac:grpSpMk id="363" creationId="{9026B369-424B-50CA-55F8-E6615ABDA9AE}"/>
          </ac:grpSpMkLst>
        </pc:grpChg>
        <pc:grpChg chg="del">
          <ac:chgData name="TAN Mei Yi [Harrisdale Senior High School]" userId="f9f029c9-d743-4d60-9f2c-e74bdec1ab07" providerId="ADAL" clId="{9C903BBF-100E-4DC9-84D4-A2D447277C9F}" dt="2023-03-21T02:06:42.015" v="442" actId="478"/>
          <ac:grpSpMkLst>
            <pc:docMk/>
            <pc:sldMk cId="1304391280" sldId="561"/>
            <ac:grpSpMk id="366" creationId="{A400C9D5-9667-DC3B-5DD9-DED3C173C0DE}"/>
          </ac:grpSpMkLst>
        </pc:grpChg>
        <pc:grpChg chg="del">
          <ac:chgData name="TAN Mei Yi [Harrisdale Senior High School]" userId="f9f029c9-d743-4d60-9f2c-e74bdec1ab07" providerId="ADAL" clId="{9C903BBF-100E-4DC9-84D4-A2D447277C9F}" dt="2023-03-21T02:06:42.015" v="442" actId="478"/>
          <ac:grpSpMkLst>
            <pc:docMk/>
            <pc:sldMk cId="1304391280" sldId="561"/>
            <ac:grpSpMk id="380" creationId="{6D2D6D19-3F22-5685-0A70-09C3BC745686}"/>
          </ac:grpSpMkLst>
        </pc:grpChg>
        <pc:grpChg chg="del">
          <ac:chgData name="TAN Mei Yi [Harrisdale Senior High School]" userId="f9f029c9-d743-4d60-9f2c-e74bdec1ab07" providerId="ADAL" clId="{9C903BBF-100E-4DC9-84D4-A2D447277C9F}" dt="2023-03-21T02:06:42.015" v="442" actId="478"/>
          <ac:grpSpMkLst>
            <pc:docMk/>
            <pc:sldMk cId="1304391280" sldId="561"/>
            <ac:grpSpMk id="388" creationId="{F2788667-7DE0-6D81-44BE-860002AD1CA3}"/>
          </ac:grpSpMkLst>
        </pc:grpChg>
        <pc:grpChg chg="del">
          <ac:chgData name="TAN Mei Yi [Harrisdale Senior High School]" userId="f9f029c9-d743-4d60-9f2c-e74bdec1ab07" providerId="ADAL" clId="{9C903BBF-100E-4DC9-84D4-A2D447277C9F}" dt="2023-03-21T02:06:42.015" v="442" actId="478"/>
          <ac:grpSpMkLst>
            <pc:docMk/>
            <pc:sldMk cId="1304391280" sldId="561"/>
            <ac:grpSpMk id="393" creationId="{C1A2C924-10BE-208B-23F1-1CEA1426F0B9}"/>
          </ac:grpSpMkLst>
        </pc:grpChg>
        <pc:grpChg chg="del">
          <ac:chgData name="TAN Mei Yi [Harrisdale Senior High School]" userId="f9f029c9-d743-4d60-9f2c-e74bdec1ab07" providerId="ADAL" clId="{9C903BBF-100E-4DC9-84D4-A2D447277C9F}" dt="2023-03-21T02:06:42.015" v="442" actId="478"/>
          <ac:grpSpMkLst>
            <pc:docMk/>
            <pc:sldMk cId="1304391280" sldId="561"/>
            <ac:grpSpMk id="399" creationId="{1D5304D0-AF2F-1225-BAE8-B1E70E11032C}"/>
          </ac:grpSpMkLst>
        </pc:grpChg>
        <pc:grpChg chg="del">
          <ac:chgData name="TAN Mei Yi [Harrisdale Senior High School]" userId="f9f029c9-d743-4d60-9f2c-e74bdec1ab07" providerId="ADAL" clId="{9C903BBF-100E-4DC9-84D4-A2D447277C9F}" dt="2023-03-21T02:06:42.015" v="442" actId="478"/>
          <ac:grpSpMkLst>
            <pc:docMk/>
            <pc:sldMk cId="1304391280" sldId="561"/>
            <ac:grpSpMk id="400" creationId="{E646095A-CADA-3638-AA84-00C3342C6CB3}"/>
          </ac:grpSpMkLst>
        </pc:grpChg>
        <pc:grpChg chg="del">
          <ac:chgData name="TAN Mei Yi [Harrisdale Senior High School]" userId="f9f029c9-d743-4d60-9f2c-e74bdec1ab07" providerId="ADAL" clId="{9C903BBF-100E-4DC9-84D4-A2D447277C9F}" dt="2023-03-21T02:06:42.015" v="442" actId="478"/>
          <ac:grpSpMkLst>
            <pc:docMk/>
            <pc:sldMk cId="1304391280" sldId="561"/>
            <ac:grpSpMk id="409" creationId="{A483FCAD-C8EA-9C24-BB59-04EC9C8B2EB5}"/>
          </ac:grpSpMkLst>
        </pc:grpChg>
        <pc:grpChg chg="del">
          <ac:chgData name="TAN Mei Yi [Harrisdale Senior High School]" userId="f9f029c9-d743-4d60-9f2c-e74bdec1ab07" providerId="ADAL" clId="{9C903BBF-100E-4DC9-84D4-A2D447277C9F}" dt="2023-03-21T02:06:42.015" v="442" actId="478"/>
          <ac:grpSpMkLst>
            <pc:docMk/>
            <pc:sldMk cId="1304391280" sldId="561"/>
            <ac:grpSpMk id="424" creationId="{B12846BC-6A83-B2C5-4D0C-BFBEEEB9DC1A}"/>
          </ac:grpSpMkLst>
        </pc:grpChg>
        <pc:grpChg chg="del">
          <ac:chgData name="TAN Mei Yi [Harrisdale Senior High School]" userId="f9f029c9-d743-4d60-9f2c-e74bdec1ab07" providerId="ADAL" clId="{9C903BBF-100E-4DC9-84D4-A2D447277C9F}" dt="2023-03-21T02:06:42.015" v="442" actId="478"/>
          <ac:grpSpMkLst>
            <pc:docMk/>
            <pc:sldMk cId="1304391280" sldId="561"/>
            <ac:grpSpMk id="434" creationId="{E7FC6548-43C8-DEFE-AD16-E8F0A7E12909}"/>
          </ac:grpSpMkLst>
        </pc:grpChg>
        <pc:grpChg chg="del">
          <ac:chgData name="TAN Mei Yi [Harrisdale Senior High School]" userId="f9f029c9-d743-4d60-9f2c-e74bdec1ab07" providerId="ADAL" clId="{9C903BBF-100E-4DC9-84D4-A2D447277C9F}" dt="2023-03-21T02:06:42.015" v="442" actId="478"/>
          <ac:grpSpMkLst>
            <pc:docMk/>
            <pc:sldMk cId="1304391280" sldId="561"/>
            <ac:grpSpMk id="456" creationId="{E5B1FC2D-89C7-CFFC-5E61-BFA6CF1E7311}"/>
          </ac:grpSpMkLst>
        </pc:grpChg>
        <pc:grpChg chg="del">
          <ac:chgData name="TAN Mei Yi [Harrisdale Senior High School]" userId="f9f029c9-d743-4d60-9f2c-e74bdec1ab07" providerId="ADAL" clId="{9C903BBF-100E-4DC9-84D4-A2D447277C9F}" dt="2023-03-21T02:06:42.015" v="442" actId="478"/>
          <ac:grpSpMkLst>
            <pc:docMk/>
            <pc:sldMk cId="1304391280" sldId="561"/>
            <ac:grpSpMk id="457" creationId="{2AB61085-CE07-B193-C08E-BBCF60E4EFB1}"/>
          </ac:grpSpMkLst>
        </pc:grpChg>
        <pc:grpChg chg="del">
          <ac:chgData name="TAN Mei Yi [Harrisdale Senior High School]" userId="f9f029c9-d743-4d60-9f2c-e74bdec1ab07" providerId="ADAL" clId="{9C903BBF-100E-4DC9-84D4-A2D447277C9F}" dt="2023-03-21T02:06:42.015" v="442" actId="478"/>
          <ac:grpSpMkLst>
            <pc:docMk/>
            <pc:sldMk cId="1304391280" sldId="561"/>
            <ac:grpSpMk id="458" creationId="{0A539DFF-EC59-E6D7-5235-E6D6E9FF8D91}"/>
          </ac:grpSpMkLst>
        </pc:grpChg>
        <pc:grpChg chg="del">
          <ac:chgData name="TAN Mei Yi [Harrisdale Senior High School]" userId="f9f029c9-d743-4d60-9f2c-e74bdec1ab07" providerId="ADAL" clId="{9C903BBF-100E-4DC9-84D4-A2D447277C9F}" dt="2023-03-21T02:06:42.015" v="442" actId="478"/>
          <ac:grpSpMkLst>
            <pc:docMk/>
            <pc:sldMk cId="1304391280" sldId="561"/>
            <ac:grpSpMk id="459" creationId="{C94570D3-7E77-21B1-5182-F13CF3C1FBAE}"/>
          </ac:grpSpMkLst>
        </pc:grpChg>
        <pc:grpChg chg="del">
          <ac:chgData name="TAN Mei Yi [Harrisdale Senior High School]" userId="f9f029c9-d743-4d60-9f2c-e74bdec1ab07" providerId="ADAL" clId="{9C903BBF-100E-4DC9-84D4-A2D447277C9F}" dt="2023-03-21T02:06:42.015" v="442" actId="478"/>
          <ac:grpSpMkLst>
            <pc:docMk/>
            <pc:sldMk cId="1304391280" sldId="561"/>
            <ac:grpSpMk id="460" creationId="{CCE0E003-C62A-6A1A-566E-D28FD39E520C}"/>
          </ac:grpSpMkLst>
        </pc:grpChg>
        <pc:picChg chg="del">
          <ac:chgData name="TAN Mei Yi [Harrisdale Senior High School]" userId="f9f029c9-d743-4d60-9f2c-e74bdec1ab07" providerId="ADAL" clId="{9C903BBF-100E-4DC9-84D4-A2D447277C9F}" dt="2023-03-21T02:03:09.654" v="71" actId="478"/>
          <ac:picMkLst>
            <pc:docMk/>
            <pc:sldMk cId="1304391280" sldId="561"/>
            <ac:picMk id="2" creationId="{00000000-0000-0000-0000-000000000000}"/>
          </ac:picMkLst>
        </pc:picChg>
        <pc:picChg chg="del">
          <ac:chgData name="TAN Mei Yi [Harrisdale Senior High School]" userId="f9f029c9-d743-4d60-9f2c-e74bdec1ab07" providerId="ADAL" clId="{9C903BBF-100E-4DC9-84D4-A2D447277C9F}" dt="2023-03-21T02:03:11.148" v="72" actId="478"/>
          <ac:picMkLst>
            <pc:docMk/>
            <pc:sldMk cId="1304391280" sldId="561"/>
            <ac:picMk id="3" creationId="{00000000-0000-0000-0000-000000000000}"/>
          </ac:picMkLst>
        </pc:picChg>
        <pc:picChg chg="add del mod">
          <ac:chgData name="TAN Mei Yi [Harrisdale Senior High School]" userId="f9f029c9-d743-4d60-9f2c-e74bdec1ab07" providerId="ADAL" clId="{9C903BBF-100E-4DC9-84D4-A2D447277C9F}" dt="2023-03-21T02:06:29.569" v="441" actId="478"/>
          <ac:picMkLst>
            <pc:docMk/>
            <pc:sldMk cId="1304391280" sldId="561"/>
            <ac:picMk id="33" creationId="{2E95D38A-B8A6-6381-3C8D-BF2C5FA0A554}"/>
          </ac:picMkLst>
        </pc:picChg>
        <pc:inkChg chg="del">
          <ac:chgData name="TAN Mei Yi [Harrisdale Senior High School]" userId="f9f029c9-d743-4d60-9f2c-e74bdec1ab07" providerId="ADAL" clId="{9C903BBF-100E-4DC9-84D4-A2D447277C9F}" dt="2023-03-21T02:06:42.015" v="442" actId="478"/>
          <ac:inkMkLst>
            <pc:docMk/>
            <pc:sldMk cId="1304391280" sldId="561"/>
            <ac:inkMk id="74" creationId="{675CACEE-7F54-EF3C-BC2B-52759D281342}"/>
          </ac:inkMkLst>
        </pc:inkChg>
        <pc:inkChg chg="del">
          <ac:chgData name="TAN Mei Yi [Harrisdale Senior High School]" userId="f9f029c9-d743-4d60-9f2c-e74bdec1ab07" providerId="ADAL" clId="{9C903BBF-100E-4DC9-84D4-A2D447277C9F}" dt="2023-03-21T02:06:42.015" v="442" actId="478"/>
          <ac:inkMkLst>
            <pc:docMk/>
            <pc:sldMk cId="1304391280" sldId="561"/>
            <ac:inkMk id="299" creationId="{3E1FDCB1-3362-BE2D-8B04-4F6EC3E7C297}"/>
          </ac:inkMkLst>
        </pc:inkChg>
        <pc:inkChg chg="del">
          <ac:chgData name="TAN Mei Yi [Harrisdale Senior High School]" userId="f9f029c9-d743-4d60-9f2c-e74bdec1ab07" providerId="ADAL" clId="{9C903BBF-100E-4DC9-84D4-A2D447277C9F}" dt="2023-03-21T02:06:42.015" v="442" actId="478"/>
          <ac:inkMkLst>
            <pc:docMk/>
            <pc:sldMk cId="1304391280" sldId="561"/>
            <ac:inkMk id="300" creationId="{261513CF-D593-F619-B3A2-CDA90739F7A2}"/>
          </ac:inkMkLst>
        </pc:inkChg>
        <pc:inkChg chg="del">
          <ac:chgData name="TAN Mei Yi [Harrisdale Senior High School]" userId="f9f029c9-d743-4d60-9f2c-e74bdec1ab07" providerId="ADAL" clId="{9C903BBF-100E-4DC9-84D4-A2D447277C9F}" dt="2023-03-21T02:06:42.015" v="442" actId="478"/>
          <ac:inkMkLst>
            <pc:docMk/>
            <pc:sldMk cId="1304391280" sldId="561"/>
            <ac:inkMk id="311" creationId="{9825D019-B381-FFF9-5155-1104682A13EE}"/>
          </ac:inkMkLst>
        </pc:inkChg>
        <pc:inkChg chg="del">
          <ac:chgData name="TAN Mei Yi [Harrisdale Senior High School]" userId="f9f029c9-d743-4d60-9f2c-e74bdec1ab07" providerId="ADAL" clId="{9C903BBF-100E-4DC9-84D4-A2D447277C9F}" dt="2023-03-21T02:06:42.015" v="442" actId="478"/>
          <ac:inkMkLst>
            <pc:docMk/>
            <pc:sldMk cId="1304391280" sldId="561"/>
            <ac:inkMk id="323" creationId="{8666B671-D669-A76F-913B-9695B75D7F1E}"/>
          </ac:inkMkLst>
        </pc:inkChg>
      </pc:sldChg>
      <pc:sldChg chg="add del">
        <pc:chgData name="TAN Mei Yi [Harrisdale Senior High School]" userId="f9f029c9-d743-4d60-9f2c-e74bdec1ab07" providerId="ADAL" clId="{9C903BBF-100E-4DC9-84D4-A2D447277C9F}" dt="2023-03-21T02:00:58.956" v="70" actId="47"/>
        <pc:sldMkLst>
          <pc:docMk/>
          <pc:sldMk cId="814694649" sldId="562"/>
        </pc:sldMkLst>
      </pc:sldChg>
      <pc:sldChg chg="addSp delSp modSp add mod">
        <pc:chgData name="TAN Mei Yi [Harrisdale Senior High School]" userId="f9f029c9-d743-4d60-9f2c-e74bdec1ab07" providerId="ADAL" clId="{9C903BBF-100E-4DC9-84D4-A2D447277C9F}" dt="2023-03-21T02:00:00.272" v="64"/>
        <pc:sldMkLst>
          <pc:docMk/>
          <pc:sldMk cId="1968239671" sldId="563"/>
        </pc:sldMkLst>
        <pc:spChg chg="add mod">
          <ac:chgData name="TAN Mei Yi [Harrisdale Senior High School]" userId="f9f029c9-d743-4d60-9f2c-e74bdec1ab07" providerId="ADAL" clId="{9C903BBF-100E-4DC9-84D4-A2D447277C9F}" dt="2023-03-21T02:00:00.272" v="64"/>
          <ac:spMkLst>
            <pc:docMk/>
            <pc:sldMk cId="1968239671" sldId="563"/>
            <ac:spMk id="2" creationId="{DAA74648-25A2-0C2D-ACF0-9B0E4408349F}"/>
          </ac:spMkLst>
        </pc:spChg>
        <pc:spChg chg="del">
          <ac:chgData name="TAN Mei Yi [Harrisdale Senior High School]" userId="f9f029c9-d743-4d60-9f2c-e74bdec1ab07" providerId="ADAL" clId="{9C903BBF-100E-4DC9-84D4-A2D447277C9F}" dt="2023-03-21T01:59:59.980" v="63" actId="478"/>
          <ac:spMkLst>
            <pc:docMk/>
            <pc:sldMk cId="1968239671" sldId="563"/>
            <ac:spMk id="20" creationId="{9EBEE264-396E-4E54-8000-6F24F770F99A}"/>
          </ac:spMkLst>
        </pc:spChg>
      </pc:sldChg>
      <pc:sldChg chg="del">
        <pc:chgData name="TAN Mei Yi [Harrisdale Senior High School]" userId="f9f029c9-d743-4d60-9f2c-e74bdec1ab07" providerId="ADAL" clId="{9C903BBF-100E-4DC9-84D4-A2D447277C9F}" dt="2023-03-21T01:55:26.629" v="32" actId="47"/>
        <pc:sldMkLst>
          <pc:docMk/>
          <pc:sldMk cId="1384065172" sldId="564"/>
        </pc:sldMkLst>
      </pc:sldChg>
      <pc:sldChg chg="del">
        <pc:chgData name="TAN Mei Yi [Harrisdale Senior High School]" userId="f9f029c9-d743-4d60-9f2c-e74bdec1ab07" providerId="ADAL" clId="{9C903BBF-100E-4DC9-84D4-A2D447277C9F}" dt="2023-03-21T01:55:26.629" v="32" actId="47"/>
        <pc:sldMkLst>
          <pc:docMk/>
          <pc:sldMk cId="1976712290" sldId="565"/>
        </pc:sldMkLst>
      </pc:sldChg>
      <pc:sldChg chg="add del">
        <pc:chgData name="TAN Mei Yi [Harrisdale Senior High School]" userId="f9f029c9-d743-4d60-9f2c-e74bdec1ab07" providerId="ADAL" clId="{9C903BBF-100E-4DC9-84D4-A2D447277C9F}" dt="2023-03-21T01:57:39.629" v="34" actId="47"/>
        <pc:sldMkLst>
          <pc:docMk/>
          <pc:sldMk cId="2069446304" sldId="565"/>
        </pc:sldMkLst>
      </pc:sldChg>
      <pc:sldChg chg="add del">
        <pc:chgData name="TAN Mei Yi [Harrisdale Senior High School]" userId="f9f029c9-d743-4d60-9f2c-e74bdec1ab07" providerId="ADAL" clId="{9C903BBF-100E-4DC9-84D4-A2D447277C9F}" dt="2023-03-21T01:57:43.009" v="35" actId="47"/>
        <pc:sldMkLst>
          <pc:docMk/>
          <pc:sldMk cId="2433289145" sldId="566"/>
        </pc:sldMkLst>
      </pc:sldChg>
      <pc:sldChg chg="add">
        <pc:chgData name="TAN Mei Yi [Harrisdale Senior High School]" userId="f9f029c9-d743-4d60-9f2c-e74bdec1ab07" providerId="ADAL" clId="{9C903BBF-100E-4DC9-84D4-A2D447277C9F}" dt="2023-03-21T01:55:29.019" v="33"/>
        <pc:sldMkLst>
          <pc:docMk/>
          <pc:sldMk cId="2360433333" sldId="567"/>
        </pc:sldMkLst>
      </pc:sldChg>
      <pc:sldChg chg="add del">
        <pc:chgData name="TAN Mei Yi [Harrisdale Senior High School]" userId="f9f029c9-d743-4d60-9f2c-e74bdec1ab07" providerId="ADAL" clId="{9C903BBF-100E-4DC9-84D4-A2D447277C9F}" dt="2023-03-21T02:00:58.956" v="70" actId="47"/>
        <pc:sldMkLst>
          <pc:docMk/>
          <pc:sldMk cId="4254292631" sldId="569"/>
        </pc:sldMkLst>
      </pc:sldChg>
      <pc:sldChg chg="add">
        <pc:chgData name="TAN Mei Yi [Harrisdale Senior High School]" userId="f9f029c9-d743-4d60-9f2c-e74bdec1ab07" providerId="ADAL" clId="{9C903BBF-100E-4DC9-84D4-A2D447277C9F}" dt="2023-03-21T01:55:29.019" v="33"/>
        <pc:sldMkLst>
          <pc:docMk/>
          <pc:sldMk cId="1818209407" sldId="570"/>
        </pc:sldMkLst>
      </pc:sldChg>
      <pc:sldChg chg="add">
        <pc:chgData name="TAN Mei Yi [Harrisdale Senior High School]" userId="f9f029c9-d743-4d60-9f2c-e74bdec1ab07" providerId="ADAL" clId="{9C903BBF-100E-4DC9-84D4-A2D447277C9F}" dt="2023-03-21T01:55:29.019" v="33"/>
        <pc:sldMkLst>
          <pc:docMk/>
          <pc:sldMk cId="568257813" sldId="571"/>
        </pc:sldMkLst>
      </pc:sldChg>
      <pc:sldChg chg="addSp delSp modSp add mod">
        <pc:chgData name="TAN Mei Yi [Harrisdale Senior High School]" userId="f9f029c9-d743-4d60-9f2c-e74bdec1ab07" providerId="ADAL" clId="{9C903BBF-100E-4DC9-84D4-A2D447277C9F}" dt="2023-03-21T02:00:03.454" v="66"/>
        <pc:sldMkLst>
          <pc:docMk/>
          <pc:sldMk cId="1605820390" sldId="572"/>
        </pc:sldMkLst>
        <pc:spChg chg="add mod">
          <ac:chgData name="TAN Mei Yi [Harrisdale Senior High School]" userId="f9f029c9-d743-4d60-9f2c-e74bdec1ab07" providerId="ADAL" clId="{9C903BBF-100E-4DC9-84D4-A2D447277C9F}" dt="2023-03-21T02:00:03.454" v="66"/>
          <ac:spMkLst>
            <pc:docMk/>
            <pc:sldMk cId="1605820390" sldId="572"/>
            <ac:spMk id="4" creationId="{8853F7C2-CE1E-CB15-0F1D-419BDD31EDEA}"/>
          </ac:spMkLst>
        </pc:spChg>
        <pc:spChg chg="del">
          <ac:chgData name="TAN Mei Yi [Harrisdale Senior High School]" userId="f9f029c9-d743-4d60-9f2c-e74bdec1ab07" providerId="ADAL" clId="{9C903BBF-100E-4DC9-84D4-A2D447277C9F}" dt="2023-03-21T02:00:03.222" v="65" actId="478"/>
          <ac:spMkLst>
            <pc:docMk/>
            <pc:sldMk cId="1605820390" sldId="572"/>
            <ac:spMk id="6" creationId="{9EBEE264-396E-4E54-8000-6F24F770F99A}"/>
          </ac:spMkLst>
        </pc:spChg>
      </pc:sldChg>
      <pc:sldChg chg="addSp delSp modSp add mod">
        <pc:chgData name="TAN Mei Yi [Harrisdale Senior High School]" userId="f9f029c9-d743-4d60-9f2c-e74bdec1ab07" providerId="ADAL" clId="{9C903BBF-100E-4DC9-84D4-A2D447277C9F}" dt="2023-03-21T02:00:07.410" v="69"/>
        <pc:sldMkLst>
          <pc:docMk/>
          <pc:sldMk cId="2996753654" sldId="573"/>
        </pc:sldMkLst>
        <pc:spChg chg="del mod">
          <ac:chgData name="TAN Mei Yi [Harrisdale Senior High School]" userId="f9f029c9-d743-4d60-9f2c-e74bdec1ab07" providerId="ADAL" clId="{9C903BBF-100E-4DC9-84D4-A2D447277C9F}" dt="2023-03-21T02:00:07.098" v="68" actId="478"/>
          <ac:spMkLst>
            <pc:docMk/>
            <pc:sldMk cId="2996753654" sldId="573"/>
            <ac:spMk id="5" creationId="{9EBEE264-396E-4E54-8000-6F24F770F99A}"/>
          </ac:spMkLst>
        </pc:spChg>
        <pc:spChg chg="add mod">
          <ac:chgData name="TAN Mei Yi [Harrisdale Senior High School]" userId="f9f029c9-d743-4d60-9f2c-e74bdec1ab07" providerId="ADAL" clId="{9C903BBF-100E-4DC9-84D4-A2D447277C9F}" dt="2023-03-21T02:00:07.410" v="69"/>
          <ac:spMkLst>
            <pc:docMk/>
            <pc:sldMk cId="2996753654" sldId="573"/>
            <ac:spMk id="6" creationId="{388BE37A-6EAA-67A3-4D8C-BC539B8272E5}"/>
          </ac:spMkLst>
        </pc:spChg>
      </pc:sldChg>
      <pc:sldChg chg="del">
        <pc:chgData name="TAN Mei Yi [Harrisdale Senior High School]" userId="f9f029c9-d743-4d60-9f2c-e74bdec1ab07" providerId="ADAL" clId="{9C903BBF-100E-4DC9-84D4-A2D447277C9F}" dt="2023-03-21T01:55:26.629" v="32" actId="47"/>
        <pc:sldMkLst>
          <pc:docMk/>
          <pc:sldMk cId="3882738070" sldId="573"/>
        </pc:sldMkLst>
      </pc:sldChg>
      <pc:sldChg chg="addSp delSp modSp add mod delAnim modAnim">
        <pc:chgData name="TAN Mei Yi [Harrisdale Senior High School]" userId="f9f029c9-d743-4d60-9f2c-e74bdec1ab07" providerId="ADAL" clId="{9C903BBF-100E-4DC9-84D4-A2D447277C9F}" dt="2023-03-21T02:34:11.523" v="1240" actId="1076"/>
        <pc:sldMkLst>
          <pc:docMk/>
          <pc:sldMk cId="1946863750" sldId="574"/>
        </pc:sldMkLst>
        <pc:spChg chg="add mod">
          <ac:chgData name="TAN Mei Yi [Harrisdale Senior High School]" userId="f9f029c9-d743-4d60-9f2c-e74bdec1ab07" providerId="ADAL" clId="{9C903BBF-100E-4DC9-84D4-A2D447277C9F}" dt="2023-03-21T02:30:07.256" v="996" actId="1076"/>
          <ac:spMkLst>
            <pc:docMk/>
            <pc:sldMk cId="1946863750" sldId="574"/>
            <ac:spMk id="2" creationId="{402943F8-18E5-F269-7F8D-CCCBAE88C050}"/>
          </ac:spMkLst>
        </pc:spChg>
        <pc:spChg chg="add mod">
          <ac:chgData name="TAN Mei Yi [Harrisdale Senior High School]" userId="f9f029c9-d743-4d60-9f2c-e74bdec1ab07" providerId="ADAL" clId="{9C903BBF-100E-4DC9-84D4-A2D447277C9F}" dt="2023-03-21T02:30:09.611" v="997" actId="1076"/>
          <ac:spMkLst>
            <pc:docMk/>
            <pc:sldMk cId="1946863750" sldId="574"/>
            <ac:spMk id="3" creationId="{C1CCBEFA-93BE-3CEA-A25B-19293C40FA68}"/>
          </ac:spMkLst>
        </pc:spChg>
        <pc:spChg chg="add mod">
          <ac:chgData name="TAN Mei Yi [Harrisdale Senior High School]" userId="f9f029c9-d743-4d60-9f2c-e74bdec1ab07" providerId="ADAL" clId="{9C903BBF-100E-4DC9-84D4-A2D447277C9F}" dt="2023-03-21T02:31:11.792" v="1065" actId="1076"/>
          <ac:spMkLst>
            <pc:docMk/>
            <pc:sldMk cId="1946863750" sldId="574"/>
            <ac:spMk id="4" creationId="{5232E766-8924-798C-585B-B56942603946}"/>
          </ac:spMkLst>
        </pc:spChg>
        <pc:spChg chg="add mod">
          <ac:chgData name="TAN Mei Yi [Harrisdale Senior High School]" userId="f9f029c9-d743-4d60-9f2c-e74bdec1ab07" providerId="ADAL" clId="{9C903BBF-100E-4DC9-84D4-A2D447277C9F}" dt="2023-03-21T02:32:56.609" v="1145" actId="1076"/>
          <ac:spMkLst>
            <pc:docMk/>
            <pc:sldMk cId="1946863750" sldId="574"/>
            <ac:spMk id="5" creationId="{D9B4B0AC-61ED-BC01-7281-B2CA3F6F8A24}"/>
          </ac:spMkLst>
        </pc:spChg>
        <pc:spChg chg="add mod">
          <ac:chgData name="TAN Mei Yi [Harrisdale Senior High School]" userId="f9f029c9-d743-4d60-9f2c-e74bdec1ab07" providerId="ADAL" clId="{9C903BBF-100E-4DC9-84D4-A2D447277C9F}" dt="2023-03-21T02:33:15.041" v="1172" actId="20577"/>
          <ac:spMkLst>
            <pc:docMk/>
            <pc:sldMk cId="1946863750" sldId="574"/>
            <ac:spMk id="6" creationId="{84B80769-6AFB-69A7-BF37-DFAD3F9C240E}"/>
          </ac:spMkLst>
        </pc:spChg>
        <pc:spChg chg="add mod">
          <ac:chgData name="TAN Mei Yi [Harrisdale Senior High School]" userId="f9f029c9-d743-4d60-9f2c-e74bdec1ab07" providerId="ADAL" clId="{9C903BBF-100E-4DC9-84D4-A2D447277C9F}" dt="2023-03-21T02:33:31.631" v="1195" actId="1076"/>
          <ac:spMkLst>
            <pc:docMk/>
            <pc:sldMk cId="1946863750" sldId="574"/>
            <ac:spMk id="7" creationId="{75F2BE51-7BCA-DC46-2856-91CB523F463F}"/>
          </ac:spMkLst>
        </pc:spChg>
        <pc:spChg chg="add mod">
          <ac:chgData name="TAN Mei Yi [Harrisdale Senior High School]" userId="f9f029c9-d743-4d60-9f2c-e74bdec1ab07" providerId="ADAL" clId="{9C903BBF-100E-4DC9-84D4-A2D447277C9F}" dt="2023-03-21T02:33:50.063" v="1217" actId="1076"/>
          <ac:spMkLst>
            <pc:docMk/>
            <pc:sldMk cId="1946863750" sldId="574"/>
            <ac:spMk id="8" creationId="{3193B1B7-534F-1CC8-D363-C8CC7F38385A}"/>
          </ac:spMkLst>
        </pc:spChg>
        <pc:spChg chg="add mod">
          <ac:chgData name="TAN Mei Yi [Harrisdale Senior High School]" userId="f9f029c9-d743-4d60-9f2c-e74bdec1ab07" providerId="ADAL" clId="{9C903BBF-100E-4DC9-84D4-A2D447277C9F}" dt="2023-03-21T02:34:11.523" v="1240" actId="1076"/>
          <ac:spMkLst>
            <pc:docMk/>
            <pc:sldMk cId="1946863750" sldId="574"/>
            <ac:spMk id="9" creationId="{FB07B512-0FF8-AF02-761A-5BA2899DAB52}"/>
          </ac:spMkLst>
        </pc:spChg>
        <pc:spChg chg="mod">
          <ac:chgData name="TAN Mei Yi [Harrisdale Senior High School]" userId="f9f029c9-d743-4d60-9f2c-e74bdec1ab07" providerId="ADAL" clId="{9C903BBF-100E-4DC9-84D4-A2D447277C9F}" dt="2023-03-21T02:30:04.555" v="995" actId="1076"/>
          <ac:spMkLst>
            <pc:docMk/>
            <pc:sldMk cId="1946863750" sldId="574"/>
            <ac:spMk id="18" creationId="{3F4685FF-047F-8551-6F31-A8E1E46A280B}"/>
          </ac:spMkLst>
        </pc:spChg>
        <pc:spChg chg="mod">
          <ac:chgData name="TAN Mei Yi [Harrisdale Senior High School]" userId="f9f029c9-d743-4d60-9f2c-e74bdec1ab07" providerId="ADAL" clId="{9C903BBF-100E-4DC9-84D4-A2D447277C9F}" dt="2023-03-21T02:18:55.871" v="912" actId="123"/>
          <ac:spMkLst>
            <pc:docMk/>
            <pc:sldMk cId="1946863750" sldId="574"/>
            <ac:spMk id="34" creationId="{68903EB1-A478-A728-F4DA-05049B53D67D}"/>
          </ac:spMkLst>
        </pc:spChg>
        <pc:spChg chg="del mod">
          <ac:chgData name="TAN Mei Yi [Harrisdale Senior High School]" userId="f9f029c9-d743-4d60-9f2c-e74bdec1ab07" providerId="ADAL" clId="{9C903BBF-100E-4DC9-84D4-A2D447277C9F}" dt="2023-03-21T02:29:40.829" v="983" actId="478"/>
          <ac:spMkLst>
            <pc:docMk/>
            <pc:sldMk cId="1946863750" sldId="574"/>
            <ac:spMk id="35" creationId="{86C76A4C-C742-B2D7-7C5D-CA608070AFC7}"/>
          </ac:spMkLst>
        </pc:spChg>
        <pc:spChg chg="del mod">
          <ac:chgData name="TAN Mei Yi [Harrisdale Senior High School]" userId="f9f029c9-d743-4d60-9f2c-e74bdec1ab07" providerId="ADAL" clId="{9C903BBF-100E-4DC9-84D4-A2D447277C9F}" dt="2023-03-21T02:29:40.829" v="983" actId="478"/>
          <ac:spMkLst>
            <pc:docMk/>
            <pc:sldMk cId="1946863750" sldId="574"/>
            <ac:spMk id="36" creationId="{10E6B008-412B-C7F5-9EA5-16FBAE31D779}"/>
          </ac:spMkLst>
        </pc:spChg>
        <pc:spChg chg="del">
          <ac:chgData name="TAN Mei Yi [Harrisdale Senior High School]" userId="f9f029c9-d743-4d60-9f2c-e74bdec1ab07" providerId="ADAL" clId="{9C903BBF-100E-4DC9-84D4-A2D447277C9F}" dt="2023-03-21T02:17:25.318" v="732" actId="478"/>
          <ac:spMkLst>
            <pc:docMk/>
            <pc:sldMk cId="1946863750" sldId="574"/>
            <ac:spMk id="37" creationId="{D9FDFDE9-F3AB-629C-94AC-E242F5575088}"/>
          </ac:spMkLst>
        </pc:spChg>
        <pc:spChg chg="del">
          <ac:chgData name="TAN Mei Yi [Harrisdale Senior High School]" userId="f9f029c9-d743-4d60-9f2c-e74bdec1ab07" providerId="ADAL" clId="{9C903BBF-100E-4DC9-84D4-A2D447277C9F}" dt="2023-03-21T02:17:25.318" v="732" actId="478"/>
          <ac:spMkLst>
            <pc:docMk/>
            <pc:sldMk cId="1946863750" sldId="574"/>
            <ac:spMk id="38" creationId="{D9EF1A72-C269-AD2D-A9C5-B9678FB43747}"/>
          </ac:spMkLst>
        </pc:spChg>
        <pc:spChg chg="del">
          <ac:chgData name="TAN Mei Yi [Harrisdale Senior High School]" userId="f9f029c9-d743-4d60-9f2c-e74bdec1ab07" providerId="ADAL" clId="{9C903BBF-100E-4DC9-84D4-A2D447277C9F}" dt="2023-03-21T02:17:25.318" v="732" actId="478"/>
          <ac:spMkLst>
            <pc:docMk/>
            <pc:sldMk cId="1946863750" sldId="574"/>
            <ac:spMk id="39" creationId="{B3CDD0C4-A7C5-D335-9CB8-353BFEDE954D}"/>
          </ac:spMkLst>
        </pc:spChg>
        <pc:spChg chg="del">
          <ac:chgData name="TAN Mei Yi [Harrisdale Senior High School]" userId="f9f029c9-d743-4d60-9f2c-e74bdec1ab07" providerId="ADAL" clId="{9C903BBF-100E-4DC9-84D4-A2D447277C9F}" dt="2023-03-21T02:17:25.318" v="732" actId="478"/>
          <ac:spMkLst>
            <pc:docMk/>
            <pc:sldMk cId="1946863750" sldId="574"/>
            <ac:spMk id="40" creationId="{6BC1A983-43A6-1EA9-0A18-55AA5C7D97A0}"/>
          </ac:spMkLst>
        </pc:spChg>
        <pc:spChg chg="del">
          <ac:chgData name="TAN Mei Yi [Harrisdale Senior High School]" userId="f9f029c9-d743-4d60-9f2c-e74bdec1ab07" providerId="ADAL" clId="{9C903BBF-100E-4DC9-84D4-A2D447277C9F}" dt="2023-03-21T02:17:20.447" v="730" actId="478"/>
          <ac:spMkLst>
            <pc:docMk/>
            <pc:sldMk cId="1946863750" sldId="574"/>
            <ac:spMk id="41" creationId="{1A955D01-19FD-EA7F-8D5A-A68C83E3C08D}"/>
          </ac:spMkLst>
        </pc:spChg>
        <pc:spChg chg="del">
          <ac:chgData name="TAN Mei Yi [Harrisdale Senior High School]" userId="f9f029c9-d743-4d60-9f2c-e74bdec1ab07" providerId="ADAL" clId="{9C903BBF-100E-4DC9-84D4-A2D447277C9F}" dt="2023-03-21T02:17:20.447" v="730" actId="478"/>
          <ac:spMkLst>
            <pc:docMk/>
            <pc:sldMk cId="1946863750" sldId="574"/>
            <ac:spMk id="42" creationId="{A77B5616-F1F4-BAAC-3D13-678F5DE5EA0F}"/>
          </ac:spMkLst>
        </pc:spChg>
        <pc:spChg chg="del">
          <ac:chgData name="TAN Mei Yi [Harrisdale Senior High School]" userId="f9f029c9-d743-4d60-9f2c-e74bdec1ab07" providerId="ADAL" clId="{9C903BBF-100E-4DC9-84D4-A2D447277C9F}" dt="2023-03-21T02:17:22.878" v="731" actId="478"/>
          <ac:spMkLst>
            <pc:docMk/>
            <pc:sldMk cId="1946863750" sldId="574"/>
            <ac:spMk id="43" creationId="{60C6C2FF-4746-E026-7973-EACA8F66D106}"/>
          </ac:spMkLst>
        </pc:spChg>
        <pc:spChg chg="del">
          <ac:chgData name="TAN Mei Yi [Harrisdale Senior High School]" userId="f9f029c9-d743-4d60-9f2c-e74bdec1ab07" providerId="ADAL" clId="{9C903BBF-100E-4DC9-84D4-A2D447277C9F}" dt="2023-03-21T02:17:22.878" v="731" actId="478"/>
          <ac:spMkLst>
            <pc:docMk/>
            <pc:sldMk cId="1946863750" sldId="574"/>
            <ac:spMk id="44" creationId="{E8B1FD35-BC93-2DBE-B8CA-71EF7E7F027A}"/>
          </ac:spMkLst>
        </pc:spChg>
        <pc:spChg chg="del">
          <ac:chgData name="TAN Mei Yi [Harrisdale Senior High School]" userId="f9f029c9-d743-4d60-9f2c-e74bdec1ab07" providerId="ADAL" clId="{9C903BBF-100E-4DC9-84D4-A2D447277C9F}" dt="2023-03-21T02:17:22.878" v="731" actId="478"/>
          <ac:spMkLst>
            <pc:docMk/>
            <pc:sldMk cId="1946863750" sldId="574"/>
            <ac:spMk id="45" creationId="{93C0B39C-EC7C-9A42-FB4B-C27C15E03C35}"/>
          </ac:spMkLst>
        </pc:spChg>
      </pc:sldChg>
      <pc:sldChg chg="del">
        <pc:chgData name="TAN Mei Yi [Harrisdale Senior High School]" userId="f9f029c9-d743-4d60-9f2c-e74bdec1ab07" providerId="ADAL" clId="{9C903BBF-100E-4DC9-84D4-A2D447277C9F}" dt="2023-03-21T01:55:26.629" v="32" actId="47"/>
        <pc:sldMkLst>
          <pc:docMk/>
          <pc:sldMk cId="3292186429" sldId="585"/>
        </pc:sldMkLst>
      </pc:sldChg>
      <pc:sldChg chg="del">
        <pc:chgData name="TAN Mei Yi [Harrisdale Senior High School]" userId="f9f029c9-d743-4d60-9f2c-e74bdec1ab07" providerId="ADAL" clId="{9C903BBF-100E-4DC9-84D4-A2D447277C9F}" dt="2023-03-21T01:55:26.629" v="32" actId="47"/>
        <pc:sldMkLst>
          <pc:docMk/>
          <pc:sldMk cId="1153950275" sldId="586"/>
        </pc:sldMkLst>
      </pc:sldChg>
      <pc:sldChg chg="del">
        <pc:chgData name="TAN Mei Yi [Harrisdale Senior High School]" userId="f9f029c9-d743-4d60-9f2c-e74bdec1ab07" providerId="ADAL" clId="{9C903BBF-100E-4DC9-84D4-A2D447277C9F}" dt="2023-03-21T01:55:26.629" v="32" actId="47"/>
        <pc:sldMkLst>
          <pc:docMk/>
          <pc:sldMk cId="4063479745" sldId="587"/>
        </pc:sldMkLst>
      </pc:sldChg>
    </pc:docChg>
  </pc:docChgLst>
  <pc:docChgLst>
    <pc:chgData name="TAN Mei Yi [Harrisdale Senior High School]" userId="f9f029c9-d743-4d60-9f2c-e74bdec1ab07" providerId="ADAL" clId="{E78A49DA-0F89-4615-98B2-17D3D401C507}"/>
    <pc:docChg chg="undo custSel addSld delSld modSld">
      <pc:chgData name="TAN Mei Yi [Harrisdale Senior High School]" userId="f9f029c9-d743-4d60-9f2c-e74bdec1ab07" providerId="ADAL" clId="{E78A49DA-0F89-4615-98B2-17D3D401C507}" dt="2023-06-09T00:12:47.242" v="252" actId="20577"/>
      <pc:docMkLst>
        <pc:docMk/>
      </pc:docMkLst>
      <pc:sldChg chg="modSp add mod">
        <pc:chgData name="TAN Mei Yi [Harrisdale Senior High School]" userId="f9f029c9-d743-4d60-9f2c-e74bdec1ab07" providerId="ADAL" clId="{E78A49DA-0F89-4615-98B2-17D3D401C507}" dt="2023-06-08T03:42:19.531" v="45" actId="207"/>
        <pc:sldMkLst>
          <pc:docMk/>
          <pc:sldMk cId="2036594569" sldId="264"/>
        </pc:sldMkLst>
        <pc:spChg chg="mod">
          <ac:chgData name="TAN Mei Yi [Harrisdale Senior High School]" userId="f9f029c9-d743-4d60-9f2c-e74bdec1ab07" providerId="ADAL" clId="{E78A49DA-0F89-4615-98B2-17D3D401C507}" dt="2023-06-08T03:42:19.531" v="45" actId="207"/>
          <ac:spMkLst>
            <pc:docMk/>
            <pc:sldMk cId="2036594569" sldId="264"/>
            <ac:spMk id="7" creationId="{0CFA80A2-A9E0-4E8B-9082-92173389533E}"/>
          </ac:spMkLst>
        </pc:spChg>
      </pc:sldChg>
      <pc:sldChg chg="modSp add mod">
        <pc:chgData name="TAN Mei Yi [Harrisdale Senior High School]" userId="f9f029c9-d743-4d60-9f2c-e74bdec1ab07" providerId="ADAL" clId="{E78A49DA-0F89-4615-98B2-17D3D401C507}" dt="2023-06-09T00:12:47.242" v="252" actId="20577"/>
        <pc:sldMkLst>
          <pc:docMk/>
          <pc:sldMk cId="2027347139" sldId="268"/>
        </pc:sldMkLst>
        <pc:spChg chg="mod">
          <ac:chgData name="TAN Mei Yi [Harrisdale Senior High School]" userId="f9f029c9-d743-4d60-9f2c-e74bdec1ab07" providerId="ADAL" clId="{E78A49DA-0F89-4615-98B2-17D3D401C507}" dt="2023-06-09T00:12:47.242" v="252" actId="20577"/>
          <ac:spMkLst>
            <pc:docMk/>
            <pc:sldMk cId="2027347139" sldId="268"/>
            <ac:spMk id="4" creationId="{6AB441A5-4824-4EDF-8162-BDCD56D5E9E4}"/>
          </ac:spMkLst>
        </pc:spChg>
        <pc:spChg chg="mod">
          <ac:chgData name="TAN Mei Yi [Harrisdale Senior High School]" userId="f9f029c9-d743-4d60-9f2c-e74bdec1ab07" providerId="ADAL" clId="{E78A49DA-0F89-4615-98B2-17D3D401C507}" dt="2023-06-08T04:00:28.907" v="176" actId="113"/>
          <ac:spMkLst>
            <pc:docMk/>
            <pc:sldMk cId="2027347139" sldId="268"/>
            <ac:spMk id="5" creationId="{F95040A5-EBBD-40C1-A148-4B4A9991F96E}"/>
          </ac:spMkLst>
        </pc:spChg>
        <pc:spChg chg="mod">
          <ac:chgData name="TAN Mei Yi [Harrisdale Senior High School]" userId="f9f029c9-d743-4d60-9f2c-e74bdec1ab07" providerId="ADAL" clId="{E78A49DA-0F89-4615-98B2-17D3D401C507}" dt="2023-06-08T04:00:33.608" v="177" actId="113"/>
          <ac:spMkLst>
            <pc:docMk/>
            <pc:sldMk cId="2027347139" sldId="268"/>
            <ac:spMk id="7" creationId="{ED03A324-55E9-4A66-A716-CEC65FFE4909}"/>
          </ac:spMkLst>
        </pc:spChg>
      </pc:sldChg>
      <pc:sldChg chg="modSp add mod modAnim">
        <pc:chgData name="TAN Mei Yi [Harrisdale Senior High School]" userId="f9f029c9-d743-4d60-9f2c-e74bdec1ab07" providerId="ADAL" clId="{E78A49DA-0F89-4615-98B2-17D3D401C507}" dt="2023-06-08T04:00:54.890" v="182" actId="207"/>
        <pc:sldMkLst>
          <pc:docMk/>
          <pc:sldMk cId="4271663044" sldId="269"/>
        </pc:sldMkLst>
        <pc:spChg chg="mod">
          <ac:chgData name="TAN Mei Yi [Harrisdale Senior High School]" userId="f9f029c9-d743-4d60-9f2c-e74bdec1ab07" providerId="ADAL" clId="{E78A49DA-0F89-4615-98B2-17D3D401C507}" dt="2023-06-08T04:00:54.890" v="182" actId="207"/>
          <ac:spMkLst>
            <pc:docMk/>
            <pc:sldMk cId="4271663044" sldId="269"/>
            <ac:spMk id="3" creationId="{996B7CC1-6855-4A2E-BF27-499E8DABB954}"/>
          </ac:spMkLst>
        </pc:spChg>
        <pc:spChg chg="mod">
          <ac:chgData name="TAN Mei Yi [Harrisdale Senior High School]" userId="f9f029c9-d743-4d60-9f2c-e74bdec1ab07" providerId="ADAL" clId="{E78A49DA-0F89-4615-98B2-17D3D401C507}" dt="2023-06-08T03:44:53.728" v="89" actId="207"/>
          <ac:spMkLst>
            <pc:docMk/>
            <pc:sldMk cId="4271663044" sldId="269"/>
            <ac:spMk id="4" creationId="{6AB441A5-4824-4EDF-8162-BDCD56D5E9E4}"/>
          </ac:spMkLst>
        </pc:spChg>
        <pc:spChg chg="mod">
          <ac:chgData name="TAN Mei Yi [Harrisdale Senior High School]" userId="f9f029c9-d743-4d60-9f2c-e74bdec1ab07" providerId="ADAL" clId="{E78A49DA-0F89-4615-98B2-17D3D401C507}" dt="2023-06-08T04:00:50.205" v="180" actId="207"/>
          <ac:spMkLst>
            <pc:docMk/>
            <pc:sldMk cId="4271663044" sldId="269"/>
            <ac:spMk id="5" creationId="{F95040A5-EBBD-40C1-A148-4B4A9991F96E}"/>
          </ac:spMkLst>
        </pc:spChg>
        <pc:spChg chg="mod">
          <ac:chgData name="TAN Mei Yi [Harrisdale Senior High School]" userId="f9f029c9-d743-4d60-9f2c-e74bdec1ab07" providerId="ADAL" clId="{E78A49DA-0F89-4615-98B2-17D3D401C507}" dt="2023-06-08T04:00:54.890" v="182" actId="207"/>
          <ac:spMkLst>
            <pc:docMk/>
            <pc:sldMk cId="4271663044" sldId="269"/>
            <ac:spMk id="8" creationId="{0BB9620B-DF69-4F87-BC3B-57DC411CADEA}"/>
          </ac:spMkLst>
        </pc:spChg>
      </pc:sldChg>
      <pc:sldChg chg="modSp add mod">
        <pc:chgData name="TAN Mei Yi [Harrisdale Senior High School]" userId="f9f029c9-d743-4d60-9f2c-e74bdec1ab07" providerId="ADAL" clId="{E78A49DA-0F89-4615-98B2-17D3D401C507}" dt="2023-06-08T04:01:01.101" v="183" actId="113"/>
        <pc:sldMkLst>
          <pc:docMk/>
          <pc:sldMk cId="3089165907" sldId="270"/>
        </pc:sldMkLst>
        <pc:spChg chg="mod">
          <ac:chgData name="TAN Mei Yi [Harrisdale Senior High School]" userId="f9f029c9-d743-4d60-9f2c-e74bdec1ab07" providerId="ADAL" clId="{E78A49DA-0F89-4615-98B2-17D3D401C507}" dt="2023-06-08T03:44:59.483" v="91" actId="207"/>
          <ac:spMkLst>
            <pc:docMk/>
            <pc:sldMk cId="3089165907" sldId="270"/>
            <ac:spMk id="4" creationId="{6AB441A5-4824-4EDF-8162-BDCD56D5E9E4}"/>
          </ac:spMkLst>
        </pc:spChg>
        <pc:spChg chg="mod">
          <ac:chgData name="TAN Mei Yi [Harrisdale Senior High School]" userId="f9f029c9-d743-4d60-9f2c-e74bdec1ab07" providerId="ADAL" clId="{E78A49DA-0F89-4615-98B2-17D3D401C507}" dt="2023-06-08T04:01:01.101" v="183" actId="113"/>
          <ac:spMkLst>
            <pc:docMk/>
            <pc:sldMk cId="3089165907" sldId="270"/>
            <ac:spMk id="5" creationId="{F95040A5-EBBD-40C1-A148-4B4A9991F96E}"/>
          </ac:spMkLst>
        </pc:spChg>
      </pc:sldChg>
      <pc:sldChg chg="modSp add mod modAnim">
        <pc:chgData name="TAN Mei Yi [Harrisdale Senior High School]" userId="f9f029c9-d743-4d60-9f2c-e74bdec1ab07" providerId="ADAL" clId="{E78A49DA-0F89-4615-98B2-17D3D401C507}" dt="2023-06-09T00:07:48.959" v="189" actId="207"/>
        <pc:sldMkLst>
          <pc:docMk/>
          <pc:sldMk cId="3257440094" sldId="271"/>
        </pc:sldMkLst>
        <pc:spChg chg="mod">
          <ac:chgData name="TAN Mei Yi [Harrisdale Senior High School]" userId="f9f029c9-d743-4d60-9f2c-e74bdec1ab07" providerId="ADAL" clId="{E78A49DA-0F89-4615-98B2-17D3D401C507}" dt="2023-06-08T03:45:04.219" v="93" actId="207"/>
          <ac:spMkLst>
            <pc:docMk/>
            <pc:sldMk cId="3257440094" sldId="271"/>
            <ac:spMk id="4" creationId="{6AB441A5-4824-4EDF-8162-BDCD56D5E9E4}"/>
          </ac:spMkLst>
        </pc:spChg>
        <pc:spChg chg="mod">
          <ac:chgData name="TAN Mei Yi [Harrisdale Senior High School]" userId="f9f029c9-d743-4d60-9f2c-e74bdec1ab07" providerId="ADAL" clId="{E78A49DA-0F89-4615-98B2-17D3D401C507}" dt="2023-06-09T00:06:56.339" v="185" actId="207"/>
          <ac:spMkLst>
            <pc:docMk/>
            <pc:sldMk cId="3257440094" sldId="271"/>
            <ac:spMk id="5" creationId="{F95040A5-EBBD-40C1-A148-4B4A9991F96E}"/>
          </ac:spMkLst>
        </pc:spChg>
        <pc:spChg chg="mod">
          <ac:chgData name="TAN Mei Yi [Harrisdale Senior High School]" userId="f9f029c9-d743-4d60-9f2c-e74bdec1ab07" providerId="ADAL" clId="{E78A49DA-0F89-4615-98B2-17D3D401C507}" dt="2023-06-09T00:07:48.959" v="189" actId="207"/>
          <ac:spMkLst>
            <pc:docMk/>
            <pc:sldMk cId="3257440094" sldId="271"/>
            <ac:spMk id="7" creationId="{90EC2AD0-8DF7-4A3F-989F-7A21AD864E6A}"/>
          </ac:spMkLst>
        </pc:spChg>
      </pc:sldChg>
      <pc:sldChg chg="modSp add mod modAnim">
        <pc:chgData name="TAN Mei Yi [Harrisdale Senior High School]" userId="f9f029c9-d743-4d60-9f2c-e74bdec1ab07" providerId="ADAL" clId="{E78A49DA-0F89-4615-98B2-17D3D401C507}" dt="2023-06-09T00:08:14.269" v="196" actId="207"/>
        <pc:sldMkLst>
          <pc:docMk/>
          <pc:sldMk cId="1719514491" sldId="272"/>
        </pc:sldMkLst>
        <pc:spChg chg="mod">
          <ac:chgData name="TAN Mei Yi [Harrisdale Senior High School]" userId="f9f029c9-d743-4d60-9f2c-e74bdec1ab07" providerId="ADAL" clId="{E78A49DA-0F89-4615-98B2-17D3D401C507}" dt="2023-06-08T03:45:12.442" v="95" actId="207"/>
          <ac:spMkLst>
            <pc:docMk/>
            <pc:sldMk cId="1719514491" sldId="272"/>
            <ac:spMk id="4" creationId="{6AB441A5-4824-4EDF-8162-BDCD56D5E9E4}"/>
          </ac:spMkLst>
        </pc:spChg>
        <pc:spChg chg="mod">
          <ac:chgData name="TAN Mei Yi [Harrisdale Senior High School]" userId="f9f029c9-d743-4d60-9f2c-e74bdec1ab07" providerId="ADAL" clId="{E78A49DA-0F89-4615-98B2-17D3D401C507}" dt="2023-06-09T00:07:58.926" v="191" actId="113"/>
          <ac:spMkLst>
            <pc:docMk/>
            <pc:sldMk cId="1719514491" sldId="272"/>
            <ac:spMk id="5" creationId="{F95040A5-EBBD-40C1-A148-4B4A9991F96E}"/>
          </ac:spMkLst>
        </pc:spChg>
        <pc:spChg chg="mod">
          <ac:chgData name="TAN Mei Yi [Harrisdale Senior High School]" userId="f9f029c9-d743-4d60-9f2c-e74bdec1ab07" providerId="ADAL" clId="{E78A49DA-0F89-4615-98B2-17D3D401C507}" dt="2023-06-09T00:08:14.269" v="196" actId="207"/>
          <ac:spMkLst>
            <pc:docMk/>
            <pc:sldMk cId="1719514491" sldId="272"/>
            <ac:spMk id="7" creationId="{9D4C1DE6-E05F-4983-BD2C-B67A288E9417}"/>
          </ac:spMkLst>
        </pc:spChg>
      </pc:sldChg>
      <pc:sldChg chg="modSp add mod modAnim">
        <pc:chgData name="TAN Mei Yi [Harrisdale Senior High School]" userId="f9f029c9-d743-4d60-9f2c-e74bdec1ab07" providerId="ADAL" clId="{E78A49DA-0F89-4615-98B2-17D3D401C507}" dt="2023-06-09T00:08:44.683" v="202" actId="207"/>
        <pc:sldMkLst>
          <pc:docMk/>
          <pc:sldMk cId="1244387744" sldId="273"/>
        </pc:sldMkLst>
        <pc:spChg chg="mod">
          <ac:chgData name="TAN Mei Yi [Harrisdale Senior High School]" userId="f9f029c9-d743-4d60-9f2c-e74bdec1ab07" providerId="ADAL" clId="{E78A49DA-0F89-4615-98B2-17D3D401C507}" dt="2023-06-08T03:45:18.422" v="97" actId="207"/>
          <ac:spMkLst>
            <pc:docMk/>
            <pc:sldMk cId="1244387744" sldId="273"/>
            <ac:spMk id="4" creationId="{6AB441A5-4824-4EDF-8162-BDCD56D5E9E4}"/>
          </ac:spMkLst>
        </pc:spChg>
        <pc:spChg chg="mod">
          <ac:chgData name="TAN Mei Yi [Harrisdale Senior High School]" userId="f9f029c9-d743-4d60-9f2c-e74bdec1ab07" providerId="ADAL" clId="{E78A49DA-0F89-4615-98B2-17D3D401C507}" dt="2023-06-09T00:08:28.234" v="199" actId="207"/>
          <ac:spMkLst>
            <pc:docMk/>
            <pc:sldMk cId="1244387744" sldId="273"/>
            <ac:spMk id="5" creationId="{F95040A5-EBBD-40C1-A148-4B4A9991F96E}"/>
          </ac:spMkLst>
        </pc:spChg>
        <pc:spChg chg="mod">
          <ac:chgData name="TAN Mei Yi [Harrisdale Senior High School]" userId="f9f029c9-d743-4d60-9f2c-e74bdec1ab07" providerId="ADAL" clId="{E78A49DA-0F89-4615-98B2-17D3D401C507}" dt="2023-06-09T00:08:44.683" v="202" actId="207"/>
          <ac:spMkLst>
            <pc:docMk/>
            <pc:sldMk cId="1244387744" sldId="273"/>
            <ac:spMk id="7" creationId="{C1D23FFB-9F5D-40C2-95B3-8F16038CC34F}"/>
          </ac:spMkLst>
        </pc:spChg>
      </pc:sldChg>
      <pc:sldChg chg="modSp add mod modAnim">
        <pc:chgData name="TAN Mei Yi [Harrisdale Senior High School]" userId="f9f029c9-d743-4d60-9f2c-e74bdec1ab07" providerId="ADAL" clId="{E78A49DA-0F89-4615-98B2-17D3D401C507}" dt="2023-06-09T00:10:15.456" v="207" actId="207"/>
        <pc:sldMkLst>
          <pc:docMk/>
          <pc:sldMk cId="3108480479" sldId="274"/>
        </pc:sldMkLst>
        <pc:spChg chg="mod">
          <ac:chgData name="TAN Mei Yi [Harrisdale Senior High School]" userId="f9f029c9-d743-4d60-9f2c-e74bdec1ab07" providerId="ADAL" clId="{E78A49DA-0F89-4615-98B2-17D3D401C507}" dt="2023-06-08T03:45:24.092" v="99" actId="207"/>
          <ac:spMkLst>
            <pc:docMk/>
            <pc:sldMk cId="3108480479" sldId="274"/>
            <ac:spMk id="4" creationId="{6AB441A5-4824-4EDF-8162-BDCD56D5E9E4}"/>
          </ac:spMkLst>
        </pc:spChg>
        <pc:spChg chg="mod">
          <ac:chgData name="TAN Mei Yi [Harrisdale Senior High School]" userId="f9f029c9-d743-4d60-9f2c-e74bdec1ab07" providerId="ADAL" clId="{E78A49DA-0F89-4615-98B2-17D3D401C507}" dt="2023-06-09T00:09:59.172" v="204" actId="207"/>
          <ac:spMkLst>
            <pc:docMk/>
            <pc:sldMk cId="3108480479" sldId="274"/>
            <ac:spMk id="5" creationId="{F95040A5-EBBD-40C1-A148-4B4A9991F96E}"/>
          </ac:spMkLst>
        </pc:spChg>
        <pc:spChg chg="mod">
          <ac:chgData name="TAN Mei Yi [Harrisdale Senior High School]" userId="f9f029c9-d743-4d60-9f2c-e74bdec1ab07" providerId="ADAL" clId="{E78A49DA-0F89-4615-98B2-17D3D401C507}" dt="2023-06-09T00:10:15.456" v="207" actId="207"/>
          <ac:spMkLst>
            <pc:docMk/>
            <pc:sldMk cId="3108480479" sldId="274"/>
            <ac:spMk id="7" creationId="{5446B562-6961-41EC-B388-75353138F940}"/>
          </ac:spMkLst>
        </pc:spChg>
      </pc:sldChg>
      <pc:sldChg chg="modSp add mod">
        <pc:chgData name="TAN Mei Yi [Harrisdale Senior High School]" userId="f9f029c9-d743-4d60-9f2c-e74bdec1ab07" providerId="ADAL" clId="{E78A49DA-0F89-4615-98B2-17D3D401C507}" dt="2023-06-09T00:10:48.455" v="211" actId="207"/>
        <pc:sldMkLst>
          <pc:docMk/>
          <pc:sldMk cId="2889892468" sldId="275"/>
        </pc:sldMkLst>
        <pc:spChg chg="mod">
          <ac:chgData name="TAN Mei Yi [Harrisdale Senior High School]" userId="f9f029c9-d743-4d60-9f2c-e74bdec1ab07" providerId="ADAL" clId="{E78A49DA-0F89-4615-98B2-17D3D401C507}" dt="2023-06-08T03:45:30.806" v="101" actId="207"/>
          <ac:spMkLst>
            <pc:docMk/>
            <pc:sldMk cId="2889892468" sldId="275"/>
            <ac:spMk id="4" creationId="{6AB441A5-4824-4EDF-8162-BDCD56D5E9E4}"/>
          </ac:spMkLst>
        </pc:spChg>
        <pc:spChg chg="mod">
          <ac:chgData name="TAN Mei Yi [Harrisdale Senior High School]" userId="f9f029c9-d743-4d60-9f2c-e74bdec1ab07" providerId="ADAL" clId="{E78A49DA-0F89-4615-98B2-17D3D401C507}" dt="2023-06-09T00:10:34.925" v="209" actId="207"/>
          <ac:spMkLst>
            <pc:docMk/>
            <pc:sldMk cId="2889892468" sldId="275"/>
            <ac:spMk id="5" creationId="{F95040A5-EBBD-40C1-A148-4B4A9991F96E}"/>
          </ac:spMkLst>
        </pc:spChg>
        <pc:spChg chg="mod">
          <ac:chgData name="TAN Mei Yi [Harrisdale Senior High School]" userId="f9f029c9-d743-4d60-9f2c-e74bdec1ab07" providerId="ADAL" clId="{E78A49DA-0F89-4615-98B2-17D3D401C507}" dt="2023-06-09T00:10:48.455" v="211" actId="207"/>
          <ac:spMkLst>
            <pc:docMk/>
            <pc:sldMk cId="2889892468" sldId="275"/>
            <ac:spMk id="7" creationId="{2E66F5F8-1F0E-4F57-A001-B2E99BDC78E5}"/>
          </ac:spMkLst>
        </pc:spChg>
      </pc:sldChg>
      <pc:sldChg chg="modSp add mod">
        <pc:chgData name="TAN Mei Yi [Harrisdale Senior High School]" userId="f9f029c9-d743-4d60-9f2c-e74bdec1ab07" providerId="ADAL" clId="{E78A49DA-0F89-4615-98B2-17D3D401C507}" dt="2023-06-09T00:12:12.600" v="232" actId="20577"/>
        <pc:sldMkLst>
          <pc:docMk/>
          <pc:sldMk cId="1100606733" sldId="276"/>
        </pc:sldMkLst>
        <pc:spChg chg="mod">
          <ac:chgData name="TAN Mei Yi [Harrisdale Senior High School]" userId="f9f029c9-d743-4d60-9f2c-e74bdec1ab07" providerId="ADAL" clId="{E78A49DA-0F89-4615-98B2-17D3D401C507}" dt="2023-06-08T03:58:55.425" v="151" actId="1076"/>
          <ac:spMkLst>
            <pc:docMk/>
            <pc:sldMk cId="1100606733" sldId="276"/>
            <ac:spMk id="3" creationId="{638B9334-92AA-4F53-9076-FFFB7F045B58}"/>
          </ac:spMkLst>
        </pc:spChg>
        <pc:spChg chg="mod">
          <ac:chgData name="TAN Mei Yi [Harrisdale Senior High School]" userId="f9f029c9-d743-4d60-9f2c-e74bdec1ab07" providerId="ADAL" clId="{E78A49DA-0F89-4615-98B2-17D3D401C507}" dt="2023-06-09T00:12:12.600" v="232" actId="20577"/>
          <ac:spMkLst>
            <pc:docMk/>
            <pc:sldMk cId="1100606733" sldId="276"/>
            <ac:spMk id="4" creationId="{710726AB-01CB-410F-B61C-D35CC8140D65}"/>
          </ac:spMkLst>
        </pc:spChg>
      </pc:sldChg>
      <pc:sldChg chg="modSp add mod modAnim">
        <pc:chgData name="TAN Mei Yi [Harrisdale Senior High School]" userId="f9f029c9-d743-4d60-9f2c-e74bdec1ab07" providerId="ADAL" clId="{E78A49DA-0F89-4615-98B2-17D3D401C507}" dt="2023-06-08T03:49:46.213" v="109" actId="207"/>
        <pc:sldMkLst>
          <pc:docMk/>
          <pc:sldMk cId="3888205515" sldId="277"/>
        </pc:sldMkLst>
        <pc:spChg chg="mod">
          <ac:chgData name="TAN Mei Yi [Harrisdale Senior High School]" userId="f9f029c9-d743-4d60-9f2c-e74bdec1ab07" providerId="ADAL" clId="{E78A49DA-0F89-4615-98B2-17D3D401C507}" dt="2023-06-08T03:49:28.257" v="104" actId="207"/>
          <ac:spMkLst>
            <pc:docMk/>
            <pc:sldMk cId="3888205515" sldId="277"/>
            <ac:spMk id="3" creationId="{638B9334-92AA-4F53-9076-FFFB7F045B58}"/>
          </ac:spMkLst>
        </pc:spChg>
        <pc:spChg chg="mod">
          <ac:chgData name="TAN Mei Yi [Harrisdale Senior High School]" userId="f9f029c9-d743-4d60-9f2c-e74bdec1ab07" providerId="ADAL" clId="{E78A49DA-0F89-4615-98B2-17D3D401C507}" dt="2023-06-08T03:43:34.690" v="67" actId="20577"/>
          <ac:spMkLst>
            <pc:docMk/>
            <pc:sldMk cId="3888205515" sldId="277"/>
            <ac:spMk id="4" creationId="{710726AB-01CB-410F-B61C-D35CC8140D65}"/>
          </ac:spMkLst>
        </pc:spChg>
        <pc:spChg chg="mod">
          <ac:chgData name="TAN Mei Yi [Harrisdale Senior High School]" userId="f9f029c9-d743-4d60-9f2c-e74bdec1ab07" providerId="ADAL" clId="{E78A49DA-0F89-4615-98B2-17D3D401C507}" dt="2023-06-08T03:49:46.213" v="109" actId="207"/>
          <ac:spMkLst>
            <pc:docMk/>
            <pc:sldMk cId="3888205515" sldId="277"/>
            <ac:spMk id="5" creationId="{26B554D9-05DD-417B-9407-81051A00F761}"/>
          </ac:spMkLst>
        </pc:spChg>
      </pc:sldChg>
      <pc:sldChg chg="addSp delSp modSp add mod">
        <pc:chgData name="TAN Mei Yi [Harrisdale Senior High School]" userId="f9f029c9-d743-4d60-9f2c-e74bdec1ab07" providerId="ADAL" clId="{E78A49DA-0F89-4615-98B2-17D3D401C507}" dt="2023-06-08T03:56:23.335" v="119" actId="20577"/>
        <pc:sldMkLst>
          <pc:docMk/>
          <pc:sldMk cId="4144608570" sldId="278"/>
        </pc:sldMkLst>
        <pc:spChg chg="add mod">
          <ac:chgData name="TAN Mei Yi [Harrisdale Senior High School]" userId="f9f029c9-d743-4d60-9f2c-e74bdec1ab07" providerId="ADAL" clId="{E78A49DA-0F89-4615-98B2-17D3D401C507}" dt="2023-06-08T03:43:39.171" v="69"/>
          <ac:spMkLst>
            <pc:docMk/>
            <pc:sldMk cId="4144608570" sldId="278"/>
            <ac:spMk id="2" creationId="{AB3ED60D-D153-8D9B-C6E4-2597DAFEC62A}"/>
          </ac:spMkLst>
        </pc:spChg>
        <pc:spChg chg="mod">
          <ac:chgData name="TAN Mei Yi [Harrisdale Senior High School]" userId="f9f029c9-d743-4d60-9f2c-e74bdec1ab07" providerId="ADAL" clId="{E78A49DA-0F89-4615-98B2-17D3D401C507}" dt="2023-06-08T03:56:23.335" v="119" actId="20577"/>
          <ac:spMkLst>
            <pc:docMk/>
            <pc:sldMk cId="4144608570" sldId="278"/>
            <ac:spMk id="3" creationId="{638B9334-92AA-4F53-9076-FFFB7F045B58}"/>
          </ac:spMkLst>
        </pc:spChg>
        <pc:spChg chg="del">
          <ac:chgData name="TAN Mei Yi [Harrisdale Senior High School]" userId="f9f029c9-d743-4d60-9f2c-e74bdec1ab07" providerId="ADAL" clId="{E78A49DA-0F89-4615-98B2-17D3D401C507}" dt="2023-06-08T03:43:38.979" v="68" actId="478"/>
          <ac:spMkLst>
            <pc:docMk/>
            <pc:sldMk cId="4144608570" sldId="278"/>
            <ac:spMk id="4" creationId="{710726AB-01CB-410F-B61C-D35CC8140D65}"/>
          </ac:spMkLst>
        </pc:spChg>
      </pc:sldChg>
      <pc:sldChg chg="modSp add mod modAnim">
        <pc:chgData name="TAN Mei Yi [Harrisdale Senior High School]" userId="f9f029c9-d743-4d60-9f2c-e74bdec1ab07" providerId="ADAL" clId="{E78A49DA-0F89-4615-98B2-17D3D401C507}" dt="2023-06-08T03:59:22.767" v="159" actId="207"/>
        <pc:sldMkLst>
          <pc:docMk/>
          <pc:sldMk cId="248822112" sldId="279"/>
        </pc:sldMkLst>
        <pc:spChg chg="mod">
          <ac:chgData name="TAN Mei Yi [Harrisdale Senior High School]" userId="f9f029c9-d743-4d60-9f2c-e74bdec1ab07" providerId="ADAL" clId="{E78A49DA-0F89-4615-98B2-17D3D401C507}" dt="2023-06-08T03:59:06.771" v="153" actId="207"/>
          <ac:spMkLst>
            <pc:docMk/>
            <pc:sldMk cId="248822112" sldId="279"/>
            <ac:spMk id="3" creationId="{638B9334-92AA-4F53-9076-FFFB7F045B58}"/>
          </ac:spMkLst>
        </pc:spChg>
        <pc:spChg chg="mod">
          <ac:chgData name="TAN Mei Yi [Harrisdale Senior High School]" userId="f9f029c9-d743-4d60-9f2c-e74bdec1ab07" providerId="ADAL" clId="{E78A49DA-0F89-4615-98B2-17D3D401C507}" dt="2023-06-08T03:44:08.049" v="81" actId="20577"/>
          <ac:spMkLst>
            <pc:docMk/>
            <pc:sldMk cId="248822112" sldId="279"/>
            <ac:spMk id="4" creationId="{710726AB-01CB-410F-B61C-D35CC8140D65}"/>
          </ac:spMkLst>
        </pc:spChg>
        <pc:spChg chg="mod">
          <ac:chgData name="TAN Mei Yi [Harrisdale Senior High School]" userId="f9f029c9-d743-4d60-9f2c-e74bdec1ab07" providerId="ADAL" clId="{E78A49DA-0F89-4615-98B2-17D3D401C507}" dt="2023-06-08T03:59:22.767" v="159" actId="207"/>
          <ac:spMkLst>
            <pc:docMk/>
            <pc:sldMk cId="248822112" sldId="279"/>
            <ac:spMk id="5" creationId="{71CEE5AD-176B-417B-AFFB-FA1D7A5A4C30}"/>
          </ac:spMkLst>
        </pc:spChg>
      </pc:sldChg>
      <pc:sldChg chg="modSp add mod modAnim">
        <pc:chgData name="TAN Mei Yi [Harrisdale Senior High School]" userId="f9f029c9-d743-4d60-9f2c-e74bdec1ab07" providerId="ADAL" clId="{E78A49DA-0F89-4615-98B2-17D3D401C507}" dt="2023-06-08T03:59:50.416" v="167" actId="1076"/>
        <pc:sldMkLst>
          <pc:docMk/>
          <pc:sldMk cId="1354144740" sldId="280"/>
        </pc:sldMkLst>
        <pc:spChg chg="mod">
          <ac:chgData name="TAN Mei Yi [Harrisdale Senior High School]" userId="f9f029c9-d743-4d60-9f2c-e74bdec1ab07" providerId="ADAL" clId="{E78A49DA-0F89-4615-98B2-17D3D401C507}" dt="2023-06-08T03:59:33.451" v="161" actId="207"/>
          <ac:spMkLst>
            <pc:docMk/>
            <pc:sldMk cId="1354144740" sldId="280"/>
            <ac:spMk id="3" creationId="{638B9334-92AA-4F53-9076-FFFB7F045B58}"/>
          </ac:spMkLst>
        </pc:spChg>
        <pc:spChg chg="mod">
          <ac:chgData name="TAN Mei Yi [Harrisdale Senior High School]" userId="f9f029c9-d743-4d60-9f2c-e74bdec1ab07" providerId="ADAL" clId="{E78A49DA-0F89-4615-98B2-17D3D401C507}" dt="2023-06-08T03:44:35.097" v="83" actId="207"/>
          <ac:spMkLst>
            <pc:docMk/>
            <pc:sldMk cId="1354144740" sldId="280"/>
            <ac:spMk id="4" creationId="{710726AB-01CB-410F-B61C-D35CC8140D65}"/>
          </ac:spMkLst>
        </pc:spChg>
        <pc:spChg chg="mod">
          <ac:chgData name="TAN Mei Yi [Harrisdale Senior High School]" userId="f9f029c9-d743-4d60-9f2c-e74bdec1ab07" providerId="ADAL" clId="{E78A49DA-0F89-4615-98B2-17D3D401C507}" dt="2023-06-08T03:59:50.416" v="167" actId="1076"/>
          <ac:spMkLst>
            <pc:docMk/>
            <pc:sldMk cId="1354144740" sldId="280"/>
            <ac:spMk id="5" creationId="{90738C51-5A58-4787-9A39-6E49D9F58D4D}"/>
          </ac:spMkLst>
        </pc:spChg>
      </pc:sldChg>
      <pc:sldChg chg="modSp add mod modAnim">
        <pc:chgData name="TAN Mei Yi [Harrisdale Senior High School]" userId="f9f029c9-d743-4d60-9f2c-e74bdec1ab07" providerId="ADAL" clId="{E78A49DA-0F89-4615-98B2-17D3D401C507}" dt="2023-06-08T04:00:23.022" v="175" actId="1076"/>
        <pc:sldMkLst>
          <pc:docMk/>
          <pc:sldMk cId="3996385537" sldId="282"/>
        </pc:sldMkLst>
        <pc:spChg chg="mod">
          <ac:chgData name="TAN Mei Yi [Harrisdale Senior High School]" userId="f9f029c9-d743-4d60-9f2c-e74bdec1ab07" providerId="ADAL" clId="{E78A49DA-0F89-4615-98B2-17D3D401C507}" dt="2023-06-08T04:00:02.160" v="169" actId="207"/>
          <ac:spMkLst>
            <pc:docMk/>
            <pc:sldMk cId="3996385537" sldId="282"/>
            <ac:spMk id="3" creationId="{638B9334-92AA-4F53-9076-FFFB7F045B58}"/>
          </ac:spMkLst>
        </pc:spChg>
        <pc:spChg chg="mod">
          <ac:chgData name="TAN Mei Yi [Harrisdale Senior High School]" userId="f9f029c9-d743-4d60-9f2c-e74bdec1ab07" providerId="ADAL" clId="{E78A49DA-0F89-4615-98B2-17D3D401C507}" dt="2023-06-08T03:44:40.689" v="85" actId="207"/>
          <ac:spMkLst>
            <pc:docMk/>
            <pc:sldMk cId="3996385537" sldId="282"/>
            <ac:spMk id="4" creationId="{710726AB-01CB-410F-B61C-D35CC8140D65}"/>
          </ac:spMkLst>
        </pc:spChg>
        <pc:spChg chg="mod">
          <ac:chgData name="TAN Mei Yi [Harrisdale Senior High School]" userId="f9f029c9-d743-4d60-9f2c-e74bdec1ab07" providerId="ADAL" clId="{E78A49DA-0F89-4615-98B2-17D3D401C507}" dt="2023-06-08T04:00:23.022" v="175" actId="1076"/>
          <ac:spMkLst>
            <pc:docMk/>
            <pc:sldMk cId="3996385537" sldId="282"/>
            <ac:spMk id="5" creationId="{E1B5D765-4495-4EAE-81BA-F68222C3A486}"/>
          </ac:spMkLst>
        </pc:spChg>
      </pc:sldChg>
      <pc:sldChg chg="addSp delSp modSp add mod modAnim">
        <pc:chgData name="TAN Mei Yi [Harrisdale Senior High School]" userId="f9f029c9-d743-4d60-9f2c-e74bdec1ab07" providerId="ADAL" clId="{E78A49DA-0F89-4615-98B2-17D3D401C507}" dt="2023-06-08T03:56:34.370" v="120" actId="207"/>
        <pc:sldMkLst>
          <pc:docMk/>
          <pc:sldMk cId="3777607284" sldId="283"/>
        </pc:sldMkLst>
        <pc:spChg chg="add mod">
          <ac:chgData name="TAN Mei Yi [Harrisdale Senior High School]" userId="f9f029c9-d743-4d60-9f2c-e74bdec1ab07" providerId="ADAL" clId="{E78A49DA-0F89-4615-98B2-17D3D401C507}" dt="2023-06-08T03:43:41.853" v="71"/>
          <ac:spMkLst>
            <pc:docMk/>
            <pc:sldMk cId="3777607284" sldId="283"/>
            <ac:spMk id="2" creationId="{7B9933D2-A2B8-0C0F-DAE5-3826662E3E6B}"/>
          </ac:spMkLst>
        </pc:spChg>
        <pc:spChg chg="mod">
          <ac:chgData name="TAN Mei Yi [Harrisdale Senior High School]" userId="f9f029c9-d743-4d60-9f2c-e74bdec1ab07" providerId="ADAL" clId="{E78A49DA-0F89-4615-98B2-17D3D401C507}" dt="2023-06-08T03:56:06.179" v="112" actId="207"/>
          <ac:spMkLst>
            <pc:docMk/>
            <pc:sldMk cId="3777607284" sldId="283"/>
            <ac:spMk id="3" creationId="{638B9334-92AA-4F53-9076-FFFB7F045B58}"/>
          </ac:spMkLst>
        </pc:spChg>
        <pc:spChg chg="del">
          <ac:chgData name="TAN Mei Yi [Harrisdale Senior High School]" userId="f9f029c9-d743-4d60-9f2c-e74bdec1ab07" providerId="ADAL" clId="{E78A49DA-0F89-4615-98B2-17D3D401C507}" dt="2023-06-08T03:43:41.726" v="70" actId="478"/>
          <ac:spMkLst>
            <pc:docMk/>
            <pc:sldMk cId="3777607284" sldId="283"/>
            <ac:spMk id="4" creationId="{710726AB-01CB-410F-B61C-D35CC8140D65}"/>
          </ac:spMkLst>
        </pc:spChg>
        <pc:spChg chg="mod">
          <ac:chgData name="TAN Mei Yi [Harrisdale Senior High School]" userId="f9f029c9-d743-4d60-9f2c-e74bdec1ab07" providerId="ADAL" clId="{E78A49DA-0F89-4615-98B2-17D3D401C507}" dt="2023-06-08T03:56:34.370" v="120" actId="207"/>
          <ac:spMkLst>
            <pc:docMk/>
            <pc:sldMk cId="3777607284" sldId="283"/>
            <ac:spMk id="5" creationId="{05A62DFA-01FE-4B23-A27C-E22C7FE9EC6E}"/>
          </ac:spMkLst>
        </pc:spChg>
      </pc:sldChg>
      <pc:sldChg chg="addSp delSp modSp add mod modAnim">
        <pc:chgData name="TAN Mei Yi [Harrisdale Senior High School]" userId="f9f029c9-d743-4d60-9f2c-e74bdec1ab07" providerId="ADAL" clId="{E78A49DA-0F89-4615-98B2-17D3D401C507}" dt="2023-06-08T03:58:14.898" v="147" actId="1076"/>
        <pc:sldMkLst>
          <pc:docMk/>
          <pc:sldMk cId="4231162823" sldId="284"/>
        </pc:sldMkLst>
        <pc:spChg chg="add del mod">
          <ac:chgData name="TAN Mei Yi [Harrisdale Senior High School]" userId="f9f029c9-d743-4d60-9f2c-e74bdec1ab07" providerId="ADAL" clId="{E78A49DA-0F89-4615-98B2-17D3D401C507}" dt="2023-06-08T03:43:49.274" v="74"/>
          <ac:spMkLst>
            <pc:docMk/>
            <pc:sldMk cId="4231162823" sldId="284"/>
            <ac:spMk id="2" creationId="{0DE96AF8-A90F-B612-6026-09980CFFC3B3}"/>
          </ac:spMkLst>
        </pc:spChg>
        <pc:spChg chg="mod">
          <ac:chgData name="TAN Mei Yi [Harrisdale Senior High School]" userId="f9f029c9-d743-4d60-9f2c-e74bdec1ab07" providerId="ADAL" clId="{E78A49DA-0F89-4615-98B2-17D3D401C507}" dt="2023-06-08T03:57:43.566" v="130" actId="20577"/>
          <ac:spMkLst>
            <pc:docMk/>
            <pc:sldMk cId="4231162823" sldId="284"/>
            <ac:spMk id="3" creationId="{638B9334-92AA-4F53-9076-FFFB7F045B58}"/>
          </ac:spMkLst>
        </pc:spChg>
        <pc:spChg chg="add del">
          <ac:chgData name="TAN Mei Yi [Harrisdale Senior High School]" userId="f9f029c9-d743-4d60-9f2c-e74bdec1ab07" providerId="ADAL" clId="{E78A49DA-0F89-4615-98B2-17D3D401C507}" dt="2023-06-08T03:43:52.540" v="76" actId="478"/>
          <ac:spMkLst>
            <pc:docMk/>
            <pc:sldMk cId="4231162823" sldId="284"/>
            <ac:spMk id="4" creationId="{710726AB-01CB-410F-B61C-D35CC8140D65}"/>
          </ac:spMkLst>
        </pc:spChg>
        <pc:spChg chg="mod">
          <ac:chgData name="TAN Mei Yi [Harrisdale Senior High School]" userId="f9f029c9-d743-4d60-9f2c-e74bdec1ab07" providerId="ADAL" clId="{E78A49DA-0F89-4615-98B2-17D3D401C507}" dt="2023-06-08T03:58:14.898" v="147" actId="1076"/>
          <ac:spMkLst>
            <pc:docMk/>
            <pc:sldMk cId="4231162823" sldId="284"/>
            <ac:spMk id="5" creationId="{E05CBD8F-1D26-4765-A47F-932BE9AFB11E}"/>
          </ac:spMkLst>
        </pc:spChg>
        <pc:spChg chg="add mod">
          <ac:chgData name="TAN Mei Yi [Harrisdale Senior High School]" userId="f9f029c9-d743-4d60-9f2c-e74bdec1ab07" providerId="ADAL" clId="{E78A49DA-0F89-4615-98B2-17D3D401C507}" dt="2023-06-08T03:43:52.764" v="77"/>
          <ac:spMkLst>
            <pc:docMk/>
            <pc:sldMk cId="4231162823" sldId="284"/>
            <ac:spMk id="6" creationId="{4C8AA276-38C2-C9CF-EC20-C3A390600C19}"/>
          </ac:spMkLst>
        </pc:spChg>
      </pc:sldChg>
      <pc:sldChg chg="modSp mod">
        <pc:chgData name="TAN Mei Yi [Harrisdale Senior High School]" userId="f9f029c9-d743-4d60-9f2c-e74bdec1ab07" providerId="ADAL" clId="{E78A49DA-0F89-4615-98B2-17D3D401C507}" dt="2023-06-09T00:10:57.113" v="213" actId="20577"/>
        <pc:sldMkLst>
          <pc:docMk/>
          <pc:sldMk cId="3000480193" sldId="288"/>
        </pc:sldMkLst>
        <pc:spChg chg="mod">
          <ac:chgData name="TAN Mei Yi [Harrisdale Senior High School]" userId="f9f029c9-d743-4d60-9f2c-e74bdec1ab07" providerId="ADAL" clId="{E78A49DA-0F89-4615-98B2-17D3D401C507}" dt="2023-06-09T00:10:57.113" v="213" actId="20577"/>
          <ac:spMkLst>
            <pc:docMk/>
            <pc:sldMk cId="3000480193" sldId="288"/>
            <ac:spMk id="5" creationId="{00000000-0000-0000-0000-000000000000}"/>
          </ac:spMkLst>
        </pc:spChg>
      </pc:sldChg>
      <pc:sldChg chg="modSp mod">
        <pc:chgData name="TAN Mei Yi [Harrisdale Senior High School]" userId="f9f029c9-d743-4d60-9f2c-e74bdec1ab07" providerId="ADAL" clId="{E78A49DA-0F89-4615-98B2-17D3D401C507}" dt="2023-06-08T03:41:51.719" v="43" actId="20577"/>
        <pc:sldMkLst>
          <pc:docMk/>
          <pc:sldMk cId="2226349418" sldId="292"/>
        </pc:sldMkLst>
        <pc:spChg chg="mod">
          <ac:chgData name="TAN Mei Yi [Harrisdale Senior High School]" userId="f9f029c9-d743-4d60-9f2c-e74bdec1ab07" providerId="ADAL" clId="{E78A49DA-0F89-4615-98B2-17D3D401C507}" dt="2023-06-06T23:28:52.528" v="4"/>
          <ac:spMkLst>
            <pc:docMk/>
            <pc:sldMk cId="2226349418" sldId="292"/>
            <ac:spMk id="21" creationId="{8E7845BC-DC72-44E1-BABF-6AFB4DC3022D}"/>
          </ac:spMkLst>
        </pc:spChg>
        <pc:spChg chg="mod">
          <ac:chgData name="TAN Mei Yi [Harrisdale Senior High School]" userId="f9f029c9-d743-4d60-9f2c-e74bdec1ab07" providerId="ADAL" clId="{E78A49DA-0F89-4615-98B2-17D3D401C507}" dt="2023-06-08T03:41:51.719" v="43" actId="20577"/>
          <ac:spMkLst>
            <pc:docMk/>
            <pc:sldMk cId="2226349418" sldId="292"/>
            <ac:spMk id="22" creationId="{046BE2BE-401B-43B6-9F59-E6AE635E14BD}"/>
          </ac:spMkLst>
        </pc:spChg>
      </pc:sldChg>
      <pc:sldChg chg="del">
        <pc:chgData name="TAN Mei Yi [Harrisdale Senior High School]" userId="f9f029c9-d743-4d60-9f2c-e74bdec1ab07" providerId="ADAL" clId="{E78A49DA-0F89-4615-98B2-17D3D401C507}" dt="2023-06-08T03:45:37.683" v="102" actId="47"/>
        <pc:sldMkLst>
          <pc:docMk/>
          <pc:sldMk cId="3818166448" sldId="294"/>
        </pc:sldMkLst>
      </pc:sldChg>
      <pc:sldChg chg="del">
        <pc:chgData name="TAN Mei Yi [Harrisdale Senior High School]" userId="f9f029c9-d743-4d60-9f2c-e74bdec1ab07" providerId="ADAL" clId="{E78A49DA-0F89-4615-98B2-17D3D401C507}" dt="2023-06-08T03:45:37.683" v="102" actId="47"/>
        <pc:sldMkLst>
          <pc:docMk/>
          <pc:sldMk cId="174103533" sldId="296"/>
        </pc:sldMkLst>
      </pc:sldChg>
      <pc:sldChg chg="del">
        <pc:chgData name="TAN Mei Yi [Harrisdale Senior High School]" userId="f9f029c9-d743-4d60-9f2c-e74bdec1ab07" providerId="ADAL" clId="{E78A49DA-0F89-4615-98B2-17D3D401C507}" dt="2023-06-08T03:45:37.683" v="102" actId="47"/>
        <pc:sldMkLst>
          <pc:docMk/>
          <pc:sldMk cId="210235844" sldId="297"/>
        </pc:sldMkLst>
      </pc:sldChg>
      <pc:sldChg chg="del">
        <pc:chgData name="TAN Mei Yi [Harrisdale Senior High School]" userId="f9f029c9-d743-4d60-9f2c-e74bdec1ab07" providerId="ADAL" clId="{E78A49DA-0F89-4615-98B2-17D3D401C507}" dt="2023-06-08T03:45:37.683" v="102" actId="47"/>
        <pc:sldMkLst>
          <pc:docMk/>
          <pc:sldMk cId="524679162" sldId="298"/>
        </pc:sldMkLst>
      </pc:sldChg>
      <pc:sldChg chg="del">
        <pc:chgData name="TAN Mei Yi [Harrisdale Senior High School]" userId="f9f029c9-d743-4d60-9f2c-e74bdec1ab07" providerId="ADAL" clId="{E78A49DA-0F89-4615-98B2-17D3D401C507}" dt="2023-06-08T03:45:37.683" v="102" actId="47"/>
        <pc:sldMkLst>
          <pc:docMk/>
          <pc:sldMk cId="303368718" sldId="300"/>
        </pc:sldMkLst>
      </pc:sldChg>
      <pc:sldChg chg="del">
        <pc:chgData name="TAN Mei Yi [Harrisdale Senior High School]" userId="f9f029c9-d743-4d60-9f2c-e74bdec1ab07" providerId="ADAL" clId="{E78A49DA-0F89-4615-98B2-17D3D401C507}" dt="2023-06-08T03:45:37.683" v="102" actId="47"/>
        <pc:sldMkLst>
          <pc:docMk/>
          <pc:sldMk cId="960182714" sldId="301"/>
        </pc:sldMkLst>
      </pc:sldChg>
      <pc:sldChg chg="del">
        <pc:chgData name="TAN Mei Yi [Harrisdale Senior High School]" userId="f9f029c9-d743-4d60-9f2c-e74bdec1ab07" providerId="ADAL" clId="{E78A49DA-0F89-4615-98B2-17D3D401C507}" dt="2023-06-08T03:45:37.683" v="102" actId="47"/>
        <pc:sldMkLst>
          <pc:docMk/>
          <pc:sldMk cId="479273064" sldId="335"/>
        </pc:sldMkLst>
      </pc:sldChg>
      <pc:sldChg chg="del">
        <pc:chgData name="TAN Mei Yi [Harrisdale Senior High School]" userId="f9f029c9-d743-4d60-9f2c-e74bdec1ab07" providerId="ADAL" clId="{E78A49DA-0F89-4615-98B2-17D3D401C507}" dt="2023-06-08T03:45:37.683" v="102" actId="47"/>
        <pc:sldMkLst>
          <pc:docMk/>
          <pc:sldMk cId="4011900591" sldId="336"/>
        </pc:sldMkLst>
      </pc:sldChg>
    </pc:docChg>
  </pc:docChgLst>
  <pc:docChgLst>
    <pc:chgData name="TAN Mei Yi [Harrisdale Senior High School]" userId="f9f029c9-d743-4d60-9f2c-e74bdec1ab07" providerId="ADAL" clId="{D5219305-CFE5-4754-B9B2-32BA4D714EFA}"/>
    <pc:docChg chg="undo custSel addSld delSld modSld sldOrd">
      <pc:chgData name="TAN Mei Yi [Harrisdale Senior High School]" userId="f9f029c9-d743-4d60-9f2c-e74bdec1ab07" providerId="ADAL" clId="{D5219305-CFE5-4754-B9B2-32BA4D714EFA}" dt="2023-03-23T00:10:55.283" v="3299" actId="1076"/>
      <pc:docMkLst>
        <pc:docMk/>
      </pc:docMkLst>
      <pc:sldChg chg="modSp add mod modAnim">
        <pc:chgData name="TAN Mei Yi [Harrisdale Senior High School]" userId="f9f029c9-d743-4d60-9f2c-e74bdec1ab07" providerId="ADAL" clId="{D5219305-CFE5-4754-B9B2-32BA4D714EFA}" dt="2023-03-22T00:20:46.857" v="572"/>
        <pc:sldMkLst>
          <pc:docMk/>
          <pc:sldMk cId="312250097" sldId="257"/>
        </pc:sldMkLst>
        <pc:spChg chg="mod">
          <ac:chgData name="TAN Mei Yi [Harrisdale Senior High School]" userId="f9f029c9-d743-4d60-9f2c-e74bdec1ab07" providerId="ADAL" clId="{D5219305-CFE5-4754-B9B2-32BA4D714EFA}" dt="2023-03-21T23:11:44.377" v="325" actId="207"/>
          <ac:spMkLst>
            <pc:docMk/>
            <pc:sldMk cId="312250097" sldId="257"/>
            <ac:spMk id="3" creationId="{00000000-0000-0000-0000-000000000000}"/>
          </ac:spMkLst>
        </pc:spChg>
        <pc:spChg chg="mod">
          <ac:chgData name="TAN Mei Yi [Harrisdale Senior High School]" userId="f9f029c9-d743-4d60-9f2c-e74bdec1ab07" providerId="ADAL" clId="{D5219305-CFE5-4754-B9B2-32BA4D714EFA}" dt="2023-03-21T23:05:25.275" v="279" actId="208"/>
          <ac:spMkLst>
            <pc:docMk/>
            <pc:sldMk cId="312250097" sldId="257"/>
            <ac:spMk id="7" creationId="{00E6EAE2-143E-4817-B338-E0BE8EE6160F}"/>
          </ac:spMkLst>
        </pc:spChg>
      </pc:sldChg>
      <pc:sldChg chg="modSp add mod">
        <pc:chgData name="TAN Mei Yi [Harrisdale Senior High School]" userId="f9f029c9-d743-4d60-9f2c-e74bdec1ab07" providerId="ADAL" clId="{D5219305-CFE5-4754-B9B2-32BA4D714EFA}" dt="2023-03-21T23:04:20.066" v="258" actId="207"/>
        <pc:sldMkLst>
          <pc:docMk/>
          <pc:sldMk cId="857879338" sldId="258"/>
        </pc:sldMkLst>
        <pc:spChg chg="mod">
          <ac:chgData name="TAN Mei Yi [Harrisdale Senior High School]" userId="f9f029c9-d743-4d60-9f2c-e74bdec1ab07" providerId="ADAL" clId="{D5219305-CFE5-4754-B9B2-32BA4D714EFA}" dt="2023-03-21T23:03:35.707" v="251" actId="208"/>
          <ac:spMkLst>
            <pc:docMk/>
            <pc:sldMk cId="857879338" sldId="258"/>
            <ac:spMk id="4" creationId="{5F1EA2FE-0E83-4CD1-8601-1F14B9553255}"/>
          </ac:spMkLst>
        </pc:spChg>
        <pc:spChg chg="mod">
          <ac:chgData name="TAN Mei Yi [Harrisdale Senior High School]" userId="f9f029c9-d743-4d60-9f2c-e74bdec1ab07" providerId="ADAL" clId="{D5219305-CFE5-4754-B9B2-32BA4D714EFA}" dt="2023-03-21T23:04:20.066" v="258" actId="207"/>
          <ac:spMkLst>
            <pc:docMk/>
            <pc:sldMk cId="857879338" sldId="258"/>
            <ac:spMk id="5" creationId="{F1594D03-1B56-45CF-95E0-45E5A38E51E9}"/>
          </ac:spMkLst>
        </pc:spChg>
      </pc:sldChg>
      <pc:sldChg chg="addSp delSp modSp add mod modAnim">
        <pc:chgData name="TAN Mei Yi [Harrisdale Senior High School]" userId="f9f029c9-d743-4d60-9f2c-e74bdec1ab07" providerId="ADAL" clId="{D5219305-CFE5-4754-B9B2-32BA4D714EFA}" dt="2023-03-21T23:23:50.012" v="489" actId="113"/>
        <pc:sldMkLst>
          <pc:docMk/>
          <pc:sldMk cId="4242319994" sldId="259"/>
        </pc:sldMkLst>
        <pc:spChg chg="mod">
          <ac:chgData name="TAN Mei Yi [Harrisdale Senior High School]" userId="f9f029c9-d743-4d60-9f2c-e74bdec1ab07" providerId="ADAL" clId="{D5219305-CFE5-4754-B9B2-32BA4D714EFA}" dt="2023-03-21T23:23:50.012" v="489" actId="113"/>
          <ac:spMkLst>
            <pc:docMk/>
            <pc:sldMk cId="4242319994" sldId="259"/>
            <ac:spMk id="3" creationId="{00000000-0000-0000-0000-000000000000}"/>
          </ac:spMkLst>
        </pc:spChg>
        <pc:spChg chg="add mod">
          <ac:chgData name="TAN Mei Yi [Harrisdale Senior High School]" userId="f9f029c9-d743-4d60-9f2c-e74bdec1ab07" providerId="ADAL" clId="{D5219305-CFE5-4754-B9B2-32BA4D714EFA}" dt="2023-03-21T23:03:16.819" v="245"/>
          <ac:spMkLst>
            <pc:docMk/>
            <pc:sldMk cId="4242319994" sldId="259"/>
            <ac:spMk id="4" creationId="{897D329E-E829-8BB5-872A-A191866E368D}"/>
          </ac:spMkLst>
        </pc:spChg>
        <pc:spChg chg="add del mod">
          <ac:chgData name="TAN Mei Yi [Harrisdale Senior High School]" userId="f9f029c9-d743-4d60-9f2c-e74bdec1ab07" providerId="ADAL" clId="{D5219305-CFE5-4754-B9B2-32BA4D714EFA}" dt="2023-03-21T23:23:48.342" v="488"/>
          <ac:spMkLst>
            <pc:docMk/>
            <pc:sldMk cId="4242319994" sldId="259"/>
            <ac:spMk id="5" creationId="{84D70747-6E2D-4970-1390-13295C231117}"/>
          </ac:spMkLst>
        </pc:spChg>
        <pc:spChg chg="del">
          <ac:chgData name="TAN Mei Yi [Harrisdale Senior High School]" userId="f9f029c9-d743-4d60-9f2c-e74bdec1ab07" providerId="ADAL" clId="{D5219305-CFE5-4754-B9B2-32BA4D714EFA}" dt="2023-03-21T23:03:16.521" v="244" actId="478"/>
          <ac:spMkLst>
            <pc:docMk/>
            <pc:sldMk cId="4242319994" sldId="259"/>
            <ac:spMk id="7" creationId="{8BE76671-6CF9-4290-AEFE-451EB2D30F34}"/>
          </ac:spMkLst>
        </pc:spChg>
      </pc:sldChg>
      <pc:sldChg chg="addSp delSp modSp add mod">
        <pc:chgData name="TAN Mei Yi [Harrisdale Senior High School]" userId="f9f029c9-d743-4d60-9f2c-e74bdec1ab07" providerId="ADAL" clId="{D5219305-CFE5-4754-B9B2-32BA4D714EFA}" dt="2023-03-21T23:06:41.610" v="297" actId="113"/>
        <pc:sldMkLst>
          <pc:docMk/>
          <pc:sldMk cId="2452684759" sldId="260"/>
        </pc:sldMkLst>
        <pc:spChg chg="add mod">
          <ac:chgData name="TAN Mei Yi [Harrisdale Senior High School]" userId="f9f029c9-d743-4d60-9f2c-e74bdec1ab07" providerId="ADAL" clId="{D5219305-CFE5-4754-B9B2-32BA4D714EFA}" dt="2023-03-21T23:05:58.392" v="289"/>
          <ac:spMkLst>
            <pc:docMk/>
            <pc:sldMk cId="2452684759" sldId="260"/>
            <ac:spMk id="2" creationId="{38B069B0-AEE9-2A07-C035-C6E41C476707}"/>
          </ac:spMkLst>
        </pc:spChg>
        <pc:spChg chg="mod">
          <ac:chgData name="TAN Mei Yi [Harrisdale Senior High School]" userId="f9f029c9-d743-4d60-9f2c-e74bdec1ab07" providerId="ADAL" clId="{D5219305-CFE5-4754-B9B2-32BA4D714EFA}" dt="2023-03-21T23:06:41.610" v="297" actId="113"/>
          <ac:spMkLst>
            <pc:docMk/>
            <pc:sldMk cId="2452684759" sldId="260"/>
            <ac:spMk id="3" creationId="{00000000-0000-0000-0000-000000000000}"/>
          </ac:spMkLst>
        </pc:spChg>
        <pc:spChg chg="del">
          <ac:chgData name="TAN Mei Yi [Harrisdale Senior High School]" userId="f9f029c9-d743-4d60-9f2c-e74bdec1ab07" providerId="ADAL" clId="{D5219305-CFE5-4754-B9B2-32BA4D714EFA}" dt="2023-03-21T23:05:58.204" v="288" actId="478"/>
          <ac:spMkLst>
            <pc:docMk/>
            <pc:sldMk cId="2452684759" sldId="260"/>
            <ac:spMk id="7" creationId="{10CD6E0E-EECD-4D46-84B2-0539F4A2D4AD}"/>
          </ac:spMkLst>
        </pc:spChg>
      </pc:sldChg>
      <pc:sldChg chg="del">
        <pc:chgData name="TAN Mei Yi [Harrisdale Senior High School]" userId="f9f029c9-d743-4d60-9f2c-e74bdec1ab07" providerId="ADAL" clId="{D5219305-CFE5-4754-B9B2-32BA4D714EFA}" dt="2023-03-21T23:02:49.970" v="233" actId="47"/>
        <pc:sldMkLst>
          <pc:docMk/>
          <pc:sldMk cId="3613507355" sldId="261"/>
        </pc:sldMkLst>
      </pc:sldChg>
      <pc:sldChg chg="del">
        <pc:chgData name="TAN Mei Yi [Harrisdale Senior High School]" userId="f9f029c9-d743-4d60-9f2c-e74bdec1ab07" providerId="ADAL" clId="{D5219305-CFE5-4754-B9B2-32BA4D714EFA}" dt="2023-03-21T23:02:49.970" v="233" actId="47"/>
        <pc:sldMkLst>
          <pc:docMk/>
          <pc:sldMk cId="1712966024" sldId="262"/>
        </pc:sldMkLst>
      </pc:sldChg>
      <pc:sldChg chg="del">
        <pc:chgData name="TAN Mei Yi [Harrisdale Senior High School]" userId="f9f029c9-d743-4d60-9f2c-e74bdec1ab07" providerId="ADAL" clId="{D5219305-CFE5-4754-B9B2-32BA4D714EFA}" dt="2023-03-21T23:02:49.970" v="233" actId="47"/>
        <pc:sldMkLst>
          <pc:docMk/>
          <pc:sldMk cId="3354120846" sldId="263"/>
        </pc:sldMkLst>
      </pc:sldChg>
      <pc:sldChg chg="addSp delSp modSp add mod">
        <pc:chgData name="TAN Mei Yi [Harrisdale Senior High School]" userId="f9f029c9-d743-4d60-9f2c-e74bdec1ab07" providerId="ADAL" clId="{D5219305-CFE5-4754-B9B2-32BA4D714EFA}" dt="2023-03-21T23:13:01.082" v="329" actId="113"/>
        <pc:sldMkLst>
          <pc:docMk/>
          <pc:sldMk cId="3177470751" sldId="264"/>
        </pc:sldMkLst>
        <pc:spChg chg="add mod">
          <ac:chgData name="TAN Mei Yi [Harrisdale Senior High School]" userId="f9f029c9-d743-4d60-9f2c-e74bdec1ab07" providerId="ADAL" clId="{D5219305-CFE5-4754-B9B2-32BA4D714EFA}" dt="2023-03-21T23:05:06.700" v="273"/>
          <ac:spMkLst>
            <pc:docMk/>
            <pc:sldMk cId="3177470751" sldId="264"/>
            <ac:spMk id="2" creationId="{5A4E84CC-406A-767D-C963-6A09D96E20C1}"/>
          </ac:spMkLst>
        </pc:spChg>
        <pc:spChg chg="mod">
          <ac:chgData name="TAN Mei Yi [Harrisdale Senior High School]" userId="f9f029c9-d743-4d60-9f2c-e74bdec1ab07" providerId="ADAL" clId="{D5219305-CFE5-4754-B9B2-32BA4D714EFA}" dt="2023-03-21T23:13:01.082" v="329" actId="113"/>
          <ac:spMkLst>
            <pc:docMk/>
            <pc:sldMk cId="3177470751" sldId="264"/>
            <ac:spMk id="3" creationId="{00000000-0000-0000-0000-000000000000}"/>
          </ac:spMkLst>
        </pc:spChg>
        <pc:spChg chg="del">
          <ac:chgData name="TAN Mei Yi [Harrisdale Senior High School]" userId="f9f029c9-d743-4d60-9f2c-e74bdec1ab07" providerId="ADAL" clId="{D5219305-CFE5-4754-B9B2-32BA4D714EFA}" dt="2023-03-21T23:05:06.441" v="272" actId="478"/>
          <ac:spMkLst>
            <pc:docMk/>
            <pc:sldMk cId="3177470751" sldId="264"/>
            <ac:spMk id="7" creationId="{EBF4CA8C-33CE-4731-BAEE-B1A5B02B6C8F}"/>
          </ac:spMkLst>
        </pc:spChg>
      </pc:sldChg>
      <pc:sldChg chg="del">
        <pc:chgData name="TAN Mei Yi [Harrisdale Senior High School]" userId="f9f029c9-d743-4d60-9f2c-e74bdec1ab07" providerId="ADAL" clId="{D5219305-CFE5-4754-B9B2-32BA4D714EFA}" dt="2023-03-21T23:02:49.970" v="233" actId="47"/>
        <pc:sldMkLst>
          <pc:docMk/>
          <pc:sldMk cId="3746843768" sldId="265"/>
        </pc:sldMkLst>
      </pc:sldChg>
      <pc:sldChg chg="del">
        <pc:chgData name="TAN Mei Yi [Harrisdale Senior High School]" userId="f9f029c9-d743-4d60-9f2c-e74bdec1ab07" providerId="ADAL" clId="{D5219305-CFE5-4754-B9B2-32BA4D714EFA}" dt="2023-03-21T23:02:49.970" v="233" actId="47"/>
        <pc:sldMkLst>
          <pc:docMk/>
          <pc:sldMk cId="1976409363" sldId="266"/>
        </pc:sldMkLst>
      </pc:sldChg>
      <pc:sldChg chg="del">
        <pc:chgData name="TAN Mei Yi [Harrisdale Senior High School]" userId="f9f029c9-d743-4d60-9f2c-e74bdec1ab07" providerId="ADAL" clId="{D5219305-CFE5-4754-B9B2-32BA4D714EFA}" dt="2023-03-21T23:02:49.970" v="233" actId="47"/>
        <pc:sldMkLst>
          <pc:docMk/>
          <pc:sldMk cId="1415708637" sldId="267"/>
        </pc:sldMkLst>
      </pc:sldChg>
      <pc:sldChg chg="del">
        <pc:chgData name="TAN Mei Yi [Harrisdale Senior High School]" userId="f9f029c9-d743-4d60-9f2c-e74bdec1ab07" providerId="ADAL" clId="{D5219305-CFE5-4754-B9B2-32BA4D714EFA}" dt="2023-03-21T23:02:49.970" v="233" actId="47"/>
        <pc:sldMkLst>
          <pc:docMk/>
          <pc:sldMk cId="3715311180" sldId="268"/>
        </pc:sldMkLst>
      </pc:sldChg>
      <pc:sldChg chg="del">
        <pc:chgData name="TAN Mei Yi [Harrisdale Senior High School]" userId="f9f029c9-d743-4d60-9f2c-e74bdec1ab07" providerId="ADAL" clId="{D5219305-CFE5-4754-B9B2-32BA4D714EFA}" dt="2023-03-21T23:02:49.970" v="233" actId="47"/>
        <pc:sldMkLst>
          <pc:docMk/>
          <pc:sldMk cId="4017903647" sldId="269"/>
        </pc:sldMkLst>
      </pc:sldChg>
      <pc:sldChg chg="del">
        <pc:chgData name="TAN Mei Yi [Harrisdale Senior High School]" userId="f9f029c9-d743-4d60-9f2c-e74bdec1ab07" providerId="ADAL" clId="{D5219305-CFE5-4754-B9B2-32BA4D714EFA}" dt="2023-03-21T23:02:49.970" v="233" actId="47"/>
        <pc:sldMkLst>
          <pc:docMk/>
          <pc:sldMk cId="2466663786" sldId="270"/>
        </pc:sldMkLst>
      </pc:sldChg>
      <pc:sldChg chg="del">
        <pc:chgData name="TAN Mei Yi [Harrisdale Senior High School]" userId="f9f029c9-d743-4d60-9f2c-e74bdec1ab07" providerId="ADAL" clId="{D5219305-CFE5-4754-B9B2-32BA4D714EFA}" dt="2023-03-21T23:02:49.970" v="233" actId="47"/>
        <pc:sldMkLst>
          <pc:docMk/>
          <pc:sldMk cId="2394672079" sldId="271"/>
        </pc:sldMkLst>
      </pc:sldChg>
      <pc:sldChg chg="addSp delSp modSp add mod modAnim">
        <pc:chgData name="TAN Mei Yi [Harrisdale Senior High School]" userId="f9f029c9-d743-4d60-9f2c-e74bdec1ab07" providerId="ADAL" clId="{D5219305-CFE5-4754-B9B2-32BA4D714EFA}" dt="2023-03-21T23:10:38.242" v="316" actId="207"/>
        <pc:sldMkLst>
          <pc:docMk/>
          <pc:sldMk cId="2282620154" sldId="272"/>
        </pc:sldMkLst>
        <pc:spChg chg="add mod">
          <ac:chgData name="TAN Mei Yi [Harrisdale Senior High School]" userId="f9f029c9-d743-4d60-9f2c-e74bdec1ab07" providerId="ADAL" clId="{D5219305-CFE5-4754-B9B2-32BA4D714EFA}" dt="2023-03-21T23:05:45.520" v="283"/>
          <ac:spMkLst>
            <pc:docMk/>
            <pc:sldMk cId="2282620154" sldId="272"/>
            <ac:spMk id="2" creationId="{6C5EAA7F-F382-1D2E-38E2-94EB1D445464}"/>
          </ac:spMkLst>
        </pc:spChg>
        <pc:spChg chg="mod">
          <ac:chgData name="TAN Mei Yi [Harrisdale Senior High School]" userId="f9f029c9-d743-4d60-9f2c-e74bdec1ab07" providerId="ADAL" clId="{D5219305-CFE5-4754-B9B2-32BA4D714EFA}" dt="2023-03-21T23:10:38.242" v="316" actId="207"/>
          <ac:spMkLst>
            <pc:docMk/>
            <pc:sldMk cId="2282620154" sldId="272"/>
            <ac:spMk id="3" creationId="{00000000-0000-0000-0000-000000000000}"/>
          </ac:spMkLst>
        </pc:spChg>
        <pc:spChg chg="mod">
          <ac:chgData name="TAN Mei Yi [Harrisdale Senior High School]" userId="f9f029c9-d743-4d60-9f2c-e74bdec1ab07" providerId="ADAL" clId="{D5219305-CFE5-4754-B9B2-32BA4D714EFA}" dt="2023-03-21T23:10:33.186" v="314" actId="113"/>
          <ac:spMkLst>
            <pc:docMk/>
            <pc:sldMk cId="2282620154" sldId="272"/>
            <ac:spMk id="6" creationId="{E22E35E7-14EC-4DAB-A500-D999E9BCC0E9}"/>
          </ac:spMkLst>
        </pc:spChg>
        <pc:spChg chg="del">
          <ac:chgData name="TAN Mei Yi [Harrisdale Senior High School]" userId="f9f029c9-d743-4d60-9f2c-e74bdec1ab07" providerId="ADAL" clId="{D5219305-CFE5-4754-B9B2-32BA4D714EFA}" dt="2023-03-21T23:05:45.283" v="282" actId="478"/>
          <ac:spMkLst>
            <pc:docMk/>
            <pc:sldMk cId="2282620154" sldId="272"/>
            <ac:spMk id="7" creationId="{10CD6E0E-EECD-4D46-84B2-0539F4A2D4AD}"/>
          </ac:spMkLst>
        </pc:spChg>
      </pc:sldChg>
      <pc:sldChg chg="modSp add mod">
        <pc:chgData name="TAN Mei Yi [Harrisdale Senior High School]" userId="f9f029c9-d743-4d60-9f2c-e74bdec1ab07" providerId="ADAL" clId="{D5219305-CFE5-4754-B9B2-32BA4D714EFA}" dt="2023-03-21T23:11:10.331" v="321" actId="207"/>
        <pc:sldMkLst>
          <pc:docMk/>
          <pc:sldMk cId="637278288" sldId="273"/>
        </pc:sldMkLst>
        <pc:spChg chg="mod">
          <ac:chgData name="TAN Mei Yi [Harrisdale Senior High School]" userId="f9f029c9-d743-4d60-9f2c-e74bdec1ab07" providerId="ADAL" clId="{D5219305-CFE5-4754-B9B2-32BA4D714EFA}" dt="2023-03-21T23:11:10.331" v="321" actId="207"/>
          <ac:spMkLst>
            <pc:docMk/>
            <pc:sldMk cId="637278288" sldId="273"/>
            <ac:spMk id="3" creationId="{D73672C2-B2B2-4107-9BB9-B319FEC8AD59}"/>
          </ac:spMkLst>
        </pc:spChg>
        <pc:spChg chg="mod">
          <ac:chgData name="TAN Mei Yi [Harrisdale Senior High School]" userId="f9f029c9-d743-4d60-9f2c-e74bdec1ab07" providerId="ADAL" clId="{D5219305-CFE5-4754-B9B2-32BA4D714EFA}" dt="2023-03-21T23:05:19.481" v="277" actId="208"/>
          <ac:spMkLst>
            <pc:docMk/>
            <pc:sldMk cId="637278288" sldId="273"/>
            <ac:spMk id="4" creationId="{102706CF-22D6-4C9A-AA2F-EC75109644E6}"/>
          </ac:spMkLst>
        </pc:spChg>
      </pc:sldChg>
      <pc:sldChg chg="addSp delSp modSp add mod modAnim">
        <pc:chgData name="TAN Mei Yi [Harrisdale Senior High School]" userId="f9f029c9-d743-4d60-9f2c-e74bdec1ab07" providerId="ADAL" clId="{D5219305-CFE5-4754-B9B2-32BA4D714EFA}" dt="2023-03-21T23:23:58.354" v="491" actId="113"/>
        <pc:sldMkLst>
          <pc:docMk/>
          <pc:sldMk cId="2679515338" sldId="274"/>
        </pc:sldMkLst>
        <pc:spChg chg="add mod">
          <ac:chgData name="TAN Mei Yi [Harrisdale Senior High School]" userId="f9f029c9-d743-4d60-9f2c-e74bdec1ab07" providerId="ADAL" clId="{D5219305-CFE5-4754-B9B2-32BA4D714EFA}" dt="2023-03-21T23:03:12.986" v="243"/>
          <ac:spMkLst>
            <pc:docMk/>
            <pc:sldMk cId="2679515338" sldId="274"/>
            <ac:spMk id="3" creationId="{AC30061E-3919-1F70-470A-C5C944A776D4}"/>
          </ac:spMkLst>
        </pc:spChg>
        <pc:spChg chg="del">
          <ac:chgData name="TAN Mei Yi [Harrisdale Senior High School]" userId="f9f029c9-d743-4d60-9f2c-e74bdec1ab07" providerId="ADAL" clId="{D5219305-CFE5-4754-B9B2-32BA4D714EFA}" dt="2023-03-21T23:03:12.750" v="242" actId="478"/>
          <ac:spMkLst>
            <pc:docMk/>
            <pc:sldMk cId="2679515338" sldId="274"/>
            <ac:spMk id="4" creationId="{AE6DD1D7-5735-4A52-88CF-832D9D1BDBF0}"/>
          </ac:spMkLst>
        </pc:spChg>
        <pc:spChg chg="mod">
          <ac:chgData name="TAN Mei Yi [Harrisdale Senior High School]" userId="f9f029c9-d743-4d60-9f2c-e74bdec1ab07" providerId="ADAL" clId="{D5219305-CFE5-4754-B9B2-32BA4D714EFA}" dt="2023-03-21T23:23:58.354" v="491" actId="113"/>
          <ac:spMkLst>
            <pc:docMk/>
            <pc:sldMk cId="2679515338" sldId="274"/>
            <ac:spMk id="7" creationId="{06601991-C44D-46AC-BBE6-93FAC74F90B7}"/>
          </ac:spMkLst>
        </pc:spChg>
        <pc:spChg chg="mod">
          <ac:chgData name="TAN Mei Yi [Harrisdale Senior High School]" userId="f9f029c9-d743-4d60-9f2c-e74bdec1ab07" providerId="ADAL" clId="{D5219305-CFE5-4754-B9B2-32BA4D714EFA}" dt="2023-03-21T23:23:58.354" v="491" actId="113"/>
          <ac:spMkLst>
            <pc:docMk/>
            <pc:sldMk cId="2679515338" sldId="274"/>
            <ac:spMk id="8" creationId="{8674F05A-3D94-425E-9971-CC5E26576C78}"/>
          </ac:spMkLst>
        </pc:spChg>
      </pc:sldChg>
      <pc:sldChg chg="addSp delSp modSp add mod modAnim">
        <pc:chgData name="TAN Mei Yi [Harrisdale Senior High School]" userId="f9f029c9-d743-4d60-9f2c-e74bdec1ab07" providerId="ADAL" clId="{D5219305-CFE5-4754-B9B2-32BA4D714EFA}" dt="2023-03-21T23:24:25.203" v="496" actId="207"/>
        <pc:sldMkLst>
          <pc:docMk/>
          <pc:sldMk cId="2917536085" sldId="275"/>
        </pc:sldMkLst>
        <pc:spChg chg="add mod">
          <ac:chgData name="TAN Mei Yi [Harrisdale Senior High School]" userId="f9f029c9-d743-4d60-9f2c-e74bdec1ab07" providerId="ADAL" clId="{D5219305-CFE5-4754-B9B2-32BA4D714EFA}" dt="2023-03-21T23:03:04.616" v="239"/>
          <ac:spMkLst>
            <pc:docMk/>
            <pc:sldMk cId="2917536085" sldId="275"/>
            <ac:spMk id="2" creationId="{05E2697D-15C2-A1EF-2D00-CEA6013E9461}"/>
          </ac:spMkLst>
        </pc:spChg>
        <pc:spChg chg="del">
          <ac:chgData name="TAN Mei Yi [Harrisdale Senior High School]" userId="f9f029c9-d743-4d60-9f2c-e74bdec1ab07" providerId="ADAL" clId="{D5219305-CFE5-4754-B9B2-32BA4D714EFA}" dt="2023-03-21T23:03:04.388" v="238" actId="478"/>
          <ac:spMkLst>
            <pc:docMk/>
            <pc:sldMk cId="2917536085" sldId="275"/>
            <ac:spMk id="4" creationId="{AE6DD1D7-5735-4A52-88CF-832D9D1BDBF0}"/>
          </ac:spMkLst>
        </pc:spChg>
        <pc:spChg chg="mod">
          <ac:chgData name="TAN Mei Yi [Harrisdale Senior High School]" userId="f9f029c9-d743-4d60-9f2c-e74bdec1ab07" providerId="ADAL" clId="{D5219305-CFE5-4754-B9B2-32BA4D714EFA}" dt="2023-03-21T23:24:18.925" v="494" actId="113"/>
          <ac:spMkLst>
            <pc:docMk/>
            <pc:sldMk cId="2917536085" sldId="275"/>
            <ac:spMk id="5" creationId="{FE98FE78-B88D-4141-B5D7-99E414FC5819}"/>
          </ac:spMkLst>
        </pc:spChg>
        <pc:spChg chg="mod">
          <ac:chgData name="TAN Mei Yi [Harrisdale Senior High School]" userId="f9f029c9-d743-4d60-9f2c-e74bdec1ab07" providerId="ADAL" clId="{D5219305-CFE5-4754-B9B2-32BA4D714EFA}" dt="2023-03-21T23:24:25.203" v="496" actId="207"/>
          <ac:spMkLst>
            <pc:docMk/>
            <pc:sldMk cId="2917536085" sldId="275"/>
            <ac:spMk id="7" creationId="{06601991-C44D-46AC-BBE6-93FAC74F90B7}"/>
          </ac:spMkLst>
        </pc:spChg>
        <pc:spChg chg="mod">
          <ac:chgData name="TAN Mei Yi [Harrisdale Senior High School]" userId="f9f029c9-d743-4d60-9f2c-e74bdec1ab07" providerId="ADAL" clId="{D5219305-CFE5-4754-B9B2-32BA4D714EFA}" dt="2023-03-21T23:24:15.206" v="493" actId="207"/>
          <ac:spMkLst>
            <pc:docMk/>
            <pc:sldMk cId="2917536085" sldId="275"/>
            <ac:spMk id="8" creationId="{1C2709F1-EAED-4062-AEFB-81FBBDA18048}"/>
          </ac:spMkLst>
        </pc:spChg>
      </pc:sldChg>
      <pc:sldChg chg="addSp delSp modSp add mod modAnim">
        <pc:chgData name="TAN Mei Yi [Harrisdale Senior High School]" userId="f9f029c9-d743-4d60-9f2c-e74bdec1ab07" providerId="ADAL" clId="{D5219305-CFE5-4754-B9B2-32BA4D714EFA}" dt="2023-03-21T23:24:49.134" v="499" actId="113"/>
        <pc:sldMkLst>
          <pc:docMk/>
          <pc:sldMk cId="3484255928" sldId="276"/>
        </pc:sldMkLst>
        <pc:spChg chg="add mod">
          <ac:chgData name="TAN Mei Yi [Harrisdale Senior High School]" userId="f9f029c9-d743-4d60-9f2c-e74bdec1ab07" providerId="ADAL" clId="{D5219305-CFE5-4754-B9B2-32BA4D714EFA}" dt="2023-03-21T23:03:01.581" v="237"/>
          <ac:spMkLst>
            <pc:docMk/>
            <pc:sldMk cId="3484255928" sldId="276"/>
            <ac:spMk id="2" creationId="{8DAF0075-B922-09A6-F96C-F331B7E6D955}"/>
          </ac:spMkLst>
        </pc:spChg>
        <pc:spChg chg="del">
          <ac:chgData name="TAN Mei Yi [Harrisdale Senior High School]" userId="f9f029c9-d743-4d60-9f2c-e74bdec1ab07" providerId="ADAL" clId="{D5219305-CFE5-4754-B9B2-32BA4D714EFA}" dt="2023-03-21T23:03:01.349" v="236" actId="478"/>
          <ac:spMkLst>
            <pc:docMk/>
            <pc:sldMk cId="3484255928" sldId="276"/>
            <ac:spMk id="4" creationId="{AE6DD1D7-5735-4A52-88CF-832D9D1BDBF0}"/>
          </ac:spMkLst>
        </pc:spChg>
        <pc:spChg chg="mod">
          <ac:chgData name="TAN Mei Yi [Harrisdale Senior High School]" userId="f9f029c9-d743-4d60-9f2c-e74bdec1ab07" providerId="ADAL" clId="{D5219305-CFE5-4754-B9B2-32BA4D714EFA}" dt="2023-03-21T23:24:49.134" v="499" actId="113"/>
          <ac:spMkLst>
            <pc:docMk/>
            <pc:sldMk cId="3484255928" sldId="276"/>
            <ac:spMk id="5" creationId="{FE98FE78-B88D-4141-B5D7-99E414FC5819}"/>
          </ac:spMkLst>
        </pc:spChg>
        <pc:spChg chg="mod">
          <ac:chgData name="TAN Mei Yi [Harrisdale Senior High School]" userId="f9f029c9-d743-4d60-9f2c-e74bdec1ab07" providerId="ADAL" clId="{D5219305-CFE5-4754-B9B2-32BA4D714EFA}" dt="2023-03-21T23:24:39.392" v="498" actId="207"/>
          <ac:spMkLst>
            <pc:docMk/>
            <pc:sldMk cId="3484255928" sldId="276"/>
            <ac:spMk id="7" creationId="{707F41FF-A6E9-4CB5-B2C0-D8B41BE10E83}"/>
          </ac:spMkLst>
        </pc:spChg>
      </pc:sldChg>
      <pc:sldChg chg="addSp delSp modSp add mod">
        <pc:chgData name="TAN Mei Yi [Harrisdale Senior High School]" userId="f9f029c9-d743-4d60-9f2c-e74bdec1ab07" providerId="ADAL" clId="{D5219305-CFE5-4754-B9B2-32BA4D714EFA}" dt="2023-03-21T23:03:07.726" v="241"/>
        <pc:sldMkLst>
          <pc:docMk/>
          <pc:sldMk cId="834836457" sldId="277"/>
        </pc:sldMkLst>
        <pc:spChg chg="add mod">
          <ac:chgData name="TAN Mei Yi [Harrisdale Senior High School]" userId="f9f029c9-d743-4d60-9f2c-e74bdec1ab07" providerId="ADAL" clId="{D5219305-CFE5-4754-B9B2-32BA4D714EFA}" dt="2023-03-21T23:03:07.726" v="241"/>
          <ac:spMkLst>
            <pc:docMk/>
            <pc:sldMk cId="834836457" sldId="277"/>
            <ac:spMk id="6" creationId="{664CA5AB-5AFE-73E9-39AC-05B4B812E195}"/>
          </ac:spMkLst>
        </pc:spChg>
        <pc:spChg chg="del">
          <ac:chgData name="TAN Mei Yi [Harrisdale Senior High School]" userId="f9f029c9-d743-4d60-9f2c-e74bdec1ab07" providerId="ADAL" clId="{D5219305-CFE5-4754-B9B2-32BA4D714EFA}" dt="2023-03-21T23:03:07.440" v="240" actId="478"/>
          <ac:spMkLst>
            <pc:docMk/>
            <pc:sldMk cId="834836457" sldId="277"/>
            <ac:spMk id="9" creationId="{FE3B2085-9044-49AA-9000-3139E4CFC5EC}"/>
          </ac:spMkLst>
        </pc:spChg>
      </pc:sldChg>
      <pc:sldChg chg="addSp delSp modSp add mod">
        <pc:chgData name="TAN Mei Yi [Harrisdale Senior High School]" userId="f9f029c9-d743-4d60-9f2c-e74bdec1ab07" providerId="ADAL" clId="{D5219305-CFE5-4754-B9B2-32BA4D714EFA}" dt="2023-03-21T23:17:34.230" v="350" actId="113"/>
        <pc:sldMkLst>
          <pc:docMk/>
          <pc:sldMk cId="219490777" sldId="278"/>
        </pc:sldMkLst>
        <pc:spChg chg="mod">
          <ac:chgData name="TAN Mei Yi [Harrisdale Senior High School]" userId="f9f029c9-d743-4d60-9f2c-e74bdec1ab07" providerId="ADAL" clId="{D5219305-CFE5-4754-B9B2-32BA4D714EFA}" dt="2023-03-21T23:04:55.323" v="265" actId="208"/>
          <ac:spMkLst>
            <pc:docMk/>
            <pc:sldMk cId="219490777" sldId="278"/>
            <ac:spMk id="4" creationId="{3910AA0E-4B77-4881-A226-2581A07809C5}"/>
          </ac:spMkLst>
        </pc:spChg>
        <pc:spChg chg="add del mod">
          <ac:chgData name="TAN Mei Yi [Harrisdale Senior High School]" userId="f9f029c9-d743-4d60-9f2c-e74bdec1ab07" providerId="ADAL" clId="{D5219305-CFE5-4754-B9B2-32BA4D714EFA}" dt="2023-03-21T23:04:56.343" v="267"/>
          <ac:spMkLst>
            <pc:docMk/>
            <pc:sldMk cId="219490777" sldId="278"/>
            <ac:spMk id="6" creationId="{80E4F053-141B-1797-4A35-BCC13922E84D}"/>
          </ac:spMkLst>
        </pc:spChg>
        <pc:spChg chg="mod">
          <ac:chgData name="TAN Mei Yi [Harrisdale Senior High School]" userId="f9f029c9-d743-4d60-9f2c-e74bdec1ab07" providerId="ADAL" clId="{D5219305-CFE5-4754-B9B2-32BA4D714EFA}" dt="2023-03-21T23:17:34.230" v="350" actId="113"/>
          <ac:spMkLst>
            <pc:docMk/>
            <pc:sldMk cId="219490777" sldId="278"/>
            <ac:spMk id="7" creationId="{C645A868-6B43-41F7-B4A0-4086CCF16D17}"/>
          </ac:spMkLst>
        </pc:spChg>
      </pc:sldChg>
      <pc:sldChg chg="modSp add mod">
        <pc:chgData name="TAN Mei Yi [Harrisdale Senior High School]" userId="f9f029c9-d743-4d60-9f2c-e74bdec1ab07" providerId="ADAL" clId="{D5219305-CFE5-4754-B9B2-32BA4D714EFA}" dt="2023-03-21T23:12:10.320" v="328" actId="207"/>
        <pc:sldMkLst>
          <pc:docMk/>
          <pc:sldMk cId="3116987951" sldId="280"/>
        </pc:sldMkLst>
        <pc:spChg chg="mod">
          <ac:chgData name="TAN Mei Yi [Harrisdale Senior High School]" userId="f9f029c9-d743-4d60-9f2c-e74bdec1ab07" providerId="ADAL" clId="{D5219305-CFE5-4754-B9B2-32BA4D714EFA}" dt="2023-03-21T23:12:10.320" v="328" actId="207"/>
          <ac:spMkLst>
            <pc:docMk/>
            <pc:sldMk cId="3116987951" sldId="280"/>
            <ac:spMk id="3" creationId="{CB2B4E30-DA1F-4A81-AF32-26E9950B20CD}"/>
          </ac:spMkLst>
        </pc:spChg>
        <pc:spChg chg="mod">
          <ac:chgData name="TAN Mei Yi [Harrisdale Senior High School]" userId="f9f029c9-d743-4d60-9f2c-e74bdec1ab07" providerId="ADAL" clId="{D5219305-CFE5-4754-B9B2-32BA4D714EFA}" dt="2023-03-21T23:05:12.592" v="275" actId="208"/>
          <ac:spMkLst>
            <pc:docMk/>
            <pc:sldMk cId="3116987951" sldId="280"/>
            <ac:spMk id="4" creationId="{A3BBB98E-2CBB-45FD-B826-233E3D019346}"/>
          </ac:spMkLst>
        </pc:spChg>
      </pc:sldChg>
      <pc:sldChg chg="modSp add mod">
        <pc:chgData name="TAN Mei Yi [Harrisdale Senior High School]" userId="f9f029c9-d743-4d60-9f2c-e74bdec1ab07" providerId="ADAL" clId="{D5219305-CFE5-4754-B9B2-32BA4D714EFA}" dt="2023-03-21T23:06:31.388" v="296" actId="207"/>
        <pc:sldMkLst>
          <pc:docMk/>
          <pc:sldMk cId="1910779787" sldId="281"/>
        </pc:sldMkLst>
        <pc:spChg chg="mod">
          <ac:chgData name="TAN Mei Yi [Harrisdale Senior High School]" userId="f9f029c9-d743-4d60-9f2c-e74bdec1ab07" providerId="ADAL" clId="{D5219305-CFE5-4754-B9B2-32BA4D714EFA}" dt="2023-03-21T23:06:31.388" v="296" actId="207"/>
          <ac:spMkLst>
            <pc:docMk/>
            <pc:sldMk cId="1910779787" sldId="281"/>
            <ac:spMk id="4" creationId="{9D210137-F491-4FFF-8DF3-D51EFE94F841}"/>
          </ac:spMkLst>
        </pc:spChg>
        <pc:spChg chg="mod">
          <ac:chgData name="TAN Mei Yi [Harrisdale Senior High School]" userId="f9f029c9-d743-4d60-9f2c-e74bdec1ab07" providerId="ADAL" clId="{D5219305-CFE5-4754-B9B2-32BA4D714EFA}" dt="2023-03-21T23:04:43.600" v="263" actId="208"/>
          <ac:spMkLst>
            <pc:docMk/>
            <pc:sldMk cId="1910779787" sldId="281"/>
            <ac:spMk id="5" creationId="{EA4DB644-C189-4CF6-8D30-40CC15F863BD}"/>
          </ac:spMkLst>
        </pc:spChg>
      </pc:sldChg>
      <pc:sldChg chg="addSp delSp modSp add mod modAnim">
        <pc:chgData name="TAN Mei Yi [Harrisdale Senior High School]" userId="f9f029c9-d743-4d60-9f2c-e74bdec1ab07" providerId="ADAL" clId="{D5219305-CFE5-4754-B9B2-32BA4D714EFA}" dt="2023-03-21T23:13:42.568" v="337"/>
        <pc:sldMkLst>
          <pc:docMk/>
          <pc:sldMk cId="167395316" sldId="282"/>
        </pc:sldMkLst>
        <pc:spChg chg="add mod">
          <ac:chgData name="TAN Mei Yi [Harrisdale Senior High School]" userId="f9f029c9-d743-4d60-9f2c-e74bdec1ab07" providerId="ADAL" clId="{D5219305-CFE5-4754-B9B2-32BA4D714EFA}" dt="2023-03-21T23:05:03.966" v="271"/>
          <ac:spMkLst>
            <pc:docMk/>
            <pc:sldMk cId="167395316" sldId="282"/>
            <ac:spMk id="3" creationId="{BF473D0C-13C7-E7ED-13A1-BE73CFAC7FF4}"/>
          </ac:spMkLst>
        </pc:spChg>
        <pc:spChg chg="del">
          <ac:chgData name="TAN Mei Yi [Harrisdale Senior High School]" userId="f9f029c9-d743-4d60-9f2c-e74bdec1ab07" providerId="ADAL" clId="{D5219305-CFE5-4754-B9B2-32BA4D714EFA}" dt="2023-03-21T23:05:03.671" v="270" actId="478"/>
          <ac:spMkLst>
            <pc:docMk/>
            <pc:sldMk cId="167395316" sldId="282"/>
            <ac:spMk id="4" creationId="{ABC53A57-5375-4361-A67F-59A9A2900DE8}"/>
          </ac:spMkLst>
        </pc:spChg>
        <pc:spChg chg="mod">
          <ac:chgData name="TAN Mei Yi [Harrisdale Senior High School]" userId="f9f029c9-d743-4d60-9f2c-e74bdec1ab07" providerId="ADAL" clId="{D5219305-CFE5-4754-B9B2-32BA4D714EFA}" dt="2023-03-21T23:13:23.731" v="334" actId="207"/>
          <ac:spMkLst>
            <pc:docMk/>
            <pc:sldMk cId="167395316" sldId="282"/>
            <ac:spMk id="5" creationId="{20055495-76E9-438F-940B-B33D69B1DB34}"/>
          </ac:spMkLst>
        </pc:spChg>
        <pc:picChg chg="add mod">
          <ac:chgData name="TAN Mei Yi [Harrisdale Senior High School]" userId="f9f029c9-d743-4d60-9f2c-e74bdec1ab07" providerId="ADAL" clId="{D5219305-CFE5-4754-B9B2-32BA4D714EFA}" dt="2023-03-21T23:13:31.118" v="335"/>
          <ac:picMkLst>
            <pc:docMk/>
            <pc:sldMk cId="167395316" sldId="282"/>
            <ac:picMk id="7" creationId="{BEFF5B3F-D0A4-C9F9-4CC6-86A8A6B38E35}"/>
          </ac:picMkLst>
        </pc:picChg>
      </pc:sldChg>
      <pc:sldChg chg="addSp delSp modSp add mod modAnim">
        <pc:chgData name="TAN Mei Yi [Harrisdale Senior High School]" userId="f9f029c9-d743-4d60-9f2c-e74bdec1ab07" providerId="ADAL" clId="{D5219305-CFE5-4754-B9B2-32BA4D714EFA}" dt="2023-03-21T23:17:48.938" v="352" actId="207"/>
        <pc:sldMkLst>
          <pc:docMk/>
          <pc:sldMk cId="1019456348" sldId="283"/>
        </pc:sldMkLst>
        <pc:spChg chg="mod">
          <ac:chgData name="TAN Mei Yi [Harrisdale Senior High School]" userId="f9f029c9-d743-4d60-9f2c-e74bdec1ab07" providerId="ADAL" clId="{D5219305-CFE5-4754-B9B2-32BA4D714EFA}" dt="2023-03-21T23:03:25.264" v="249" actId="208"/>
          <ac:spMkLst>
            <pc:docMk/>
            <pc:sldMk cId="1019456348" sldId="283"/>
            <ac:spMk id="4" creationId="{3910AA0E-4B77-4881-A226-2581A07809C5}"/>
          </ac:spMkLst>
        </pc:spChg>
        <pc:spChg chg="mod">
          <ac:chgData name="TAN Mei Yi [Harrisdale Senior High School]" userId="f9f029c9-d743-4d60-9f2c-e74bdec1ab07" providerId="ADAL" clId="{D5219305-CFE5-4754-B9B2-32BA4D714EFA}" dt="2023-03-21T23:17:48.938" v="352" actId="207"/>
          <ac:spMkLst>
            <pc:docMk/>
            <pc:sldMk cId="1019456348" sldId="283"/>
            <ac:spMk id="7" creationId="{7CC7CFB4-F4B4-44A3-A81D-CA58627AB26F}"/>
          </ac:spMkLst>
        </pc:spChg>
        <pc:picChg chg="add del mod">
          <ac:chgData name="TAN Mei Yi [Harrisdale Senior High School]" userId="f9f029c9-d743-4d60-9f2c-e74bdec1ab07" providerId="ADAL" clId="{D5219305-CFE5-4754-B9B2-32BA4D714EFA}" dt="2023-03-21T23:17:26.355" v="349"/>
          <ac:picMkLst>
            <pc:docMk/>
            <pc:sldMk cId="1019456348" sldId="283"/>
            <ac:picMk id="5" creationId="{29C9BE03-8158-B6E6-E3E5-88895AC99033}"/>
          </ac:picMkLst>
        </pc:picChg>
      </pc:sldChg>
      <pc:sldChg chg="addSp delSp modSp add mod">
        <pc:chgData name="TAN Mei Yi [Harrisdale Senior High School]" userId="f9f029c9-d743-4d60-9f2c-e74bdec1ab07" providerId="ADAL" clId="{D5219305-CFE5-4754-B9B2-32BA4D714EFA}" dt="2023-03-21T23:10:22.927" v="313" actId="207"/>
        <pc:sldMkLst>
          <pc:docMk/>
          <pc:sldMk cId="1613852838" sldId="284"/>
        </pc:sldMkLst>
        <pc:spChg chg="mod">
          <ac:chgData name="TAN Mei Yi [Harrisdale Senior High School]" userId="f9f029c9-d743-4d60-9f2c-e74bdec1ab07" providerId="ADAL" clId="{D5219305-CFE5-4754-B9B2-32BA4D714EFA}" dt="2023-03-21T23:10:22.927" v="313" actId="207"/>
          <ac:spMkLst>
            <pc:docMk/>
            <pc:sldMk cId="1613852838" sldId="284"/>
            <ac:spMk id="3" creationId="{00000000-0000-0000-0000-000000000000}"/>
          </ac:spMkLst>
        </pc:spChg>
        <pc:spChg chg="add mod">
          <ac:chgData name="TAN Mei Yi [Harrisdale Senior High School]" userId="f9f029c9-d743-4d60-9f2c-e74bdec1ab07" providerId="ADAL" clId="{D5219305-CFE5-4754-B9B2-32BA4D714EFA}" dt="2023-03-21T23:05:48.292" v="285"/>
          <ac:spMkLst>
            <pc:docMk/>
            <pc:sldMk cId="1613852838" sldId="284"/>
            <ac:spMk id="4" creationId="{EF11403A-AB11-0BFE-2EC0-06FCF4263C66}"/>
          </ac:spMkLst>
        </pc:spChg>
        <pc:spChg chg="mod">
          <ac:chgData name="TAN Mei Yi [Harrisdale Senior High School]" userId="f9f029c9-d743-4d60-9f2c-e74bdec1ab07" providerId="ADAL" clId="{D5219305-CFE5-4754-B9B2-32BA4D714EFA}" dt="2023-03-21T23:10:18.442" v="312" actId="207"/>
          <ac:spMkLst>
            <pc:docMk/>
            <pc:sldMk cId="1613852838" sldId="284"/>
            <ac:spMk id="6" creationId="{97C04E04-6FE7-4293-9F1A-7CDFA6B44037}"/>
          </ac:spMkLst>
        </pc:spChg>
        <pc:spChg chg="del">
          <ac:chgData name="TAN Mei Yi [Harrisdale Senior High School]" userId="f9f029c9-d743-4d60-9f2c-e74bdec1ab07" providerId="ADAL" clId="{D5219305-CFE5-4754-B9B2-32BA4D714EFA}" dt="2023-03-21T23:05:48.119" v="284" actId="478"/>
          <ac:spMkLst>
            <pc:docMk/>
            <pc:sldMk cId="1613852838" sldId="284"/>
            <ac:spMk id="7" creationId="{10CD6E0E-EECD-4D46-84B2-0539F4A2D4AD}"/>
          </ac:spMkLst>
        </pc:spChg>
        <pc:graphicFrameChg chg="mod modGraphic">
          <ac:chgData name="TAN Mei Yi [Harrisdale Senior High School]" userId="f9f029c9-d743-4d60-9f2c-e74bdec1ab07" providerId="ADAL" clId="{D5219305-CFE5-4754-B9B2-32BA4D714EFA}" dt="2023-03-21T23:10:12.698" v="310" actId="113"/>
          <ac:graphicFrameMkLst>
            <pc:docMk/>
            <pc:sldMk cId="1613852838" sldId="284"/>
            <ac:graphicFrameMk id="2" creationId="{86E0E68A-567E-4F86-94F7-7B3BF8E775C2}"/>
          </ac:graphicFrameMkLst>
        </pc:graphicFrameChg>
      </pc:sldChg>
      <pc:sldChg chg="addSp delSp modSp add del mod">
        <pc:chgData name="TAN Mei Yi [Harrisdale Senior High School]" userId="f9f029c9-d743-4d60-9f2c-e74bdec1ab07" providerId="ADAL" clId="{D5219305-CFE5-4754-B9B2-32BA4D714EFA}" dt="2023-03-21T23:13:45.440" v="338" actId="47"/>
        <pc:sldMkLst>
          <pc:docMk/>
          <pc:sldMk cId="782299758" sldId="285"/>
        </pc:sldMkLst>
        <pc:spChg chg="add mod">
          <ac:chgData name="TAN Mei Yi [Harrisdale Senior High School]" userId="f9f029c9-d743-4d60-9f2c-e74bdec1ab07" providerId="ADAL" clId="{D5219305-CFE5-4754-B9B2-32BA4D714EFA}" dt="2023-03-21T23:05:00.115" v="269"/>
          <ac:spMkLst>
            <pc:docMk/>
            <pc:sldMk cId="782299758" sldId="285"/>
            <ac:spMk id="3" creationId="{63B896D1-B4E6-C063-313E-DF7A458DD680}"/>
          </ac:spMkLst>
        </pc:spChg>
        <pc:spChg chg="del">
          <ac:chgData name="TAN Mei Yi [Harrisdale Senior High School]" userId="f9f029c9-d743-4d60-9f2c-e74bdec1ab07" providerId="ADAL" clId="{D5219305-CFE5-4754-B9B2-32BA4D714EFA}" dt="2023-03-21T23:04:59.821" v="268" actId="478"/>
          <ac:spMkLst>
            <pc:docMk/>
            <pc:sldMk cId="782299758" sldId="285"/>
            <ac:spMk id="4" creationId="{ABC53A57-5375-4361-A67F-59A9A2900DE8}"/>
          </ac:spMkLst>
        </pc:spChg>
      </pc:sldChg>
      <pc:sldChg chg="addSp delSp modSp add mod delAnim modAnim">
        <pc:chgData name="TAN Mei Yi [Harrisdale Senior High School]" userId="f9f029c9-d743-4d60-9f2c-e74bdec1ab07" providerId="ADAL" clId="{D5219305-CFE5-4754-B9B2-32BA4D714EFA}" dt="2023-03-22T12:55:56.838" v="2603"/>
        <pc:sldMkLst>
          <pc:docMk/>
          <pc:sldMk cId="1372932503" sldId="286"/>
        </pc:sldMkLst>
        <pc:spChg chg="add mod">
          <ac:chgData name="TAN Mei Yi [Harrisdale Senior High School]" userId="f9f029c9-d743-4d60-9f2c-e74bdec1ab07" providerId="ADAL" clId="{D5219305-CFE5-4754-B9B2-32BA4D714EFA}" dt="2023-03-21T23:02:42.012" v="232"/>
          <ac:spMkLst>
            <pc:docMk/>
            <pc:sldMk cId="1372932503" sldId="286"/>
            <ac:spMk id="4" creationId="{12AB1184-DACF-CB34-0A3A-3996364627FA}"/>
          </ac:spMkLst>
        </pc:spChg>
        <pc:spChg chg="add mod">
          <ac:chgData name="TAN Mei Yi [Harrisdale Senior High School]" userId="f9f029c9-d743-4d60-9f2c-e74bdec1ab07" providerId="ADAL" clId="{D5219305-CFE5-4754-B9B2-32BA4D714EFA}" dt="2023-03-22T12:51:14.273" v="2360" actId="1076"/>
          <ac:spMkLst>
            <pc:docMk/>
            <pc:sldMk cId="1372932503" sldId="286"/>
            <ac:spMk id="5" creationId="{45D19050-5A6B-4C99-C5C9-6FDCB2FD1B33}"/>
          </ac:spMkLst>
        </pc:spChg>
        <pc:spChg chg="del">
          <ac:chgData name="TAN Mei Yi [Harrisdale Senior High School]" userId="f9f029c9-d743-4d60-9f2c-e74bdec1ab07" providerId="ADAL" clId="{D5219305-CFE5-4754-B9B2-32BA4D714EFA}" dt="2023-03-21T23:02:41.740" v="231" actId="478"/>
          <ac:spMkLst>
            <pc:docMk/>
            <pc:sldMk cId="1372932503" sldId="286"/>
            <ac:spMk id="8" creationId="{8C58BB88-B94B-4407-A26E-51127EB31857}"/>
          </ac:spMkLst>
        </pc:spChg>
        <pc:spChg chg="add mod">
          <ac:chgData name="TAN Mei Yi [Harrisdale Senior High School]" userId="f9f029c9-d743-4d60-9f2c-e74bdec1ab07" providerId="ADAL" clId="{D5219305-CFE5-4754-B9B2-32BA4D714EFA}" dt="2023-03-22T12:51:40.887" v="2387" actId="1076"/>
          <ac:spMkLst>
            <pc:docMk/>
            <pc:sldMk cId="1372932503" sldId="286"/>
            <ac:spMk id="38" creationId="{5588182D-608C-443C-8B38-F6FB9495727C}"/>
          </ac:spMkLst>
        </pc:spChg>
        <pc:spChg chg="add mod">
          <ac:chgData name="TAN Mei Yi [Harrisdale Senior High School]" userId="f9f029c9-d743-4d60-9f2c-e74bdec1ab07" providerId="ADAL" clId="{D5219305-CFE5-4754-B9B2-32BA4D714EFA}" dt="2023-03-22T12:52:19.149" v="2436" actId="14100"/>
          <ac:spMkLst>
            <pc:docMk/>
            <pc:sldMk cId="1372932503" sldId="286"/>
            <ac:spMk id="133" creationId="{E834225F-82BD-A9D2-69DC-3DDC67160D51}"/>
          </ac:spMkLst>
        </pc:spChg>
        <pc:spChg chg="add mod">
          <ac:chgData name="TAN Mei Yi [Harrisdale Senior High School]" userId="f9f029c9-d743-4d60-9f2c-e74bdec1ab07" providerId="ADAL" clId="{D5219305-CFE5-4754-B9B2-32BA4D714EFA}" dt="2023-03-22T12:52:39.897" v="2450" actId="1076"/>
          <ac:spMkLst>
            <pc:docMk/>
            <pc:sldMk cId="1372932503" sldId="286"/>
            <ac:spMk id="134" creationId="{5A29DBFA-4D82-7B87-CF90-F81FD172E8F3}"/>
          </ac:spMkLst>
        </pc:spChg>
        <pc:spChg chg="add mod">
          <ac:chgData name="TAN Mei Yi [Harrisdale Senior High School]" userId="f9f029c9-d743-4d60-9f2c-e74bdec1ab07" providerId="ADAL" clId="{D5219305-CFE5-4754-B9B2-32BA4D714EFA}" dt="2023-03-22T12:53:21.259" v="2477" actId="20577"/>
          <ac:spMkLst>
            <pc:docMk/>
            <pc:sldMk cId="1372932503" sldId="286"/>
            <ac:spMk id="192" creationId="{1F306B2B-B85E-9E5A-528F-BA3C4BB7D260}"/>
          </ac:spMkLst>
        </pc:spChg>
        <pc:spChg chg="add mod">
          <ac:chgData name="TAN Mei Yi [Harrisdale Senior High School]" userId="f9f029c9-d743-4d60-9f2c-e74bdec1ab07" providerId="ADAL" clId="{D5219305-CFE5-4754-B9B2-32BA4D714EFA}" dt="2023-03-22T12:53:26.098" v="2479" actId="1076"/>
          <ac:spMkLst>
            <pc:docMk/>
            <pc:sldMk cId="1372932503" sldId="286"/>
            <ac:spMk id="212" creationId="{0BB05136-D39D-9385-8920-73529D0F89D2}"/>
          </ac:spMkLst>
        </pc:spChg>
        <pc:spChg chg="add mod">
          <ac:chgData name="TAN Mei Yi [Harrisdale Senior High School]" userId="f9f029c9-d743-4d60-9f2c-e74bdec1ab07" providerId="ADAL" clId="{D5219305-CFE5-4754-B9B2-32BA4D714EFA}" dt="2023-03-22T12:53:32.293" v="2487" actId="20577"/>
          <ac:spMkLst>
            <pc:docMk/>
            <pc:sldMk cId="1372932503" sldId="286"/>
            <ac:spMk id="219" creationId="{C0ACED17-919A-4686-32AC-F6E9B895A440}"/>
          </ac:spMkLst>
        </pc:spChg>
        <pc:spChg chg="add mod">
          <ac:chgData name="TAN Mei Yi [Harrisdale Senior High School]" userId="f9f029c9-d743-4d60-9f2c-e74bdec1ab07" providerId="ADAL" clId="{D5219305-CFE5-4754-B9B2-32BA4D714EFA}" dt="2023-03-22T12:55:20.022" v="2578" actId="1076"/>
          <ac:spMkLst>
            <pc:docMk/>
            <pc:sldMk cId="1372932503" sldId="286"/>
            <ac:spMk id="228" creationId="{93B632DE-9494-1A93-2993-2A8A365B0F8C}"/>
          </ac:spMkLst>
        </pc:spChg>
        <pc:spChg chg="add mod">
          <ac:chgData name="TAN Mei Yi [Harrisdale Senior High School]" userId="f9f029c9-d743-4d60-9f2c-e74bdec1ab07" providerId="ADAL" clId="{D5219305-CFE5-4754-B9B2-32BA4D714EFA}" dt="2023-03-22T12:55:42.203" v="2600" actId="1076"/>
          <ac:spMkLst>
            <pc:docMk/>
            <pc:sldMk cId="1372932503" sldId="286"/>
            <ac:spMk id="238" creationId="{7E5D2E9A-C1E9-5F48-8E49-E98605A2A53D}"/>
          </ac:spMkLst>
        </pc:spChg>
        <pc:grpChg chg="del">
          <ac:chgData name="TAN Mei Yi [Harrisdale Senior High School]" userId="f9f029c9-d743-4d60-9f2c-e74bdec1ab07" providerId="ADAL" clId="{D5219305-CFE5-4754-B9B2-32BA4D714EFA}" dt="2023-03-22T12:51:18.030" v="2361" actId="478"/>
          <ac:grpSpMkLst>
            <pc:docMk/>
            <pc:sldMk cId="1372932503" sldId="286"/>
            <ac:grpSpMk id="30" creationId="{F10F541E-9D8F-494A-AB21-37B66680D096}"/>
          </ac:grpSpMkLst>
        </pc:grpChg>
        <pc:grpChg chg="del">
          <ac:chgData name="TAN Mei Yi [Harrisdale Senior High School]" userId="f9f029c9-d743-4d60-9f2c-e74bdec1ab07" providerId="ADAL" clId="{D5219305-CFE5-4754-B9B2-32BA4D714EFA}" dt="2023-03-22T12:51:18.030" v="2361" actId="478"/>
          <ac:grpSpMkLst>
            <pc:docMk/>
            <pc:sldMk cId="1372932503" sldId="286"/>
            <ac:grpSpMk id="31" creationId="{A6155A70-7358-4489-B1D6-6EF5423D9637}"/>
          </ac:grpSpMkLst>
        </pc:grpChg>
        <pc:grpChg chg="del">
          <ac:chgData name="TAN Mei Yi [Harrisdale Senior High School]" userId="f9f029c9-d743-4d60-9f2c-e74bdec1ab07" providerId="ADAL" clId="{D5219305-CFE5-4754-B9B2-32BA4D714EFA}" dt="2023-03-22T12:51:18.030" v="2361" actId="478"/>
          <ac:grpSpMkLst>
            <pc:docMk/>
            <pc:sldMk cId="1372932503" sldId="286"/>
            <ac:grpSpMk id="32" creationId="{96DE9268-94FF-48F9-845F-4351CAB2544B}"/>
          </ac:grpSpMkLst>
        </pc:grpChg>
        <pc:grpChg chg="del">
          <ac:chgData name="TAN Mei Yi [Harrisdale Senior High School]" userId="f9f029c9-d743-4d60-9f2c-e74bdec1ab07" providerId="ADAL" clId="{D5219305-CFE5-4754-B9B2-32BA4D714EFA}" dt="2023-03-22T12:51:18.030" v="2361" actId="478"/>
          <ac:grpSpMkLst>
            <pc:docMk/>
            <pc:sldMk cId="1372932503" sldId="286"/>
            <ac:grpSpMk id="33" creationId="{B75F3C7D-E2C9-410A-8149-9992DBB1ECAA}"/>
          </ac:grpSpMkLst>
        </pc:grpChg>
        <pc:grpChg chg="del">
          <ac:chgData name="TAN Mei Yi [Harrisdale Senior High School]" userId="f9f029c9-d743-4d60-9f2c-e74bdec1ab07" providerId="ADAL" clId="{D5219305-CFE5-4754-B9B2-32BA4D714EFA}" dt="2023-03-22T12:51:47.257" v="2389" actId="478"/>
          <ac:grpSpMkLst>
            <pc:docMk/>
            <pc:sldMk cId="1372932503" sldId="286"/>
            <ac:grpSpMk id="41" creationId="{A55BACD7-FDB2-4602-BD49-2FECBE4AD981}"/>
          </ac:grpSpMkLst>
        </pc:grpChg>
        <pc:grpChg chg="del">
          <ac:chgData name="TAN Mei Yi [Harrisdale Senior High School]" userId="f9f029c9-d743-4d60-9f2c-e74bdec1ab07" providerId="ADAL" clId="{D5219305-CFE5-4754-B9B2-32BA4D714EFA}" dt="2023-03-22T12:51:44.452" v="2388" actId="478"/>
          <ac:grpSpMkLst>
            <pc:docMk/>
            <pc:sldMk cId="1372932503" sldId="286"/>
            <ac:grpSpMk id="46" creationId="{6DE0B6C4-3695-4833-BB45-1A5B9D2FF3AD}"/>
          </ac:grpSpMkLst>
        </pc:grpChg>
        <pc:grpChg chg="del">
          <ac:chgData name="TAN Mei Yi [Harrisdale Senior High School]" userId="f9f029c9-d743-4d60-9f2c-e74bdec1ab07" providerId="ADAL" clId="{D5219305-CFE5-4754-B9B2-32BA4D714EFA}" dt="2023-03-22T12:52:23.316" v="2437" actId="478"/>
          <ac:grpSpMkLst>
            <pc:docMk/>
            <pc:sldMk cId="1372932503" sldId="286"/>
            <ac:grpSpMk id="55" creationId="{96F36490-FBDB-43DE-8E9C-64D40CBE01CC}"/>
          </ac:grpSpMkLst>
        </pc:grpChg>
        <pc:grpChg chg="del">
          <ac:chgData name="TAN Mei Yi [Harrisdale Senior High School]" userId="f9f029c9-d743-4d60-9f2c-e74bdec1ab07" providerId="ADAL" clId="{D5219305-CFE5-4754-B9B2-32BA4D714EFA}" dt="2023-03-22T12:52:23.316" v="2437" actId="478"/>
          <ac:grpSpMkLst>
            <pc:docMk/>
            <pc:sldMk cId="1372932503" sldId="286"/>
            <ac:grpSpMk id="56" creationId="{E42F0D61-1448-498B-9746-EDCCAD5F7C41}"/>
          </ac:grpSpMkLst>
        </pc:grpChg>
        <pc:grpChg chg="del">
          <ac:chgData name="TAN Mei Yi [Harrisdale Senior High School]" userId="f9f029c9-d743-4d60-9f2c-e74bdec1ab07" providerId="ADAL" clId="{D5219305-CFE5-4754-B9B2-32BA4D714EFA}" dt="2023-03-22T12:52:23.316" v="2437" actId="478"/>
          <ac:grpSpMkLst>
            <pc:docMk/>
            <pc:sldMk cId="1372932503" sldId="286"/>
            <ac:grpSpMk id="66" creationId="{8571ABAB-C5C4-4559-8677-F99179942F6D}"/>
          </ac:grpSpMkLst>
        </pc:grpChg>
        <pc:grpChg chg="del">
          <ac:chgData name="TAN Mei Yi [Harrisdale Senior High School]" userId="f9f029c9-d743-4d60-9f2c-e74bdec1ab07" providerId="ADAL" clId="{D5219305-CFE5-4754-B9B2-32BA4D714EFA}" dt="2023-03-22T12:52:23.316" v="2437" actId="478"/>
          <ac:grpSpMkLst>
            <pc:docMk/>
            <pc:sldMk cId="1372932503" sldId="286"/>
            <ac:grpSpMk id="67" creationId="{B3533E53-9C3A-4148-90B7-477FED871B3C}"/>
          </ac:grpSpMkLst>
        </pc:grpChg>
        <pc:grpChg chg="del">
          <ac:chgData name="TAN Mei Yi [Harrisdale Senior High School]" userId="f9f029c9-d743-4d60-9f2c-e74bdec1ab07" providerId="ADAL" clId="{D5219305-CFE5-4754-B9B2-32BA4D714EFA}" dt="2023-03-22T12:52:23.316" v="2437" actId="478"/>
          <ac:grpSpMkLst>
            <pc:docMk/>
            <pc:sldMk cId="1372932503" sldId="286"/>
            <ac:grpSpMk id="90" creationId="{9D39929A-D43E-4A34-AF61-4975B8CE1FD8}"/>
          </ac:grpSpMkLst>
        </pc:grpChg>
        <pc:grpChg chg="del">
          <ac:chgData name="TAN Mei Yi [Harrisdale Senior High School]" userId="f9f029c9-d743-4d60-9f2c-e74bdec1ab07" providerId="ADAL" clId="{D5219305-CFE5-4754-B9B2-32BA4D714EFA}" dt="2023-03-22T12:52:23.316" v="2437" actId="478"/>
          <ac:grpSpMkLst>
            <pc:docMk/>
            <pc:sldMk cId="1372932503" sldId="286"/>
            <ac:grpSpMk id="91" creationId="{239525D4-2632-4688-AB90-6EDB7FEF4BEB}"/>
          </ac:grpSpMkLst>
        </pc:grpChg>
        <pc:grpChg chg="del">
          <ac:chgData name="TAN Mei Yi [Harrisdale Senior High School]" userId="f9f029c9-d743-4d60-9f2c-e74bdec1ab07" providerId="ADAL" clId="{D5219305-CFE5-4754-B9B2-32BA4D714EFA}" dt="2023-03-22T12:52:23.316" v="2437" actId="478"/>
          <ac:grpSpMkLst>
            <pc:docMk/>
            <pc:sldMk cId="1372932503" sldId="286"/>
            <ac:grpSpMk id="97" creationId="{A5CB217E-A338-42BB-B774-665926F6D078}"/>
          </ac:grpSpMkLst>
        </pc:grpChg>
        <pc:grpChg chg="del">
          <ac:chgData name="TAN Mei Yi [Harrisdale Senior High School]" userId="f9f029c9-d743-4d60-9f2c-e74bdec1ab07" providerId="ADAL" clId="{D5219305-CFE5-4754-B9B2-32BA4D714EFA}" dt="2023-03-22T12:52:42.819" v="2451" actId="478"/>
          <ac:grpSpMkLst>
            <pc:docMk/>
            <pc:sldMk cId="1372932503" sldId="286"/>
            <ac:grpSpMk id="109" creationId="{076BCDCF-14E2-4649-959B-52D1D0DE7FB0}"/>
          </ac:grpSpMkLst>
        </pc:grpChg>
        <pc:grpChg chg="del">
          <ac:chgData name="TAN Mei Yi [Harrisdale Senior High School]" userId="f9f029c9-d743-4d60-9f2c-e74bdec1ab07" providerId="ADAL" clId="{D5219305-CFE5-4754-B9B2-32BA4D714EFA}" dt="2023-03-22T12:52:42.819" v="2451" actId="478"/>
          <ac:grpSpMkLst>
            <pc:docMk/>
            <pc:sldMk cId="1372932503" sldId="286"/>
            <ac:grpSpMk id="124" creationId="{42B7F9D5-E600-4536-9E35-2A35A6BD1716}"/>
          </ac:grpSpMkLst>
        </pc:grpChg>
        <pc:grpChg chg="del">
          <ac:chgData name="TAN Mei Yi [Harrisdale Senior High School]" userId="f9f029c9-d743-4d60-9f2c-e74bdec1ab07" providerId="ADAL" clId="{D5219305-CFE5-4754-B9B2-32BA4D714EFA}" dt="2023-03-22T12:52:42.819" v="2451" actId="478"/>
          <ac:grpSpMkLst>
            <pc:docMk/>
            <pc:sldMk cId="1372932503" sldId="286"/>
            <ac:grpSpMk id="125" creationId="{0D86CF26-A7FD-42CB-97FC-02942AC26EB5}"/>
          </ac:grpSpMkLst>
        </pc:grpChg>
        <pc:grpChg chg="del">
          <ac:chgData name="TAN Mei Yi [Harrisdale Senior High School]" userId="f9f029c9-d743-4d60-9f2c-e74bdec1ab07" providerId="ADAL" clId="{D5219305-CFE5-4754-B9B2-32BA4D714EFA}" dt="2023-03-22T12:52:47.117" v="2452" actId="478"/>
          <ac:grpSpMkLst>
            <pc:docMk/>
            <pc:sldMk cId="1372932503" sldId="286"/>
            <ac:grpSpMk id="129" creationId="{D0D6F715-A6BD-4AAC-848D-A84C3FFB4210}"/>
          </ac:grpSpMkLst>
        </pc:grpChg>
        <pc:grpChg chg="del">
          <ac:chgData name="TAN Mei Yi [Harrisdale Senior High School]" userId="f9f029c9-d743-4d60-9f2c-e74bdec1ab07" providerId="ADAL" clId="{D5219305-CFE5-4754-B9B2-32BA4D714EFA}" dt="2023-03-22T12:51:44.452" v="2388" actId="478"/>
          <ac:grpSpMkLst>
            <pc:docMk/>
            <pc:sldMk cId="1372932503" sldId="286"/>
            <ac:grpSpMk id="146" creationId="{E453D0A1-BD43-4901-8F69-2968A5180FF4}"/>
          </ac:grpSpMkLst>
        </pc:grpChg>
        <pc:grpChg chg="del">
          <ac:chgData name="TAN Mei Yi [Harrisdale Senior High School]" userId="f9f029c9-d743-4d60-9f2c-e74bdec1ab07" providerId="ADAL" clId="{D5219305-CFE5-4754-B9B2-32BA4D714EFA}" dt="2023-03-22T12:53:35.357" v="2488" actId="478"/>
          <ac:grpSpMkLst>
            <pc:docMk/>
            <pc:sldMk cId="1372932503" sldId="286"/>
            <ac:grpSpMk id="162" creationId="{EB3F1C3E-A9DB-456A-BF34-77B7846D8655}"/>
          </ac:grpSpMkLst>
        </pc:grpChg>
        <pc:grpChg chg="del">
          <ac:chgData name="TAN Mei Yi [Harrisdale Senior High School]" userId="f9f029c9-d743-4d60-9f2c-e74bdec1ab07" providerId="ADAL" clId="{D5219305-CFE5-4754-B9B2-32BA4D714EFA}" dt="2023-03-22T12:53:35.357" v="2488" actId="478"/>
          <ac:grpSpMkLst>
            <pc:docMk/>
            <pc:sldMk cId="1372932503" sldId="286"/>
            <ac:grpSpMk id="163" creationId="{FA647C16-B19A-46F0-997A-28360DFAFB85}"/>
          </ac:grpSpMkLst>
        </pc:grpChg>
        <pc:grpChg chg="del">
          <ac:chgData name="TAN Mei Yi [Harrisdale Senior High School]" userId="f9f029c9-d743-4d60-9f2c-e74bdec1ab07" providerId="ADAL" clId="{D5219305-CFE5-4754-B9B2-32BA4D714EFA}" dt="2023-03-22T12:53:35.357" v="2488" actId="478"/>
          <ac:grpSpMkLst>
            <pc:docMk/>
            <pc:sldMk cId="1372932503" sldId="286"/>
            <ac:grpSpMk id="164" creationId="{9D0281D2-B4E5-420B-9858-14E9BCC6E662}"/>
          </ac:grpSpMkLst>
        </pc:grpChg>
        <pc:grpChg chg="del">
          <ac:chgData name="TAN Mei Yi [Harrisdale Senior High School]" userId="f9f029c9-d743-4d60-9f2c-e74bdec1ab07" providerId="ADAL" clId="{D5219305-CFE5-4754-B9B2-32BA4D714EFA}" dt="2023-03-22T12:53:35.357" v="2488" actId="478"/>
          <ac:grpSpMkLst>
            <pc:docMk/>
            <pc:sldMk cId="1372932503" sldId="286"/>
            <ac:grpSpMk id="165" creationId="{B522EC59-025F-44BC-BEEB-7878A27F64DF}"/>
          </ac:grpSpMkLst>
        </pc:grpChg>
        <pc:grpChg chg="del">
          <ac:chgData name="TAN Mei Yi [Harrisdale Senior High School]" userId="f9f029c9-d743-4d60-9f2c-e74bdec1ab07" providerId="ADAL" clId="{D5219305-CFE5-4754-B9B2-32BA4D714EFA}" dt="2023-03-22T12:53:35.357" v="2488" actId="478"/>
          <ac:grpSpMkLst>
            <pc:docMk/>
            <pc:sldMk cId="1372932503" sldId="286"/>
            <ac:grpSpMk id="166" creationId="{FDD99D4E-A543-43F4-A857-5F65244796E1}"/>
          </ac:grpSpMkLst>
        </pc:grpChg>
        <pc:grpChg chg="del">
          <ac:chgData name="TAN Mei Yi [Harrisdale Senior High School]" userId="f9f029c9-d743-4d60-9f2c-e74bdec1ab07" providerId="ADAL" clId="{D5219305-CFE5-4754-B9B2-32BA4D714EFA}" dt="2023-03-22T12:53:35.357" v="2488" actId="478"/>
          <ac:grpSpMkLst>
            <pc:docMk/>
            <pc:sldMk cId="1372932503" sldId="286"/>
            <ac:grpSpMk id="173" creationId="{44D32443-C2C0-4FFA-9920-FD81ACF25753}"/>
          </ac:grpSpMkLst>
        </pc:grpChg>
        <pc:grpChg chg="del">
          <ac:chgData name="TAN Mei Yi [Harrisdale Senior High School]" userId="f9f029c9-d743-4d60-9f2c-e74bdec1ab07" providerId="ADAL" clId="{D5219305-CFE5-4754-B9B2-32BA4D714EFA}" dt="2023-03-22T12:53:35.357" v="2488" actId="478"/>
          <ac:grpSpMkLst>
            <pc:docMk/>
            <pc:sldMk cId="1372932503" sldId="286"/>
            <ac:grpSpMk id="181" creationId="{B6C7FFA9-2983-44BA-BEAE-99074547E46C}"/>
          </ac:grpSpMkLst>
        </pc:grpChg>
        <pc:grpChg chg="del">
          <ac:chgData name="TAN Mei Yi [Harrisdale Senior High School]" userId="f9f029c9-d743-4d60-9f2c-e74bdec1ab07" providerId="ADAL" clId="{D5219305-CFE5-4754-B9B2-32BA4D714EFA}" dt="2023-03-22T12:53:35.357" v="2488" actId="478"/>
          <ac:grpSpMkLst>
            <pc:docMk/>
            <pc:sldMk cId="1372932503" sldId="286"/>
            <ac:grpSpMk id="182" creationId="{63600D7B-B33F-4513-BEAD-7BC66E444503}"/>
          </ac:grpSpMkLst>
        </pc:grpChg>
        <pc:grpChg chg="del">
          <ac:chgData name="TAN Mei Yi [Harrisdale Senior High School]" userId="f9f029c9-d743-4d60-9f2c-e74bdec1ab07" providerId="ADAL" clId="{D5219305-CFE5-4754-B9B2-32BA4D714EFA}" dt="2023-03-22T12:53:35.357" v="2488" actId="478"/>
          <ac:grpSpMkLst>
            <pc:docMk/>
            <pc:sldMk cId="1372932503" sldId="286"/>
            <ac:grpSpMk id="190" creationId="{E4F8499E-EC68-4896-B0B6-F1B4C1E19D6F}"/>
          </ac:grpSpMkLst>
        </pc:grpChg>
        <pc:grpChg chg="del">
          <ac:chgData name="TAN Mei Yi [Harrisdale Senior High School]" userId="f9f029c9-d743-4d60-9f2c-e74bdec1ab07" providerId="ADAL" clId="{D5219305-CFE5-4754-B9B2-32BA4D714EFA}" dt="2023-03-22T12:53:35.357" v="2488" actId="478"/>
          <ac:grpSpMkLst>
            <pc:docMk/>
            <pc:sldMk cId="1372932503" sldId="286"/>
            <ac:grpSpMk id="191" creationId="{575C03A8-36DE-48BF-972A-470E6450B209}"/>
          </ac:grpSpMkLst>
        </pc:grpChg>
        <pc:grpChg chg="del">
          <ac:chgData name="TAN Mei Yi [Harrisdale Senior High School]" userId="f9f029c9-d743-4d60-9f2c-e74bdec1ab07" providerId="ADAL" clId="{D5219305-CFE5-4754-B9B2-32BA4D714EFA}" dt="2023-03-22T12:55:49.747" v="2601" actId="478"/>
          <ac:grpSpMkLst>
            <pc:docMk/>
            <pc:sldMk cId="1372932503" sldId="286"/>
            <ac:grpSpMk id="211" creationId="{DE66106A-C7FB-4E7D-BFD7-95FA3F1486E1}"/>
          </ac:grpSpMkLst>
        </pc:grpChg>
        <pc:grpChg chg="del">
          <ac:chgData name="TAN Mei Yi [Harrisdale Senior High School]" userId="f9f029c9-d743-4d60-9f2c-e74bdec1ab07" providerId="ADAL" clId="{D5219305-CFE5-4754-B9B2-32BA4D714EFA}" dt="2023-03-22T12:55:49.747" v="2601" actId="478"/>
          <ac:grpSpMkLst>
            <pc:docMk/>
            <pc:sldMk cId="1372932503" sldId="286"/>
            <ac:grpSpMk id="260" creationId="{A9430606-F28A-48A6-97D5-EA11AE0FBEDC}"/>
          </ac:grpSpMkLst>
        </pc:grpChg>
        <pc:grpChg chg="del">
          <ac:chgData name="TAN Mei Yi [Harrisdale Senior High School]" userId="f9f029c9-d743-4d60-9f2c-e74bdec1ab07" providerId="ADAL" clId="{D5219305-CFE5-4754-B9B2-32BA4D714EFA}" dt="2023-03-22T12:55:49.747" v="2601" actId="478"/>
          <ac:grpSpMkLst>
            <pc:docMk/>
            <pc:sldMk cId="1372932503" sldId="286"/>
            <ac:grpSpMk id="261" creationId="{3A892A4C-C949-404F-948F-79549F883C34}"/>
          </ac:grpSpMkLst>
        </pc:grpChg>
        <pc:grpChg chg="del">
          <ac:chgData name="TAN Mei Yi [Harrisdale Senior High School]" userId="f9f029c9-d743-4d60-9f2c-e74bdec1ab07" providerId="ADAL" clId="{D5219305-CFE5-4754-B9B2-32BA4D714EFA}" dt="2023-03-22T12:55:49.747" v="2601" actId="478"/>
          <ac:grpSpMkLst>
            <pc:docMk/>
            <pc:sldMk cId="1372932503" sldId="286"/>
            <ac:grpSpMk id="262" creationId="{9CCE57EA-FFB2-44CC-A2F3-C3A19D82CC3F}"/>
          </ac:grpSpMkLst>
        </pc:grpChg>
        <pc:grpChg chg="del">
          <ac:chgData name="TAN Mei Yi [Harrisdale Senior High School]" userId="f9f029c9-d743-4d60-9f2c-e74bdec1ab07" providerId="ADAL" clId="{D5219305-CFE5-4754-B9B2-32BA4D714EFA}" dt="2023-03-22T12:55:49.747" v="2601" actId="478"/>
          <ac:grpSpMkLst>
            <pc:docMk/>
            <pc:sldMk cId="1372932503" sldId="286"/>
            <ac:grpSpMk id="263" creationId="{2535E4A4-F893-4C22-A314-1871CC5CED85}"/>
          </ac:grpSpMkLst>
        </pc:grpChg>
        <pc:grpChg chg="del">
          <ac:chgData name="TAN Mei Yi [Harrisdale Senior High School]" userId="f9f029c9-d743-4d60-9f2c-e74bdec1ab07" providerId="ADAL" clId="{D5219305-CFE5-4754-B9B2-32BA4D714EFA}" dt="2023-03-22T12:55:49.747" v="2601" actId="478"/>
          <ac:grpSpMkLst>
            <pc:docMk/>
            <pc:sldMk cId="1372932503" sldId="286"/>
            <ac:grpSpMk id="272" creationId="{4C464A56-3CEE-4580-8755-6779F8472717}"/>
          </ac:grpSpMkLst>
        </pc:grpChg>
        <pc:grpChg chg="del">
          <ac:chgData name="TAN Mei Yi [Harrisdale Senior High School]" userId="f9f029c9-d743-4d60-9f2c-e74bdec1ab07" providerId="ADAL" clId="{D5219305-CFE5-4754-B9B2-32BA4D714EFA}" dt="2023-03-22T12:55:49.747" v="2601" actId="478"/>
          <ac:grpSpMkLst>
            <pc:docMk/>
            <pc:sldMk cId="1372932503" sldId="286"/>
            <ac:grpSpMk id="273" creationId="{37C5CF60-68A5-4D3C-9E65-1D1822927395}"/>
          </ac:grpSpMkLst>
        </pc:grpChg>
        <pc:grpChg chg="del">
          <ac:chgData name="TAN Mei Yi [Harrisdale Senior High School]" userId="f9f029c9-d743-4d60-9f2c-e74bdec1ab07" providerId="ADAL" clId="{D5219305-CFE5-4754-B9B2-32BA4D714EFA}" dt="2023-03-22T12:55:49.747" v="2601" actId="478"/>
          <ac:grpSpMkLst>
            <pc:docMk/>
            <pc:sldMk cId="1372932503" sldId="286"/>
            <ac:grpSpMk id="287" creationId="{907E1392-C535-441C-8FFD-070FB8A4F758}"/>
          </ac:grpSpMkLst>
        </pc:grpChg>
        <pc:grpChg chg="del">
          <ac:chgData name="TAN Mei Yi [Harrisdale Senior High School]" userId="f9f029c9-d743-4d60-9f2c-e74bdec1ab07" providerId="ADAL" clId="{D5219305-CFE5-4754-B9B2-32BA4D714EFA}" dt="2023-03-22T12:55:49.747" v="2601" actId="478"/>
          <ac:grpSpMkLst>
            <pc:docMk/>
            <pc:sldMk cId="1372932503" sldId="286"/>
            <ac:grpSpMk id="288" creationId="{7805E269-DAC5-474F-929C-308EBDC5030D}"/>
          </ac:grpSpMkLst>
        </pc:grpChg>
        <pc:grpChg chg="del">
          <ac:chgData name="TAN Mei Yi [Harrisdale Senior High School]" userId="f9f029c9-d743-4d60-9f2c-e74bdec1ab07" providerId="ADAL" clId="{D5219305-CFE5-4754-B9B2-32BA4D714EFA}" dt="2023-03-22T12:55:49.747" v="2601" actId="478"/>
          <ac:grpSpMkLst>
            <pc:docMk/>
            <pc:sldMk cId="1372932503" sldId="286"/>
            <ac:grpSpMk id="293" creationId="{98021381-269B-4B10-8EDD-3624C69DCF06}"/>
          </ac:grpSpMkLst>
        </pc:grpChg>
        <pc:picChg chg="mod">
          <ac:chgData name="TAN Mei Yi [Harrisdale Senior High School]" userId="f9f029c9-d743-4d60-9f2c-e74bdec1ab07" providerId="ADAL" clId="{D5219305-CFE5-4754-B9B2-32BA4D714EFA}" dt="2023-03-22T12:50:51.700" v="2304" actId="1076"/>
          <ac:picMkLst>
            <pc:docMk/>
            <pc:sldMk cId="1372932503" sldId="286"/>
            <ac:picMk id="274" creationId="{ADF67A3D-5070-4C77-95E9-36E75FDA7C59}"/>
          </ac:picMkLst>
        </pc:picChg>
        <pc:inkChg chg="del">
          <ac:chgData name="TAN Mei Yi [Harrisdale Senior High School]" userId="f9f029c9-d743-4d60-9f2c-e74bdec1ab07" providerId="ADAL" clId="{D5219305-CFE5-4754-B9B2-32BA4D714EFA}" dt="2023-03-22T12:55:49.747" v="2601" actId="478"/>
          <ac:inkMkLst>
            <pc:docMk/>
            <pc:sldMk cId="1372932503" sldId="286"/>
            <ac:inkMk id="6" creationId="{58AEC18D-D68A-4FF1-B332-3634193768AD}"/>
          </ac:inkMkLst>
        </pc:inkChg>
        <pc:inkChg chg="del">
          <ac:chgData name="TAN Mei Yi [Harrisdale Senior High School]" userId="f9f029c9-d743-4d60-9f2c-e74bdec1ab07" providerId="ADAL" clId="{D5219305-CFE5-4754-B9B2-32BA4D714EFA}" dt="2023-03-22T12:55:49.747" v="2601" actId="478"/>
          <ac:inkMkLst>
            <pc:docMk/>
            <pc:sldMk cId="1372932503" sldId="286"/>
            <ac:inkMk id="7" creationId="{3AB01AB0-81B6-4469-950F-403796744217}"/>
          </ac:inkMkLst>
        </pc:inkChg>
        <pc:inkChg chg="del">
          <ac:chgData name="TAN Mei Yi [Harrisdale Senior High School]" userId="f9f029c9-d743-4d60-9f2c-e74bdec1ab07" providerId="ADAL" clId="{D5219305-CFE5-4754-B9B2-32BA4D714EFA}" dt="2023-03-22T12:51:18.030" v="2361" actId="478"/>
          <ac:inkMkLst>
            <pc:docMk/>
            <pc:sldMk cId="1372932503" sldId="286"/>
            <ac:inkMk id="29" creationId="{40772CC5-0363-4AD7-A3FF-CFB6884C0A22}"/>
          </ac:inkMkLst>
        </pc:inkChg>
        <pc:inkChg chg="del">
          <ac:chgData name="TAN Mei Yi [Harrisdale Senior High School]" userId="f9f029c9-d743-4d60-9f2c-e74bdec1ab07" providerId="ADAL" clId="{D5219305-CFE5-4754-B9B2-32BA4D714EFA}" dt="2023-03-22T12:51:44.452" v="2388" actId="478"/>
          <ac:inkMkLst>
            <pc:docMk/>
            <pc:sldMk cId="1372932503" sldId="286"/>
            <ac:inkMk id="137" creationId="{26678F44-CBDD-47BA-94DA-1E964B616B9B}"/>
          </ac:inkMkLst>
        </pc:inkChg>
        <pc:inkChg chg="del">
          <ac:chgData name="TAN Mei Yi [Harrisdale Senior High School]" userId="f9f029c9-d743-4d60-9f2c-e74bdec1ab07" providerId="ADAL" clId="{D5219305-CFE5-4754-B9B2-32BA4D714EFA}" dt="2023-03-22T12:53:35.357" v="2488" actId="478"/>
          <ac:inkMkLst>
            <pc:docMk/>
            <pc:sldMk cId="1372932503" sldId="286"/>
            <ac:inkMk id="176" creationId="{E0C19069-2FC0-4708-BBCD-287B101A7818}"/>
          </ac:inkMkLst>
        </pc:inkChg>
        <pc:inkChg chg="del">
          <ac:chgData name="TAN Mei Yi [Harrisdale Senior High School]" userId="f9f029c9-d743-4d60-9f2c-e74bdec1ab07" providerId="ADAL" clId="{D5219305-CFE5-4754-B9B2-32BA4D714EFA}" dt="2023-03-22T12:53:35.357" v="2488" actId="478"/>
          <ac:inkMkLst>
            <pc:docMk/>
            <pc:sldMk cId="1372932503" sldId="286"/>
            <ac:inkMk id="177" creationId="{98C51658-2C28-4359-8243-FBC4606BCBEE}"/>
          </ac:inkMkLst>
        </pc:inkChg>
      </pc:sldChg>
      <pc:sldChg chg="addSp delSp modSp add mod delAnim modAnim">
        <pc:chgData name="TAN Mei Yi [Harrisdale Senior High School]" userId="f9f029c9-d743-4d60-9f2c-e74bdec1ab07" providerId="ADAL" clId="{D5219305-CFE5-4754-B9B2-32BA4D714EFA}" dt="2023-03-22T00:22:48.789" v="595" actId="207"/>
        <pc:sldMkLst>
          <pc:docMk/>
          <pc:sldMk cId="3591943428" sldId="287"/>
        </pc:sldMkLst>
        <pc:spChg chg="add mod">
          <ac:chgData name="TAN Mei Yi [Harrisdale Senior High School]" userId="f9f029c9-d743-4d60-9f2c-e74bdec1ab07" providerId="ADAL" clId="{D5219305-CFE5-4754-B9B2-32BA4D714EFA}" dt="2023-03-21T23:03:19.652" v="247"/>
          <ac:spMkLst>
            <pc:docMk/>
            <pc:sldMk cId="3591943428" sldId="287"/>
            <ac:spMk id="2" creationId="{7902CE4C-DB4C-BC5A-77CC-50B830B5E675}"/>
          </ac:spMkLst>
        </pc:spChg>
        <pc:spChg chg="add mod">
          <ac:chgData name="TAN Mei Yi [Harrisdale Senior High School]" userId="f9f029c9-d743-4d60-9f2c-e74bdec1ab07" providerId="ADAL" clId="{D5219305-CFE5-4754-B9B2-32BA4D714EFA}" dt="2023-03-22T00:22:48.789" v="595" actId="207"/>
          <ac:spMkLst>
            <pc:docMk/>
            <pc:sldMk cId="3591943428" sldId="287"/>
            <ac:spMk id="3" creationId="{040D6D7F-9F15-D139-A35C-E379E9309025}"/>
          </ac:spMkLst>
        </pc:spChg>
        <pc:spChg chg="add mod">
          <ac:chgData name="TAN Mei Yi [Harrisdale Senior High School]" userId="f9f029c9-d743-4d60-9f2c-e74bdec1ab07" providerId="ADAL" clId="{D5219305-CFE5-4754-B9B2-32BA4D714EFA}" dt="2023-03-22T00:22:48.789" v="595" actId="207"/>
          <ac:spMkLst>
            <pc:docMk/>
            <pc:sldMk cId="3591943428" sldId="287"/>
            <ac:spMk id="6" creationId="{8C1D5905-9376-171D-27FD-C2D812E19E8B}"/>
          </ac:spMkLst>
        </pc:spChg>
        <pc:spChg chg="add mod">
          <ac:chgData name="TAN Mei Yi [Harrisdale Senior High School]" userId="f9f029c9-d743-4d60-9f2c-e74bdec1ab07" providerId="ADAL" clId="{D5219305-CFE5-4754-B9B2-32BA4D714EFA}" dt="2023-03-22T00:22:48.789" v="595" actId="207"/>
          <ac:spMkLst>
            <pc:docMk/>
            <pc:sldMk cId="3591943428" sldId="287"/>
            <ac:spMk id="7" creationId="{D6E3EB21-75D3-BDB8-2FAE-7FAC6C16C435}"/>
          </ac:spMkLst>
        </pc:spChg>
        <pc:spChg chg="del">
          <ac:chgData name="TAN Mei Yi [Harrisdale Senior High School]" userId="f9f029c9-d743-4d60-9f2c-e74bdec1ab07" providerId="ADAL" clId="{D5219305-CFE5-4754-B9B2-32BA4D714EFA}" dt="2023-03-21T23:03:19.280" v="246" actId="478"/>
          <ac:spMkLst>
            <pc:docMk/>
            <pc:sldMk cId="3591943428" sldId="287"/>
            <ac:spMk id="8" creationId="{8C58BB88-B94B-4407-A26E-51127EB31857}"/>
          </ac:spMkLst>
        </pc:spChg>
        <pc:spChg chg="add del mod">
          <ac:chgData name="TAN Mei Yi [Harrisdale Senior High School]" userId="f9f029c9-d743-4d60-9f2c-e74bdec1ab07" providerId="ADAL" clId="{D5219305-CFE5-4754-B9B2-32BA4D714EFA}" dt="2023-03-21T23:20:37.926" v="401" actId="478"/>
          <ac:spMkLst>
            <pc:docMk/>
            <pc:sldMk cId="3591943428" sldId="287"/>
            <ac:spMk id="9" creationId="{54035889-98A3-DE1E-0E8B-590B54F34A86}"/>
          </ac:spMkLst>
        </pc:spChg>
        <pc:spChg chg="add mod">
          <ac:chgData name="TAN Mei Yi [Harrisdale Senior High School]" userId="f9f029c9-d743-4d60-9f2c-e74bdec1ab07" providerId="ADAL" clId="{D5219305-CFE5-4754-B9B2-32BA4D714EFA}" dt="2023-03-22T00:22:48.789" v="595" actId="207"/>
          <ac:spMkLst>
            <pc:docMk/>
            <pc:sldMk cId="3591943428" sldId="287"/>
            <ac:spMk id="10" creationId="{B8101CAA-D20B-F63F-F8FE-3EE77FEC55B1}"/>
          </ac:spMkLst>
        </pc:spChg>
        <pc:spChg chg="add mod">
          <ac:chgData name="TAN Mei Yi [Harrisdale Senior High School]" userId="f9f029c9-d743-4d60-9f2c-e74bdec1ab07" providerId="ADAL" clId="{D5219305-CFE5-4754-B9B2-32BA4D714EFA}" dt="2023-03-22T00:22:48.789" v="595" actId="207"/>
          <ac:spMkLst>
            <pc:docMk/>
            <pc:sldMk cId="3591943428" sldId="287"/>
            <ac:spMk id="11" creationId="{BE43D6AA-8C7E-AB1B-54C3-37F0BBE024BB}"/>
          </ac:spMkLst>
        </pc:spChg>
        <pc:spChg chg="add mod">
          <ac:chgData name="TAN Mei Yi [Harrisdale Senior High School]" userId="f9f029c9-d743-4d60-9f2c-e74bdec1ab07" providerId="ADAL" clId="{D5219305-CFE5-4754-B9B2-32BA4D714EFA}" dt="2023-03-22T00:22:48.789" v="595" actId="207"/>
          <ac:spMkLst>
            <pc:docMk/>
            <pc:sldMk cId="3591943428" sldId="287"/>
            <ac:spMk id="12" creationId="{0C0C4CB4-01A1-BB32-C947-42FBE33A1E5F}"/>
          </ac:spMkLst>
        </pc:spChg>
        <pc:spChg chg="add mod">
          <ac:chgData name="TAN Mei Yi [Harrisdale Senior High School]" userId="f9f029c9-d743-4d60-9f2c-e74bdec1ab07" providerId="ADAL" clId="{D5219305-CFE5-4754-B9B2-32BA4D714EFA}" dt="2023-03-22T00:22:48.789" v="595" actId="207"/>
          <ac:spMkLst>
            <pc:docMk/>
            <pc:sldMk cId="3591943428" sldId="287"/>
            <ac:spMk id="13" creationId="{6CAC734F-B05C-C2DD-6736-F28BD2F6F45D}"/>
          </ac:spMkLst>
        </pc:spChg>
        <pc:spChg chg="add mod">
          <ac:chgData name="TAN Mei Yi [Harrisdale Senior High School]" userId="f9f029c9-d743-4d60-9f2c-e74bdec1ab07" providerId="ADAL" clId="{D5219305-CFE5-4754-B9B2-32BA4D714EFA}" dt="2023-03-22T00:22:48.789" v="595" actId="207"/>
          <ac:spMkLst>
            <pc:docMk/>
            <pc:sldMk cId="3591943428" sldId="287"/>
            <ac:spMk id="14" creationId="{6F0731B9-F51F-6D47-B2DC-CB09F4850C0F}"/>
          </ac:spMkLst>
        </pc:spChg>
        <pc:grpChg chg="del">
          <ac:chgData name="TAN Mei Yi [Harrisdale Senior High School]" userId="f9f029c9-d743-4d60-9f2c-e74bdec1ab07" providerId="ADAL" clId="{D5219305-CFE5-4754-B9B2-32BA4D714EFA}" dt="2023-03-21T23:20:14.959" v="390" actId="478"/>
          <ac:grpSpMkLst>
            <pc:docMk/>
            <pc:sldMk cId="3591943428" sldId="287"/>
            <ac:grpSpMk id="133" creationId="{BB37707A-85DF-4354-AD71-694B9683D960}"/>
          </ac:grpSpMkLst>
        </pc:grpChg>
        <pc:grpChg chg="del">
          <ac:chgData name="TAN Mei Yi [Harrisdale Senior High School]" userId="f9f029c9-d743-4d60-9f2c-e74bdec1ab07" providerId="ADAL" clId="{D5219305-CFE5-4754-B9B2-32BA4D714EFA}" dt="2023-03-21T23:20:14.959" v="390" actId="478"/>
          <ac:grpSpMkLst>
            <pc:docMk/>
            <pc:sldMk cId="3591943428" sldId="287"/>
            <ac:grpSpMk id="134" creationId="{756F0D93-CECF-4C03-AE71-5653EC6802EE}"/>
          </ac:grpSpMkLst>
        </pc:grpChg>
        <pc:grpChg chg="del">
          <ac:chgData name="TAN Mei Yi [Harrisdale Senior High School]" userId="f9f029c9-d743-4d60-9f2c-e74bdec1ab07" providerId="ADAL" clId="{D5219305-CFE5-4754-B9B2-32BA4D714EFA}" dt="2023-03-21T23:20:14.959" v="390" actId="478"/>
          <ac:grpSpMkLst>
            <pc:docMk/>
            <pc:sldMk cId="3591943428" sldId="287"/>
            <ac:grpSpMk id="303" creationId="{67E93225-54AF-4EA9-AD11-082E3900B418}"/>
          </ac:grpSpMkLst>
        </pc:grpChg>
        <pc:grpChg chg="del">
          <ac:chgData name="TAN Mei Yi [Harrisdale Senior High School]" userId="f9f029c9-d743-4d60-9f2c-e74bdec1ab07" providerId="ADAL" clId="{D5219305-CFE5-4754-B9B2-32BA4D714EFA}" dt="2023-03-21T23:20:14.959" v="390" actId="478"/>
          <ac:grpSpMkLst>
            <pc:docMk/>
            <pc:sldMk cId="3591943428" sldId="287"/>
            <ac:grpSpMk id="304" creationId="{84095AE4-A720-4CEC-98B4-D085A5F70D51}"/>
          </ac:grpSpMkLst>
        </pc:grpChg>
        <pc:grpChg chg="del">
          <ac:chgData name="TAN Mei Yi [Harrisdale Senior High School]" userId="f9f029c9-d743-4d60-9f2c-e74bdec1ab07" providerId="ADAL" clId="{D5219305-CFE5-4754-B9B2-32BA4D714EFA}" dt="2023-03-21T23:23:32.428" v="483" actId="478"/>
          <ac:grpSpMkLst>
            <pc:docMk/>
            <pc:sldMk cId="3591943428" sldId="287"/>
            <ac:grpSpMk id="318" creationId="{881442C2-DFB8-4F98-9205-625BA21C3CF5}"/>
          </ac:grpSpMkLst>
        </pc:grpChg>
        <pc:grpChg chg="del">
          <ac:chgData name="TAN Mei Yi [Harrisdale Senior High School]" userId="f9f029c9-d743-4d60-9f2c-e74bdec1ab07" providerId="ADAL" clId="{D5219305-CFE5-4754-B9B2-32BA4D714EFA}" dt="2023-03-21T23:20:14.959" v="390" actId="478"/>
          <ac:grpSpMkLst>
            <pc:docMk/>
            <pc:sldMk cId="3591943428" sldId="287"/>
            <ac:grpSpMk id="319" creationId="{756DC19C-B0BF-4FE0-BF66-E9276E55DCE3}"/>
          </ac:grpSpMkLst>
        </pc:grpChg>
        <pc:grpChg chg="del">
          <ac:chgData name="TAN Mei Yi [Harrisdale Senior High School]" userId="f9f029c9-d743-4d60-9f2c-e74bdec1ab07" providerId="ADAL" clId="{D5219305-CFE5-4754-B9B2-32BA4D714EFA}" dt="2023-03-21T23:23:32.428" v="483" actId="478"/>
          <ac:grpSpMkLst>
            <pc:docMk/>
            <pc:sldMk cId="3591943428" sldId="287"/>
            <ac:grpSpMk id="331" creationId="{469C1102-7F96-4C68-999B-B05A52ABB15F}"/>
          </ac:grpSpMkLst>
        </pc:grpChg>
        <pc:grpChg chg="del">
          <ac:chgData name="TAN Mei Yi [Harrisdale Senior High School]" userId="f9f029c9-d743-4d60-9f2c-e74bdec1ab07" providerId="ADAL" clId="{D5219305-CFE5-4754-B9B2-32BA4D714EFA}" dt="2023-03-21T23:23:32.428" v="483" actId="478"/>
          <ac:grpSpMkLst>
            <pc:docMk/>
            <pc:sldMk cId="3591943428" sldId="287"/>
            <ac:grpSpMk id="332" creationId="{37783228-1797-4622-AEF3-48E8C0324B2C}"/>
          </ac:grpSpMkLst>
        </pc:grpChg>
        <pc:grpChg chg="del">
          <ac:chgData name="TAN Mei Yi [Harrisdale Senior High School]" userId="f9f029c9-d743-4d60-9f2c-e74bdec1ab07" providerId="ADAL" clId="{D5219305-CFE5-4754-B9B2-32BA4D714EFA}" dt="2023-03-21T23:23:32.428" v="483" actId="478"/>
          <ac:grpSpMkLst>
            <pc:docMk/>
            <pc:sldMk cId="3591943428" sldId="287"/>
            <ac:grpSpMk id="345" creationId="{3CD88F19-9A84-456B-B1F0-872A1D73AB15}"/>
          </ac:grpSpMkLst>
        </pc:grpChg>
        <pc:grpChg chg="del">
          <ac:chgData name="TAN Mei Yi [Harrisdale Senior High School]" userId="f9f029c9-d743-4d60-9f2c-e74bdec1ab07" providerId="ADAL" clId="{D5219305-CFE5-4754-B9B2-32BA4D714EFA}" dt="2023-03-21T23:23:32.428" v="483" actId="478"/>
          <ac:grpSpMkLst>
            <pc:docMk/>
            <pc:sldMk cId="3591943428" sldId="287"/>
            <ac:grpSpMk id="357" creationId="{8A31D3F9-95CB-4F80-A8C3-CE06FF6E9B8E}"/>
          </ac:grpSpMkLst>
        </pc:grpChg>
        <pc:grpChg chg="del">
          <ac:chgData name="TAN Mei Yi [Harrisdale Senior High School]" userId="f9f029c9-d743-4d60-9f2c-e74bdec1ab07" providerId="ADAL" clId="{D5219305-CFE5-4754-B9B2-32BA4D714EFA}" dt="2023-03-21T23:23:32.428" v="483" actId="478"/>
          <ac:grpSpMkLst>
            <pc:docMk/>
            <pc:sldMk cId="3591943428" sldId="287"/>
            <ac:grpSpMk id="358" creationId="{2614C911-9800-4B59-B17B-EA2A4B90CA05}"/>
          </ac:grpSpMkLst>
        </pc:grpChg>
        <pc:grpChg chg="del">
          <ac:chgData name="TAN Mei Yi [Harrisdale Senior High School]" userId="f9f029c9-d743-4d60-9f2c-e74bdec1ab07" providerId="ADAL" clId="{D5219305-CFE5-4754-B9B2-32BA4D714EFA}" dt="2023-03-21T23:23:32.428" v="483" actId="478"/>
          <ac:grpSpMkLst>
            <pc:docMk/>
            <pc:sldMk cId="3591943428" sldId="287"/>
            <ac:grpSpMk id="361" creationId="{A3CB16C9-B49F-4C75-8377-E7A2914C479C}"/>
          </ac:grpSpMkLst>
        </pc:grpChg>
        <pc:grpChg chg="del">
          <ac:chgData name="TAN Mei Yi [Harrisdale Senior High School]" userId="f9f029c9-d743-4d60-9f2c-e74bdec1ab07" providerId="ADAL" clId="{D5219305-CFE5-4754-B9B2-32BA4D714EFA}" dt="2023-03-21T23:23:32.428" v="483" actId="478"/>
          <ac:grpSpMkLst>
            <pc:docMk/>
            <pc:sldMk cId="3591943428" sldId="287"/>
            <ac:grpSpMk id="420" creationId="{FD764E8D-2063-4601-A432-A6EE5BB524D1}"/>
          </ac:grpSpMkLst>
        </pc:grpChg>
        <pc:grpChg chg="del">
          <ac:chgData name="TAN Mei Yi [Harrisdale Senior High School]" userId="f9f029c9-d743-4d60-9f2c-e74bdec1ab07" providerId="ADAL" clId="{D5219305-CFE5-4754-B9B2-32BA4D714EFA}" dt="2023-03-21T23:23:32.428" v="483" actId="478"/>
          <ac:grpSpMkLst>
            <pc:docMk/>
            <pc:sldMk cId="3591943428" sldId="287"/>
            <ac:grpSpMk id="424" creationId="{5BBBF493-026D-43D0-A03B-3E482C54A364}"/>
          </ac:grpSpMkLst>
        </pc:grpChg>
        <pc:grpChg chg="del">
          <ac:chgData name="TAN Mei Yi [Harrisdale Senior High School]" userId="f9f029c9-d743-4d60-9f2c-e74bdec1ab07" providerId="ADAL" clId="{D5219305-CFE5-4754-B9B2-32BA4D714EFA}" dt="2023-03-21T23:23:32.428" v="483" actId="478"/>
          <ac:grpSpMkLst>
            <pc:docMk/>
            <pc:sldMk cId="3591943428" sldId="287"/>
            <ac:grpSpMk id="434" creationId="{C2F646A6-62A0-479C-8000-9AABC31EAFD3}"/>
          </ac:grpSpMkLst>
        </pc:grpChg>
        <pc:grpChg chg="del">
          <ac:chgData name="TAN Mei Yi [Harrisdale Senior High School]" userId="f9f029c9-d743-4d60-9f2c-e74bdec1ab07" providerId="ADAL" clId="{D5219305-CFE5-4754-B9B2-32BA4D714EFA}" dt="2023-03-21T23:23:32.428" v="483" actId="478"/>
          <ac:grpSpMkLst>
            <pc:docMk/>
            <pc:sldMk cId="3591943428" sldId="287"/>
            <ac:grpSpMk id="443" creationId="{1F261863-8E3A-44DC-8782-6C42F9FA644D}"/>
          </ac:grpSpMkLst>
        </pc:grpChg>
        <pc:picChg chg="mod">
          <ac:chgData name="TAN Mei Yi [Harrisdale Senior High School]" userId="f9f029c9-d743-4d60-9f2c-e74bdec1ab07" providerId="ADAL" clId="{D5219305-CFE5-4754-B9B2-32BA4D714EFA}" dt="2023-03-21T23:23:41.372" v="486" actId="14100"/>
          <ac:picMkLst>
            <pc:docMk/>
            <pc:sldMk cId="3591943428" sldId="287"/>
            <ac:picMk id="4" creationId="{C25582FE-D40A-44C3-AC0E-FFF264DA6F62}"/>
          </ac:picMkLst>
        </pc:picChg>
        <pc:picChg chg="add del mod">
          <ac:chgData name="TAN Mei Yi [Harrisdale Senior High School]" userId="f9f029c9-d743-4d60-9f2c-e74bdec1ab07" providerId="ADAL" clId="{D5219305-CFE5-4754-B9B2-32BA4D714EFA}" dt="2023-03-21T23:19:35.499" v="376" actId="478"/>
          <ac:picMkLst>
            <pc:docMk/>
            <pc:sldMk cId="3591943428" sldId="287"/>
            <ac:picMk id="5" creationId="{18E4C445-4739-2F21-2192-284839217884}"/>
          </ac:picMkLst>
        </pc:picChg>
      </pc:sldChg>
      <pc:sldChg chg="modSp mod">
        <pc:chgData name="TAN Mei Yi [Harrisdale Senior High School]" userId="f9f029c9-d743-4d60-9f2c-e74bdec1ab07" providerId="ADAL" clId="{D5219305-CFE5-4754-B9B2-32BA4D714EFA}" dt="2023-03-21T23:02:53.119" v="235" actId="20577"/>
        <pc:sldMkLst>
          <pc:docMk/>
          <pc:sldMk cId="3000480193" sldId="288"/>
        </pc:sldMkLst>
        <pc:spChg chg="mod">
          <ac:chgData name="TAN Mei Yi [Harrisdale Senior High School]" userId="f9f029c9-d743-4d60-9f2c-e74bdec1ab07" providerId="ADAL" clId="{D5219305-CFE5-4754-B9B2-32BA4D714EFA}" dt="2023-03-21T23:02:53.119" v="235" actId="20577"/>
          <ac:spMkLst>
            <pc:docMk/>
            <pc:sldMk cId="3000480193" sldId="288"/>
            <ac:spMk id="5" creationId="{00000000-0000-0000-0000-000000000000}"/>
          </ac:spMkLst>
        </pc:spChg>
      </pc:sldChg>
      <pc:sldChg chg="modSp mod">
        <pc:chgData name="TAN Mei Yi [Harrisdale Senior High School]" userId="f9f029c9-d743-4d60-9f2c-e74bdec1ab07" providerId="ADAL" clId="{D5219305-CFE5-4754-B9B2-32BA4D714EFA}" dt="2023-03-21T23:01:59.243" v="229" actId="1076"/>
        <pc:sldMkLst>
          <pc:docMk/>
          <pc:sldMk cId="2226349418" sldId="292"/>
        </pc:sldMkLst>
        <pc:spChg chg="mod">
          <ac:chgData name="TAN Mei Yi [Harrisdale Senior High School]" userId="f9f029c9-d743-4d60-9f2c-e74bdec1ab07" providerId="ADAL" clId="{D5219305-CFE5-4754-B9B2-32BA4D714EFA}" dt="2023-03-21T23:01:11.561" v="35" actId="20577"/>
          <ac:spMkLst>
            <pc:docMk/>
            <pc:sldMk cId="2226349418" sldId="292"/>
            <ac:spMk id="21" creationId="{8E7845BC-DC72-44E1-BABF-6AFB4DC3022D}"/>
          </ac:spMkLst>
        </pc:spChg>
        <pc:spChg chg="mod">
          <ac:chgData name="TAN Mei Yi [Harrisdale Senior High School]" userId="f9f029c9-d743-4d60-9f2c-e74bdec1ab07" providerId="ADAL" clId="{D5219305-CFE5-4754-B9B2-32BA4D714EFA}" dt="2023-03-21T23:01:59.243" v="229" actId="1076"/>
          <ac:spMkLst>
            <pc:docMk/>
            <pc:sldMk cId="2226349418" sldId="292"/>
            <ac:spMk id="22" creationId="{046BE2BE-401B-43B6-9F59-E6AE635E14BD}"/>
          </ac:spMkLst>
        </pc:spChg>
      </pc:sldChg>
      <pc:sldChg chg="del">
        <pc:chgData name="TAN Mei Yi [Harrisdale Senior High School]" userId="f9f029c9-d743-4d60-9f2c-e74bdec1ab07" providerId="ADAL" clId="{D5219305-CFE5-4754-B9B2-32BA4D714EFA}" dt="2023-03-21T23:02:49.970" v="233" actId="47"/>
        <pc:sldMkLst>
          <pc:docMk/>
          <pc:sldMk cId="2811696938" sldId="293"/>
        </pc:sldMkLst>
      </pc:sldChg>
      <pc:sldChg chg="del">
        <pc:chgData name="TAN Mei Yi [Harrisdale Senior High School]" userId="f9f029c9-d743-4d60-9f2c-e74bdec1ab07" providerId="ADAL" clId="{D5219305-CFE5-4754-B9B2-32BA4D714EFA}" dt="2023-03-21T23:02:49.970" v="233" actId="47"/>
        <pc:sldMkLst>
          <pc:docMk/>
          <pc:sldMk cId="3374432252" sldId="294"/>
        </pc:sldMkLst>
      </pc:sldChg>
      <pc:sldChg chg="del">
        <pc:chgData name="TAN Mei Yi [Harrisdale Senior High School]" userId="f9f029c9-d743-4d60-9f2c-e74bdec1ab07" providerId="ADAL" clId="{D5219305-CFE5-4754-B9B2-32BA4D714EFA}" dt="2023-03-21T23:02:49.970" v="233" actId="47"/>
        <pc:sldMkLst>
          <pc:docMk/>
          <pc:sldMk cId="2880449736" sldId="295"/>
        </pc:sldMkLst>
      </pc:sldChg>
      <pc:sldChg chg="modSp add mod">
        <pc:chgData name="TAN Mei Yi [Harrisdale Senior High School]" userId="f9f029c9-d743-4d60-9f2c-e74bdec1ab07" providerId="ADAL" clId="{D5219305-CFE5-4754-B9B2-32BA4D714EFA}" dt="2023-03-21T23:04:36.175" v="261" actId="207"/>
        <pc:sldMkLst>
          <pc:docMk/>
          <pc:sldMk cId="1878992383" sldId="296"/>
        </pc:sldMkLst>
        <pc:spChg chg="mod">
          <ac:chgData name="TAN Mei Yi [Harrisdale Senior High School]" userId="f9f029c9-d743-4d60-9f2c-e74bdec1ab07" providerId="ADAL" clId="{D5219305-CFE5-4754-B9B2-32BA4D714EFA}" dt="2023-03-21T23:04:36.175" v="261" actId="207"/>
          <ac:spMkLst>
            <pc:docMk/>
            <pc:sldMk cId="1878992383" sldId="296"/>
            <ac:spMk id="4" creationId="{240D20A3-C1CB-471B-B75C-6918324CA391}"/>
          </ac:spMkLst>
        </pc:spChg>
        <pc:spChg chg="mod">
          <ac:chgData name="TAN Mei Yi [Harrisdale Senior High School]" userId="f9f029c9-d743-4d60-9f2c-e74bdec1ab07" providerId="ADAL" clId="{D5219305-CFE5-4754-B9B2-32BA4D714EFA}" dt="2023-03-21T23:03:49.332" v="253" actId="208"/>
          <ac:spMkLst>
            <pc:docMk/>
            <pc:sldMk cId="1878992383" sldId="296"/>
            <ac:spMk id="5" creationId="{F6BA34A1-8934-46F8-9DA4-4ADCF44AA800}"/>
          </ac:spMkLst>
        </pc:spChg>
      </pc:sldChg>
      <pc:sldChg chg="addSp delSp modSp add mod">
        <pc:chgData name="TAN Mei Yi [Harrisdale Senior High School]" userId="f9f029c9-d743-4d60-9f2c-e74bdec1ab07" providerId="ADAL" clId="{D5219305-CFE5-4754-B9B2-32BA4D714EFA}" dt="2023-03-21T23:09:58.291" v="308" actId="207"/>
        <pc:sldMkLst>
          <pc:docMk/>
          <pc:sldMk cId="4044487715" sldId="297"/>
        </pc:sldMkLst>
        <pc:spChg chg="mod">
          <ac:chgData name="TAN Mei Yi [Harrisdale Senior High School]" userId="f9f029c9-d743-4d60-9f2c-e74bdec1ab07" providerId="ADAL" clId="{D5219305-CFE5-4754-B9B2-32BA4D714EFA}" dt="2023-03-21T23:08:21.825" v="299" actId="207"/>
          <ac:spMkLst>
            <pc:docMk/>
            <pc:sldMk cId="4044487715" sldId="297"/>
            <ac:spMk id="3" creationId="{00000000-0000-0000-0000-000000000000}"/>
          </ac:spMkLst>
        </pc:spChg>
        <pc:spChg chg="mod">
          <ac:chgData name="TAN Mei Yi [Harrisdale Senior High School]" userId="f9f029c9-d743-4d60-9f2c-e74bdec1ab07" providerId="ADAL" clId="{D5219305-CFE5-4754-B9B2-32BA4D714EFA}" dt="2023-03-21T23:09:22.983" v="305" actId="113"/>
          <ac:spMkLst>
            <pc:docMk/>
            <pc:sldMk cId="4044487715" sldId="297"/>
            <ac:spMk id="5" creationId="{F47EA669-0A6A-4A58-929F-133157019C50}"/>
          </ac:spMkLst>
        </pc:spChg>
        <pc:spChg chg="add mod">
          <ac:chgData name="TAN Mei Yi [Harrisdale Senior High School]" userId="f9f029c9-d743-4d60-9f2c-e74bdec1ab07" providerId="ADAL" clId="{D5219305-CFE5-4754-B9B2-32BA4D714EFA}" dt="2023-03-21T23:05:52.416" v="287"/>
          <ac:spMkLst>
            <pc:docMk/>
            <pc:sldMk cId="4044487715" sldId="297"/>
            <ac:spMk id="6" creationId="{9D4FC4A5-BCE9-9AF0-B780-9F4ECF619191}"/>
          </ac:spMkLst>
        </pc:spChg>
        <pc:spChg chg="del">
          <ac:chgData name="TAN Mei Yi [Harrisdale Senior High School]" userId="f9f029c9-d743-4d60-9f2c-e74bdec1ab07" providerId="ADAL" clId="{D5219305-CFE5-4754-B9B2-32BA4D714EFA}" dt="2023-03-21T23:05:52.114" v="286" actId="478"/>
          <ac:spMkLst>
            <pc:docMk/>
            <pc:sldMk cId="4044487715" sldId="297"/>
            <ac:spMk id="7" creationId="{10CD6E0E-EECD-4D46-84B2-0539F4A2D4AD}"/>
          </ac:spMkLst>
        </pc:spChg>
        <pc:spChg chg="mod">
          <ac:chgData name="TAN Mei Yi [Harrisdale Senior High School]" userId="f9f029c9-d743-4d60-9f2c-e74bdec1ab07" providerId="ADAL" clId="{D5219305-CFE5-4754-B9B2-32BA4D714EFA}" dt="2023-03-21T23:08:30.272" v="302" actId="14100"/>
          <ac:spMkLst>
            <pc:docMk/>
            <pc:sldMk cId="4044487715" sldId="297"/>
            <ac:spMk id="8" creationId="{97CB6D4C-29E3-401D-9498-2907EE8D2712}"/>
          </ac:spMkLst>
        </pc:spChg>
        <pc:spChg chg="mod">
          <ac:chgData name="TAN Mei Yi [Harrisdale Senior High School]" userId="f9f029c9-d743-4d60-9f2c-e74bdec1ab07" providerId="ADAL" clId="{D5219305-CFE5-4754-B9B2-32BA4D714EFA}" dt="2023-03-21T23:09:22.983" v="305" actId="113"/>
          <ac:spMkLst>
            <pc:docMk/>
            <pc:sldMk cId="4044487715" sldId="297"/>
            <ac:spMk id="9" creationId="{D5FC0ADE-655C-4E3F-AC9E-CC69ED5D6BA8}"/>
          </ac:spMkLst>
        </pc:spChg>
        <pc:spChg chg="mod">
          <ac:chgData name="TAN Mei Yi [Harrisdale Senior High School]" userId="f9f029c9-d743-4d60-9f2c-e74bdec1ab07" providerId="ADAL" clId="{D5219305-CFE5-4754-B9B2-32BA4D714EFA}" dt="2023-03-21T23:09:22.983" v="305" actId="113"/>
          <ac:spMkLst>
            <pc:docMk/>
            <pc:sldMk cId="4044487715" sldId="297"/>
            <ac:spMk id="10" creationId="{2697A21E-A6E9-497A-847B-AE56FBB63E88}"/>
          </ac:spMkLst>
        </pc:spChg>
        <pc:spChg chg="mod">
          <ac:chgData name="TAN Mei Yi [Harrisdale Senior High School]" userId="f9f029c9-d743-4d60-9f2c-e74bdec1ab07" providerId="ADAL" clId="{D5219305-CFE5-4754-B9B2-32BA4D714EFA}" dt="2023-03-21T23:09:58.291" v="308" actId="207"/>
          <ac:spMkLst>
            <pc:docMk/>
            <pc:sldMk cId="4044487715" sldId="297"/>
            <ac:spMk id="11" creationId="{71BE780A-D877-4FF7-B51C-6CDF418F2AF6}"/>
          </ac:spMkLst>
        </pc:spChg>
        <pc:spChg chg="mod">
          <ac:chgData name="TAN Mei Yi [Harrisdale Senior High School]" userId="f9f029c9-d743-4d60-9f2c-e74bdec1ab07" providerId="ADAL" clId="{D5219305-CFE5-4754-B9B2-32BA4D714EFA}" dt="2023-03-21T23:09:58.291" v="308" actId="207"/>
          <ac:spMkLst>
            <pc:docMk/>
            <pc:sldMk cId="4044487715" sldId="297"/>
            <ac:spMk id="12" creationId="{C10EA0C3-B7D9-47F4-90DD-E27F774F754E}"/>
          </ac:spMkLst>
        </pc:spChg>
        <pc:spChg chg="mod">
          <ac:chgData name="TAN Mei Yi [Harrisdale Senior High School]" userId="f9f029c9-d743-4d60-9f2c-e74bdec1ab07" providerId="ADAL" clId="{D5219305-CFE5-4754-B9B2-32BA4D714EFA}" dt="2023-03-21T23:09:58.291" v="308" actId="207"/>
          <ac:spMkLst>
            <pc:docMk/>
            <pc:sldMk cId="4044487715" sldId="297"/>
            <ac:spMk id="13" creationId="{99CBC0D9-3AC4-464F-B6EA-B326C458A37B}"/>
          </ac:spMkLst>
        </pc:spChg>
        <pc:graphicFrameChg chg="mod modGraphic">
          <ac:chgData name="TAN Mei Yi [Harrisdale Senior High School]" userId="f9f029c9-d743-4d60-9f2c-e74bdec1ab07" providerId="ADAL" clId="{D5219305-CFE5-4754-B9B2-32BA4D714EFA}" dt="2023-03-21T23:09:00.385" v="304" actId="12385"/>
          <ac:graphicFrameMkLst>
            <pc:docMk/>
            <pc:sldMk cId="4044487715" sldId="297"/>
            <ac:graphicFrameMk id="2" creationId="{86E0E68A-567E-4F86-94F7-7B3BF8E775C2}"/>
          </ac:graphicFrameMkLst>
        </pc:graphicFrameChg>
      </pc:sldChg>
      <pc:sldChg chg="modSp add mod">
        <pc:chgData name="TAN Mei Yi [Harrisdale Senior High School]" userId="f9f029c9-d743-4d60-9f2c-e74bdec1ab07" providerId="ADAL" clId="{D5219305-CFE5-4754-B9B2-32BA4D714EFA}" dt="2023-03-21T23:05:39.130" v="281" actId="208"/>
        <pc:sldMkLst>
          <pc:docMk/>
          <pc:sldMk cId="580639594" sldId="298"/>
        </pc:sldMkLst>
        <pc:spChg chg="mod">
          <ac:chgData name="TAN Mei Yi [Harrisdale Senior High School]" userId="f9f029c9-d743-4d60-9f2c-e74bdec1ab07" providerId="ADAL" clId="{D5219305-CFE5-4754-B9B2-32BA4D714EFA}" dt="2023-03-21T23:05:39.130" v="281" actId="208"/>
          <ac:spMkLst>
            <pc:docMk/>
            <pc:sldMk cId="580639594" sldId="298"/>
            <ac:spMk id="2" creationId="{73349EF4-12E5-4A07-8CCC-98FFCD97C411}"/>
          </ac:spMkLst>
        </pc:spChg>
      </pc:sldChg>
      <pc:sldChg chg="addSp delSp modSp add mod ord delAnim modAnim">
        <pc:chgData name="TAN Mei Yi [Harrisdale Senior High School]" userId="f9f029c9-d743-4d60-9f2c-e74bdec1ab07" providerId="ADAL" clId="{D5219305-CFE5-4754-B9B2-32BA4D714EFA}" dt="2023-03-22T12:27:03.417" v="1620" actId="1076"/>
        <pc:sldMkLst>
          <pc:docMk/>
          <pc:sldMk cId="2853611958" sldId="299"/>
        </pc:sldMkLst>
        <pc:spChg chg="add del mod">
          <ac:chgData name="TAN Mei Yi [Harrisdale Senior High School]" userId="f9f029c9-d743-4d60-9f2c-e74bdec1ab07" providerId="ADAL" clId="{D5219305-CFE5-4754-B9B2-32BA4D714EFA}" dt="2023-03-22T12:15:32.517" v="1446" actId="20577"/>
          <ac:spMkLst>
            <pc:docMk/>
            <pc:sldMk cId="2853611958" sldId="299"/>
            <ac:spMk id="3" creationId="{00000000-0000-0000-0000-000000000000}"/>
          </ac:spMkLst>
        </pc:spChg>
        <pc:spChg chg="add del">
          <ac:chgData name="TAN Mei Yi [Harrisdale Senior High School]" userId="f9f029c9-d743-4d60-9f2c-e74bdec1ab07" providerId="ADAL" clId="{D5219305-CFE5-4754-B9B2-32BA4D714EFA}" dt="2023-03-21T23:30:36.628" v="503"/>
          <ac:spMkLst>
            <pc:docMk/>
            <pc:sldMk cId="2853611958" sldId="299"/>
            <ac:spMk id="5" creationId="{EC3499AE-438E-99BF-4ACD-666CA50F09CF}"/>
          </ac:spMkLst>
        </pc:spChg>
        <pc:spChg chg="add del mod">
          <ac:chgData name="TAN Mei Yi [Harrisdale Senior High School]" userId="f9f029c9-d743-4d60-9f2c-e74bdec1ab07" providerId="ADAL" clId="{D5219305-CFE5-4754-B9B2-32BA4D714EFA}" dt="2023-03-21T23:30:40.668" v="506"/>
          <ac:spMkLst>
            <pc:docMk/>
            <pc:sldMk cId="2853611958" sldId="299"/>
            <ac:spMk id="6" creationId="{C8F13BFB-26CE-0888-72E3-4DF97E0793A7}"/>
          </ac:spMkLst>
        </pc:spChg>
        <pc:spChg chg="add del">
          <ac:chgData name="TAN Mei Yi [Harrisdale Senior High School]" userId="f9f029c9-d743-4d60-9f2c-e74bdec1ab07" providerId="ADAL" clId="{D5219305-CFE5-4754-B9B2-32BA4D714EFA}" dt="2023-03-21T23:32:49.868" v="526"/>
          <ac:spMkLst>
            <pc:docMk/>
            <pc:sldMk cId="2853611958" sldId="299"/>
            <ac:spMk id="7" creationId="{B95EF028-6024-4F46-C1FE-1D2B562B0213}"/>
          </ac:spMkLst>
        </pc:spChg>
        <pc:spChg chg="add del mod">
          <ac:chgData name="TAN Mei Yi [Harrisdale Senior High School]" userId="f9f029c9-d743-4d60-9f2c-e74bdec1ab07" providerId="ADAL" clId="{D5219305-CFE5-4754-B9B2-32BA4D714EFA}" dt="2023-03-22T11:52:10.955" v="1075"/>
          <ac:spMkLst>
            <pc:docMk/>
            <pc:sldMk cId="2853611958" sldId="299"/>
            <ac:spMk id="8" creationId="{B3B7379B-2614-B7B5-F8BD-EDD898C5BF3C}"/>
          </ac:spMkLst>
        </pc:spChg>
        <pc:spChg chg="add del mod">
          <ac:chgData name="TAN Mei Yi [Harrisdale Senior High School]" userId="f9f029c9-d743-4d60-9f2c-e74bdec1ab07" providerId="ADAL" clId="{D5219305-CFE5-4754-B9B2-32BA4D714EFA}" dt="2023-03-22T11:57:02.293" v="1077"/>
          <ac:spMkLst>
            <pc:docMk/>
            <pc:sldMk cId="2853611958" sldId="299"/>
            <ac:spMk id="9" creationId="{FE131CC6-F90E-9B96-6BCF-5C21EA95CE7A}"/>
          </ac:spMkLst>
        </pc:spChg>
        <pc:spChg chg="add mod">
          <ac:chgData name="TAN Mei Yi [Harrisdale Senior High School]" userId="f9f029c9-d743-4d60-9f2c-e74bdec1ab07" providerId="ADAL" clId="{D5219305-CFE5-4754-B9B2-32BA4D714EFA}" dt="2023-03-22T12:24:31.619" v="1573" actId="1076"/>
          <ac:spMkLst>
            <pc:docMk/>
            <pc:sldMk cId="2853611958" sldId="299"/>
            <ac:spMk id="11" creationId="{72488F39-CE12-9585-35B0-B0E2BEC507BB}"/>
          </ac:spMkLst>
        </pc:spChg>
        <pc:spChg chg="add mod">
          <ac:chgData name="TAN Mei Yi [Harrisdale Senior High School]" userId="f9f029c9-d743-4d60-9f2c-e74bdec1ab07" providerId="ADAL" clId="{D5219305-CFE5-4754-B9B2-32BA4D714EFA}" dt="2023-03-22T12:24:31.619" v="1573" actId="1076"/>
          <ac:spMkLst>
            <pc:docMk/>
            <pc:sldMk cId="2853611958" sldId="299"/>
            <ac:spMk id="12" creationId="{DF097879-7ABD-328C-DB38-A58153049BC0}"/>
          </ac:spMkLst>
        </pc:spChg>
        <pc:spChg chg="add mod">
          <ac:chgData name="TAN Mei Yi [Harrisdale Senior High School]" userId="f9f029c9-d743-4d60-9f2c-e74bdec1ab07" providerId="ADAL" clId="{D5219305-CFE5-4754-B9B2-32BA4D714EFA}" dt="2023-03-22T12:24:31.619" v="1573" actId="1076"/>
          <ac:spMkLst>
            <pc:docMk/>
            <pc:sldMk cId="2853611958" sldId="299"/>
            <ac:spMk id="13" creationId="{D17ED47B-B9CF-EA23-CED4-C98934830072}"/>
          </ac:spMkLst>
        </pc:spChg>
        <pc:spChg chg="add del mod">
          <ac:chgData name="TAN Mei Yi [Harrisdale Senior High School]" userId="f9f029c9-d743-4d60-9f2c-e74bdec1ab07" providerId="ADAL" clId="{D5219305-CFE5-4754-B9B2-32BA4D714EFA}" dt="2023-03-22T12:04:29.096" v="1237" actId="478"/>
          <ac:spMkLst>
            <pc:docMk/>
            <pc:sldMk cId="2853611958" sldId="299"/>
            <ac:spMk id="14" creationId="{DC2FD717-3229-FEF3-6710-63663C395816}"/>
          </ac:spMkLst>
        </pc:spChg>
        <pc:spChg chg="add mod">
          <ac:chgData name="TAN Mei Yi [Harrisdale Senior High School]" userId="f9f029c9-d743-4d60-9f2c-e74bdec1ab07" providerId="ADAL" clId="{D5219305-CFE5-4754-B9B2-32BA4D714EFA}" dt="2023-03-22T12:24:31.619" v="1573" actId="1076"/>
          <ac:spMkLst>
            <pc:docMk/>
            <pc:sldMk cId="2853611958" sldId="299"/>
            <ac:spMk id="16" creationId="{CFC71946-93C2-6D56-D7A9-838DAAC9D0BD}"/>
          </ac:spMkLst>
        </pc:spChg>
        <pc:spChg chg="add mod">
          <ac:chgData name="TAN Mei Yi [Harrisdale Senior High School]" userId="f9f029c9-d743-4d60-9f2c-e74bdec1ab07" providerId="ADAL" clId="{D5219305-CFE5-4754-B9B2-32BA4D714EFA}" dt="2023-03-22T12:25:11.015" v="1574" actId="1076"/>
          <ac:spMkLst>
            <pc:docMk/>
            <pc:sldMk cId="2853611958" sldId="299"/>
            <ac:spMk id="17" creationId="{DE4B203D-1510-2C82-1DAB-CC281D75C62B}"/>
          </ac:spMkLst>
        </pc:spChg>
        <pc:spChg chg="add mod">
          <ac:chgData name="TAN Mei Yi [Harrisdale Senior High School]" userId="f9f029c9-d743-4d60-9f2c-e74bdec1ab07" providerId="ADAL" clId="{D5219305-CFE5-4754-B9B2-32BA4D714EFA}" dt="2023-03-22T12:25:11.015" v="1574" actId="1076"/>
          <ac:spMkLst>
            <pc:docMk/>
            <pc:sldMk cId="2853611958" sldId="299"/>
            <ac:spMk id="18" creationId="{4442E008-B3F1-5EA5-BA5A-EA7781C96455}"/>
          </ac:spMkLst>
        </pc:spChg>
        <pc:spChg chg="add mod">
          <ac:chgData name="TAN Mei Yi [Harrisdale Senior High School]" userId="f9f029c9-d743-4d60-9f2c-e74bdec1ab07" providerId="ADAL" clId="{D5219305-CFE5-4754-B9B2-32BA4D714EFA}" dt="2023-03-22T12:25:15.849" v="1575" actId="1076"/>
          <ac:spMkLst>
            <pc:docMk/>
            <pc:sldMk cId="2853611958" sldId="299"/>
            <ac:spMk id="19" creationId="{F0D44CC8-01EF-5C5C-AA05-9029CD236ED4}"/>
          </ac:spMkLst>
        </pc:spChg>
        <pc:spChg chg="add mod">
          <ac:chgData name="TAN Mei Yi [Harrisdale Senior High School]" userId="f9f029c9-d743-4d60-9f2c-e74bdec1ab07" providerId="ADAL" clId="{D5219305-CFE5-4754-B9B2-32BA4D714EFA}" dt="2023-03-22T12:25:15.849" v="1575" actId="1076"/>
          <ac:spMkLst>
            <pc:docMk/>
            <pc:sldMk cId="2853611958" sldId="299"/>
            <ac:spMk id="20" creationId="{0421DCBD-60B9-0BF4-89B2-8DF67529E160}"/>
          </ac:spMkLst>
        </pc:spChg>
        <pc:spChg chg="add mod">
          <ac:chgData name="TAN Mei Yi [Harrisdale Senior High School]" userId="f9f029c9-d743-4d60-9f2c-e74bdec1ab07" providerId="ADAL" clId="{D5219305-CFE5-4754-B9B2-32BA4D714EFA}" dt="2023-03-22T12:25:31.632" v="1577" actId="1076"/>
          <ac:spMkLst>
            <pc:docMk/>
            <pc:sldMk cId="2853611958" sldId="299"/>
            <ac:spMk id="21" creationId="{240B8298-2926-5B30-9F2B-2CF22D100EC4}"/>
          </ac:spMkLst>
        </pc:spChg>
        <pc:spChg chg="add mod">
          <ac:chgData name="TAN Mei Yi [Harrisdale Senior High School]" userId="f9f029c9-d743-4d60-9f2c-e74bdec1ab07" providerId="ADAL" clId="{D5219305-CFE5-4754-B9B2-32BA4D714EFA}" dt="2023-03-22T12:25:31.632" v="1577" actId="1076"/>
          <ac:spMkLst>
            <pc:docMk/>
            <pc:sldMk cId="2853611958" sldId="299"/>
            <ac:spMk id="22" creationId="{EB499464-D83F-95B7-BD24-A7D22C781F7E}"/>
          </ac:spMkLst>
        </pc:spChg>
        <pc:spChg chg="add mod">
          <ac:chgData name="TAN Mei Yi [Harrisdale Senior High School]" userId="f9f029c9-d743-4d60-9f2c-e74bdec1ab07" providerId="ADAL" clId="{D5219305-CFE5-4754-B9B2-32BA4D714EFA}" dt="2023-03-22T12:25:22.205" v="1576" actId="1076"/>
          <ac:spMkLst>
            <pc:docMk/>
            <pc:sldMk cId="2853611958" sldId="299"/>
            <ac:spMk id="23" creationId="{756FA04B-51CC-2624-FFAA-935DC3DC4D8A}"/>
          </ac:spMkLst>
        </pc:spChg>
        <pc:spChg chg="add mod">
          <ac:chgData name="TAN Mei Yi [Harrisdale Senior High School]" userId="f9f029c9-d743-4d60-9f2c-e74bdec1ab07" providerId="ADAL" clId="{D5219305-CFE5-4754-B9B2-32BA4D714EFA}" dt="2023-03-22T12:25:22.205" v="1576" actId="1076"/>
          <ac:spMkLst>
            <pc:docMk/>
            <pc:sldMk cId="2853611958" sldId="299"/>
            <ac:spMk id="24" creationId="{FE2586AB-DF1E-A0C7-C9F9-D82E63B80DF3}"/>
          </ac:spMkLst>
        </pc:spChg>
        <pc:spChg chg="add mod">
          <ac:chgData name="TAN Mei Yi [Harrisdale Senior High School]" userId="f9f029c9-d743-4d60-9f2c-e74bdec1ab07" providerId="ADAL" clId="{D5219305-CFE5-4754-B9B2-32BA4D714EFA}" dt="2023-03-22T12:25:47.070" v="1579" actId="1076"/>
          <ac:spMkLst>
            <pc:docMk/>
            <pc:sldMk cId="2853611958" sldId="299"/>
            <ac:spMk id="25" creationId="{5A8BCEBE-63D7-69C7-9F75-8C47488CD5D0}"/>
          </ac:spMkLst>
        </pc:spChg>
        <pc:spChg chg="add mod">
          <ac:chgData name="TAN Mei Yi [Harrisdale Senior High School]" userId="f9f029c9-d743-4d60-9f2c-e74bdec1ab07" providerId="ADAL" clId="{D5219305-CFE5-4754-B9B2-32BA4D714EFA}" dt="2023-03-22T12:26:03.909" v="1582" actId="1076"/>
          <ac:spMkLst>
            <pc:docMk/>
            <pc:sldMk cId="2853611958" sldId="299"/>
            <ac:spMk id="26" creationId="{F25313A1-F8F0-5374-160B-E2DCB9557CA7}"/>
          </ac:spMkLst>
        </pc:spChg>
        <pc:spChg chg="add mod">
          <ac:chgData name="TAN Mei Yi [Harrisdale Senior High School]" userId="f9f029c9-d743-4d60-9f2c-e74bdec1ab07" providerId="ADAL" clId="{D5219305-CFE5-4754-B9B2-32BA4D714EFA}" dt="2023-03-22T12:26:11.210" v="1583" actId="1076"/>
          <ac:spMkLst>
            <pc:docMk/>
            <pc:sldMk cId="2853611958" sldId="299"/>
            <ac:spMk id="27" creationId="{5697D611-704A-E3D0-41CA-20D4E1EA9319}"/>
          </ac:spMkLst>
        </pc:spChg>
        <pc:spChg chg="add mod">
          <ac:chgData name="TAN Mei Yi [Harrisdale Senior High School]" userId="f9f029c9-d743-4d60-9f2c-e74bdec1ab07" providerId="ADAL" clId="{D5219305-CFE5-4754-B9B2-32BA4D714EFA}" dt="2023-03-22T12:26:16.249" v="1584" actId="1076"/>
          <ac:spMkLst>
            <pc:docMk/>
            <pc:sldMk cId="2853611958" sldId="299"/>
            <ac:spMk id="28" creationId="{E9AD5605-EA6B-891D-1739-B72476D842E0}"/>
          </ac:spMkLst>
        </pc:spChg>
        <pc:spChg chg="add mod">
          <ac:chgData name="TAN Mei Yi [Harrisdale Senior High School]" userId="f9f029c9-d743-4d60-9f2c-e74bdec1ab07" providerId="ADAL" clId="{D5219305-CFE5-4754-B9B2-32BA4D714EFA}" dt="2023-03-22T12:27:03.417" v="1620" actId="1076"/>
          <ac:spMkLst>
            <pc:docMk/>
            <pc:sldMk cId="2853611958" sldId="299"/>
            <ac:spMk id="29" creationId="{C61EA30E-33A1-37EC-3812-9C9F55236398}"/>
          </ac:spMkLst>
        </pc:spChg>
        <pc:graphicFrameChg chg="del">
          <ac:chgData name="TAN Mei Yi [Harrisdale Senior High School]" userId="f9f029c9-d743-4d60-9f2c-e74bdec1ab07" providerId="ADAL" clId="{D5219305-CFE5-4754-B9B2-32BA4D714EFA}" dt="2023-03-21T23:28:54.166" v="501" actId="478"/>
          <ac:graphicFrameMkLst>
            <pc:docMk/>
            <pc:sldMk cId="2853611958" sldId="299"/>
            <ac:graphicFrameMk id="4" creationId="{00000000-0000-0000-0000-000000000000}"/>
          </ac:graphicFrameMkLst>
        </pc:graphicFrameChg>
        <pc:graphicFrameChg chg="add mod modGraphic">
          <ac:chgData name="TAN Mei Yi [Harrisdale Senior High School]" userId="f9f029c9-d743-4d60-9f2c-e74bdec1ab07" providerId="ADAL" clId="{D5219305-CFE5-4754-B9B2-32BA4D714EFA}" dt="2023-03-22T12:24:24.745" v="1572" actId="20577"/>
          <ac:graphicFrameMkLst>
            <pc:docMk/>
            <pc:sldMk cId="2853611958" sldId="299"/>
            <ac:graphicFrameMk id="10" creationId="{61298317-E250-C7BB-7734-F0110C8544B6}"/>
          </ac:graphicFrameMkLst>
        </pc:graphicFrameChg>
      </pc:sldChg>
      <pc:sldChg chg="addSp modSp add mod modAnim">
        <pc:chgData name="TAN Mei Yi [Harrisdale Senior High School]" userId="f9f029c9-d743-4d60-9f2c-e74bdec1ab07" providerId="ADAL" clId="{D5219305-CFE5-4754-B9B2-32BA4D714EFA}" dt="2023-03-22T11:49:00.293" v="1061" actId="1076"/>
        <pc:sldMkLst>
          <pc:docMk/>
          <pc:sldMk cId="3114966878" sldId="300"/>
        </pc:sldMkLst>
        <pc:spChg chg="mod">
          <ac:chgData name="TAN Mei Yi [Harrisdale Senior High School]" userId="f9f029c9-d743-4d60-9f2c-e74bdec1ab07" providerId="ADAL" clId="{D5219305-CFE5-4754-B9B2-32BA4D714EFA}" dt="2023-03-22T09:12:51.321" v="858" actId="14100"/>
          <ac:spMkLst>
            <pc:docMk/>
            <pc:sldMk cId="3114966878" sldId="300"/>
            <ac:spMk id="3" creationId="{00000000-0000-0000-0000-000000000000}"/>
          </ac:spMkLst>
        </pc:spChg>
        <pc:spChg chg="add mod">
          <ac:chgData name="TAN Mei Yi [Harrisdale Senior High School]" userId="f9f029c9-d743-4d60-9f2c-e74bdec1ab07" providerId="ADAL" clId="{D5219305-CFE5-4754-B9B2-32BA4D714EFA}" dt="2023-03-22T11:46:07.031" v="922" actId="113"/>
          <ac:spMkLst>
            <pc:docMk/>
            <pc:sldMk cId="3114966878" sldId="300"/>
            <ac:spMk id="5" creationId="{3218ED83-0FF9-3BD7-254C-3459DDA7881A}"/>
          </ac:spMkLst>
        </pc:spChg>
        <pc:spChg chg="add mod">
          <ac:chgData name="TAN Mei Yi [Harrisdale Senior High School]" userId="f9f029c9-d743-4d60-9f2c-e74bdec1ab07" providerId="ADAL" clId="{D5219305-CFE5-4754-B9B2-32BA4D714EFA}" dt="2023-03-22T11:47:17.800" v="989" actId="20577"/>
          <ac:spMkLst>
            <pc:docMk/>
            <pc:sldMk cId="3114966878" sldId="300"/>
            <ac:spMk id="6" creationId="{E9C84CC9-C91F-61D4-C312-4A57018F217B}"/>
          </ac:spMkLst>
        </pc:spChg>
        <pc:spChg chg="add mod">
          <ac:chgData name="TAN Mei Yi [Harrisdale Senior High School]" userId="f9f029c9-d743-4d60-9f2c-e74bdec1ab07" providerId="ADAL" clId="{D5219305-CFE5-4754-B9B2-32BA4D714EFA}" dt="2023-03-22T11:48:41.962" v="1013" actId="1076"/>
          <ac:spMkLst>
            <pc:docMk/>
            <pc:sldMk cId="3114966878" sldId="300"/>
            <ac:spMk id="7" creationId="{7B82C72F-E52D-B4D6-CDC6-F768EB89445C}"/>
          </ac:spMkLst>
        </pc:spChg>
        <pc:spChg chg="add mod">
          <ac:chgData name="TAN Mei Yi [Harrisdale Senior High School]" userId="f9f029c9-d743-4d60-9f2c-e74bdec1ab07" providerId="ADAL" clId="{D5219305-CFE5-4754-B9B2-32BA4D714EFA}" dt="2023-03-22T11:49:00.293" v="1061" actId="1076"/>
          <ac:spMkLst>
            <pc:docMk/>
            <pc:sldMk cId="3114966878" sldId="300"/>
            <ac:spMk id="8" creationId="{43677A3E-D2C0-BA23-0B4C-100EFDF98D2B}"/>
          </ac:spMkLst>
        </pc:spChg>
        <pc:graphicFrameChg chg="add mod modGraphic">
          <ac:chgData name="TAN Mei Yi [Harrisdale Senior High School]" userId="f9f029c9-d743-4d60-9f2c-e74bdec1ab07" providerId="ADAL" clId="{D5219305-CFE5-4754-B9B2-32BA4D714EFA}" dt="2023-03-22T11:46:47.540" v="948" actId="403"/>
          <ac:graphicFrameMkLst>
            <pc:docMk/>
            <pc:sldMk cId="3114966878" sldId="300"/>
            <ac:graphicFrameMk id="4" creationId="{5FE242D1-FAE0-7F45-16D4-3E7C7649097A}"/>
          </ac:graphicFrameMkLst>
        </pc:graphicFrameChg>
      </pc:sldChg>
      <pc:sldChg chg="addSp delSp modSp add del mod ord delAnim">
        <pc:chgData name="TAN Mei Yi [Harrisdale Senior High School]" userId="f9f029c9-d743-4d60-9f2c-e74bdec1ab07" providerId="ADAL" clId="{D5219305-CFE5-4754-B9B2-32BA4D714EFA}" dt="2023-03-22T12:27:05.717" v="1621" actId="47"/>
        <pc:sldMkLst>
          <pc:docMk/>
          <pc:sldMk cId="3299135866" sldId="301"/>
        </pc:sldMkLst>
        <pc:spChg chg="del">
          <ac:chgData name="TAN Mei Yi [Harrisdale Senior High School]" userId="f9f029c9-d743-4d60-9f2c-e74bdec1ab07" providerId="ADAL" clId="{D5219305-CFE5-4754-B9B2-32BA4D714EFA}" dt="2023-03-21T23:33:34.805" v="567" actId="478"/>
          <ac:spMkLst>
            <pc:docMk/>
            <pc:sldMk cId="3299135866" sldId="301"/>
            <ac:spMk id="3" creationId="{1FED8B6B-AFA6-4AC1-939B-07D11BAE8425}"/>
          </ac:spMkLst>
        </pc:spChg>
        <pc:spChg chg="del">
          <ac:chgData name="TAN Mei Yi [Harrisdale Senior High School]" userId="f9f029c9-d743-4d60-9f2c-e74bdec1ab07" providerId="ADAL" clId="{D5219305-CFE5-4754-B9B2-32BA4D714EFA}" dt="2023-03-21T23:33:32.091" v="566" actId="478"/>
          <ac:spMkLst>
            <pc:docMk/>
            <pc:sldMk cId="3299135866" sldId="301"/>
            <ac:spMk id="7" creationId="{C645A868-6B43-41F7-B4A0-4086CCF16D17}"/>
          </ac:spMkLst>
        </pc:spChg>
        <pc:spChg chg="add del mod">
          <ac:chgData name="TAN Mei Yi [Harrisdale Senior High School]" userId="f9f029c9-d743-4d60-9f2c-e74bdec1ab07" providerId="ADAL" clId="{D5219305-CFE5-4754-B9B2-32BA4D714EFA}" dt="2023-03-21T23:33:37.824" v="568" actId="478"/>
          <ac:spMkLst>
            <pc:docMk/>
            <pc:sldMk cId="3299135866" sldId="301"/>
            <ac:spMk id="8" creationId="{1940E5A2-8FCC-D930-C71B-0274939FB198}"/>
          </ac:spMkLst>
        </pc:spChg>
        <pc:picChg chg="del">
          <ac:chgData name="TAN Mei Yi [Harrisdale Senior High School]" userId="f9f029c9-d743-4d60-9f2c-e74bdec1ab07" providerId="ADAL" clId="{D5219305-CFE5-4754-B9B2-32BA4D714EFA}" dt="2023-03-21T23:33:32.091" v="566" actId="478"/>
          <ac:picMkLst>
            <pc:docMk/>
            <pc:sldMk cId="3299135866" sldId="301"/>
            <ac:picMk id="2" creationId="{75FB75DD-13BC-4A2F-A4B8-CEEE8B07F4FF}"/>
          </ac:picMkLst>
        </pc:picChg>
        <pc:picChg chg="del">
          <ac:chgData name="TAN Mei Yi [Harrisdale Senior High School]" userId="f9f029c9-d743-4d60-9f2c-e74bdec1ab07" providerId="ADAL" clId="{D5219305-CFE5-4754-B9B2-32BA4D714EFA}" dt="2023-03-21T23:33:32.091" v="566" actId="478"/>
          <ac:picMkLst>
            <pc:docMk/>
            <pc:sldMk cId="3299135866" sldId="301"/>
            <ac:picMk id="5" creationId="{7EBE5D6A-ADB4-46B3-B63B-ACEE528328D7}"/>
          </ac:picMkLst>
        </pc:picChg>
        <pc:picChg chg="add">
          <ac:chgData name="TAN Mei Yi [Harrisdale Senior High School]" userId="f9f029c9-d743-4d60-9f2c-e74bdec1ab07" providerId="ADAL" clId="{D5219305-CFE5-4754-B9B2-32BA4D714EFA}" dt="2023-03-21T23:34:04.280" v="569" actId="22"/>
          <ac:picMkLst>
            <pc:docMk/>
            <pc:sldMk cId="3299135866" sldId="301"/>
            <ac:picMk id="10" creationId="{E05833F0-068E-6B82-B112-31EAA2E99E8E}"/>
          </ac:picMkLst>
        </pc:picChg>
      </pc:sldChg>
      <pc:sldChg chg="addSp modSp add mod modAnim">
        <pc:chgData name="TAN Mei Yi [Harrisdale Senior High School]" userId="f9f029c9-d743-4d60-9f2c-e74bdec1ab07" providerId="ADAL" clId="{D5219305-CFE5-4754-B9B2-32BA4D714EFA}" dt="2023-03-22T00:27:57.498" v="855" actId="20577"/>
        <pc:sldMkLst>
          <pc:docMk/>
          <pc:sldMk cId="1230475780" sldId="302"/>
        </pc:sldMkLst>
        <pc:spChg chg="add mod">
          <ac:chgData name="TAN Mei Yi [Harrisdale Senior High School]" userId="f9f029c9-d743-4d60-9f2c-e74bdec1ab07" providerId="ADAL" clId="{D5219305-CFE5-4754-B9B2-32BA4D714EFA}" dt="2023-03-22T00:25:07.776" v="697" actId="1076"/>
          <ac:spMkLst>
            <pc:docMk/>
            <pc:sldMk cId="1230475780" sldId="302"/>
            <ac:spMk id="2" creationId="{5A549E39-3005-72E6-6377-BEC41EE6993B}"/>
          </ac:spMkLst>
        </pc:spChg>
        <pc:spChg chg="mod">
          <ac:chgData name="TAN Mei Yi [Harrisdale Senior High School]" userId="f9f029c9-d743-4d60-9f2c-e74bdec1ab07" providerId="ADAL" clId="{D5219305-CFE5-4754-B9B2-32BA4D714EFA}" dt="2023-03-22T00:22:33.399" v="594" actId="1076"/>
          <ac:spMkLst>
            <pc:docMk/>
            <pc:sldMk cId="1230475780" sldId="302"/>
            <ac:spMk id="3" creationId="{CB2B4E30-DA1F-4A81-AF32-26E9950B20CD}"/>
          </ac:spMkLst>
        </pc:spChg>
        <pc:spChg chg="mod">
          <ac:chgData name="TAN Mei Yi [Harrisdale Senior High School]" userId="f9f029c9-d743-4d60-9f2c-e74bdec1ab07" providerId="ADAL" clId="{D5219305-CFE5-4754-B9B2-32BA4D714EFA}" dt="2023-03-22T00:21:24.181" v="589" actId="20577"/>
          <ac:spMkLst>
            <pc:docMk/>
            <pc:sldMk cId="1230475780" sldId="302"/>
            <ac:spMk id="4" creationId="{A3BBB98E-2CBB-45FD-B826-233E3D019346}"/>
          </ac:spMkLst>
        </pc:spChg>
        <pc:spChg chg="add mod">
          <ac:chgData name="TAN Mei Yi [Harrisdale Senior High School]" userId="f9f029c9-d743-4d60-9f2c-e74bdec1ab07" providerId="ADAL" clId="{D5219305-CFE5-4754-B9B2-32BA4D714EFA}" dt="2023-03-22T00:25:43.726" v="745" actId="1076"/>
          <ac:spMkLst>
            <pc:docMk/>
            <pc:sldMk cId="1230475780" sldId="302"/>
            <ac:spMk id="5" creationId="{4A0926DC-A011-886D-70AF-DBFBF038E243}"/>
          </ac:spMkLst>
        </pc:spChg>
        <pc:spChg chg="add mod">
          <ac:chgData name="TAN Mei Yi [Harrisdale Senior High School]" userId="f9f029c9-d743-4d60-9f2c-e74bdec1ab07" providerId="ADAL" clId="{D5219305-CFE5-4754-B9B2-32BA4D714EFA}" dt="2023-03-22T00:26:34.968" v="790" actId="1076"/>
          <ac:spMkLst>
            <pc:docMk/>
            <pc:sldMk cId="1230475780" sldId="302"/>
            <ac:spMk id="6" creationId="{2AA6E369-24AC-53CE-2420-7166CA83291D}"/>
          </ac:spMkLst>
        </pc:spChg>
        <pc:spChg chg="add mod">
          <ac:chgData name="TAN Mei Yi [Harrisdale Senior High School]" userId="f9f029c9-d743-4d60-9f2c-e74bdec1ab07" providerId="ADAL" clId="{D5219305-CFE5-4754-B9B2-32BA4D714EFA}" dt="2023-03-22T00:27:29.131" v="831" actId="1076"/>
          <ac:spMkLst>
            <pc:docMk/>
            <pc:sldMk cId="1230475780" sldId="302"/>
            <ac:spMk id="7" creationId="{2420FFCB-9926-A889-C6D8-31E925154041}"/>
          </ac:spMkLst>
        </pc:spChg>
        <pc:spChg chg="add mod">
          <ac:chgData name="TAN Mei Yi [Harrisdale Senior High School]" userId="f9f029c9-d743-4d60-9f2c-e74bdec1ab07" providerId="ADAL" clId="{D5219305-CFE5-4754-B9B2-32BA4D714EFA}" dt="2023-03-22T00:27:57.498" v="855" actId="20577"/>
          <ac:spMkLst>
            <pc:docMk/>
            <pc:sldMk cId="1230475780" sldId="302"/>
            <ac:spMk id="8" creationId="{7E168AF8-5125-F02D-C0A2-A7657D146BAC}"/>
          </ac:spMkLst>
        </pc:spChg>
        <pc:spChg chg="add mod">
          <ac:chgData name="TAN Mei Yi [Harrisdale Senior High School]" userId="f9f029c9-d743-4d60-9f2c-e74bdec1ab07" providerId="ADAL" clId="{D5219305-CFE5-4754-B9B2-32BA4D714EFA}" dt="2023-03-22T00:27:39.388" v="846" actId="20577"/>
          <ac:spMkLst>
            <pc:docMk/>
            <pc:sldMk cId="1230475780" sldId="302"/>
            <ac:spMk id="9" creationId="{7D97D802-6097-25E3-972C-8C0DE34A7375}"/>
          </ac:spMkLst>
        </pc:spChg>
        <pc:spChg chg="add mod">
          <ac:chgData name="TAN Mei Yi [Harrisdale Senior High School]" userId="f9f029c9-d743-4d60-9f2c-e74bdec1ab07" providerId="ADAL" clId="{D5219305-CFE5-4754-B9B2-32BA4D714EFA}" dt="2023-03-22T00:27:49.537" v="852" actId="6549"/>
          <ac:spMkLst>
            <pc:docMk/>
            <pc:sldMk cId="1230475780" sldId="302"/>
            <ac:spMk id="10" creationId="{A8DFB2ED-AE47-4113-3845-B61F61E0076D}"/>
          </ac:spMkLst>
        </pc:spChg>
      </pc:sldChg>
      <pc:sldChg chg="addSp delSp modSp add mod modAnim">
        <pc:chgData name="TAN Mei Yi [Harrisdale Senior High School]" userId="f9f029c9-d743-4d60-9f2c-e74bdec1ab07" providerId="ADAL" clId="{D5219305-CFE5-4754-B9B2-32BA4D714EFA}" dt="2023-03-23T00:08:09.119" v="3144" actId="478"/>
        <pc:sldMkLst>
          <pc:docMk/>
          <pc:sldMk cId="338124706" sldId="303"/>
        </pc:sldMkLst>
        <pc:spChg chg="mod">
          <ac:chgData name="TAN Mei Yi [Harrisdale Senior High School]" userId="f9f029c9-d743-4d60-9f2c-e74bdec1ab07" providerId="ADAL" clId="{D5219305-CFE5-4754-B9B2-32BA4D714EFA}" dt="2023-03-23T00:03:34.235" v="2920" actId="27636"/>
          <ac:spMkLst>
            <pc:docMk/>
            <pc:sldMk cId="338124706" sldId="303"/>
            <ac:spMk id="3" creationId="{00000000-0000-0000-0000-000000000000}"/>
          </ac:spMkLst>
        </pc:spChg>
        <pc:spChg chg="add del mod">
          <ac:chgData name="TAN Mei Yi [Harrisdale Senior High School]" userId="f9f029c9-d743-4d60-9f2c-e74bdec1ab07" providerId="ADAL" clId="{D5219305-CFE5-4754-B9B2-32BA4D714EFA}" dt="2023-03-22T12:33:42.944" v="1634" actId="478"/>
          <ac:spMkLst>
            <pc:docMk/>
            <pc:sldMk cId="338124706" sldId="303"/>
            <ac:spMk id="5" creationId="{61D2595A-F941-9F93-DCB4-601C198B8D78}"/>
          </ac:spMkLst>
        </pc:spChg>
        <pc:spChg chg="add mod">
          <ac:chgData name="TAN Mei Yi [Harrisdale Senior High School]" userId="f9f029c9-d743-4d60-9f2c-e74bdec1ab07" providerId="ADAL" clId="{D5219305-CFE5-4754-B9B2-32BA4D714EFA}" dt="2023-03-23T00:01:31.488" v="2829" actId="1076"/>
          <ac:spMkLst>
            <pc:docMk/>
            <pc:sldMk cId="338124706" sldId="303"/>
            <ac:spMk id="5" creationId="{A6AFB754-E15C-16C3-0A0A-DEB382EFCAD6}"/>
          </ac:spMkLst>
        </pc:spChg>
        <pc:spChg chg="add mod">
          <ac:chgData name="TAN Mei Yi [Harrisdale Senior High School]" userId="f9f029c9-d743-4d60-9f2c-e74bdec1ab07" providerId="ADAL" clId="{D5219305-CFE5-4754-B9B2-32BA4D714EFA}" dt="2023-03-23T00:02:39.515" v="2866" actId="1076"/>
          <ac:spMkLst>
            <pc:docMk/>
            <pc:sldMk cId="338124706" sldId="303"/>
            <ac:spMk id="6" creationId="{86C5F2AA-3404-49DC-24D9-F896A82EA4F8}"/>
          </ac:spMkLst>
        </pc:spChg>
        <pc:spChg chg="add mod">
          <ac:chgData name="TAN Mei Yi [Harrisdale Senior High School]" userId="f9f029c9-d743-4d60-9f2c-e74bdec1ab07" providerId="ADAL" clId="{D5219305-CFE5-4754-B9B2-32BA4D714EFA}" dt="2023-03-23T00:03:38.772" v="2921" actId="1076"/>
          <ac:spMkLst>
            <pc:docMk/>
            <pc:sldMk cId="338124706" sldId="303"/>
            <ac:spMk id="7" creationId="{24B47CE5-69C1-7277-9609-0BD5737A95BC}"/>
          </ac:spMkLst>
        </pc:spChg>
        <pc:spChg chg="add mod">
          <ac:chgData name="TAN Mei Yi [Harrisdale Senior High School]" userId="f9f029c9-d743-4d60-9f2c-e74bdec1ab07" providerId="ADAL" clId="{D5219305-CFE5-4754-B9B2-32BA4D714EFA}" dt="2023-03-23T00:04:11.202" v="2962" actId="1076"/>
          <ac:spMkLst>
            <pc:docMk/>
            <pc:sldMk cId="338124706" sldId="303"/>
            <ac:spMk id="8" creationId="{C3D895E9-5E36-4439-8586-14669768DB62}"/>
          </ac:spMkLst>
        </pc:spChg>
        <pc:spChg chg="add mod">
          <ac:chgData name="TAN Mei Yi [Harrisdale Senior High School]" userId="f9f029c9-d743-4d60-9f2c-e74bdec1ab07" providerId="ADAL" clId="{D5219305-CFE5-4754-B9B2-32BA4D714EFA}" dt="2023-03-23T00:04:33.302" v="2977" actId="1076"/>
          <ac:spMkLst>
            <pc:docMk/>
            <pc:sldMk cId="338124706" sldId="303"/>
            <ac:spMk id="10" creationId="{59E40761-DA14-19A8-B441-1CF9564A3F55}"/>
          </ac:spMkLst>
        </pc:spChg>
        <pc:spChg chg="add mod">
          <ac:chgData name="TAN Mei Yi [Harrisdale Senior High School]" userId="f9f029c9-d743-4d60-9f2c-e74bdec1ab07" providerId="ADAL" clId="{D5219305-CFE5-4754-B9B2-32BA4D714EFA}" dt="2023-03-23T00:05:03.198" v="2989" actId="1076"/>
          <ac:spMkLst>
            <pc:docMk/>
            <pc:sldMk cId="338124706" sldId="303"/>
            <ac:spMk id="11" creationId="{778424E9-CA5C-4169-9AAF-472BCC9B49B7}"/>
          </ac:spMkLst>
        </pc:spChg>
        <pc:spChg chg="add mod">
          <ac:chgData name="TAN Mei Yi [Harrisdale Senior High School]" userId="f9f029c9-d743-4d60-9f2c-e74bdec1ab07" providerId="ADAL" clId="{D5219305-CFE5-4754-B9B2-32BA4D714EFA}" dt="2023-03-22T23:57:57.857" v="2816" actId="1076"/>
          <ac:spMkLst>
            <pc:docMk/>
            <pc:sldMk cId="338124706" sldId="303"/>
            <ac:spMk id="12" creationId="{C9BD118A-9CAC-174B-ABE6-671EE134CFBB}"/>
          </ac:spMkLst>
        </pc:spChg>
        <pc:spChg chg="add mod">
          <ac:chgData name="TAN Mei Yi [Harrisdale Senior High School]" userId="f9f029c9-d743-4d60-9f2c-e74bdec1ab07" providerId="ADAL" clId="{D5219305-CFE5-4754-B9B2-32BA4D714EFA}" dt="2023-03-22T23:58:04.409" v="2817" actId="1076"/>
          <ac:spMkLst>
            <pc:docMk/>
            <pc:sldMk cId="338124706" sldId="303"/>
            <ac:spMk id="13" creationId="{074DE0C1-9B35-C654-5C11-26AE27FE0287}"/>
          </ac:spMkLst>
        </pc:spChg>
        <pc:spChg chg="add mod">
          <ac:chgData name="TAN Mei Yi [Harrisdale Senior High School]" userId="f9f029c9-d743-4d60-9f2c-e74bdec1ab07" providerId="ADAL" clId="{D5219305-CFE5-4754-B9B2-32BA4D714EFA}" dt="2023-03-22T23:58:26.322" v="2820" actId="1076"/>
          <ac:spMkLst>
            <pc:docMk/>
            <pc:sldMk cId="338124706" sldId="303"/>
            <ac:spMk id="14" creationId="{76D69C4A-A91B-F269-28FD-691D2EBD0E1B}"/>
          </ac:spMkLst>
        </pc:spChg>
        <pc:spChg chg="add mod">
          <ac:chgData name="TAN Mei Yi [Harrisdale Senior High School]" userId="f9f029c9-d743-4d60-9f2c-e74bdec1ab07" providerId="ADAL" clId="{D5219305-CFE5-4754-B9B2-32BA4D714EFA}" dt="2023-03-23T00:06:38.535" v="3012" actId="1076"/>
          <ac:spMkLst>
            <pc:docMk/>
            <pc:sldMk cId="338124706" sldId="303"/>
            <ac:spMk id="15" creationId="{18DA50EB-48E9-B9E9-EBA5-6A8A8BB80053}"/>
          </ac:spMkLst>
        </pc:spChg>
        <pc:spChg chg="add mod">
          <ac:chgData name="TAN Mei Yi [Harrisdale Senior High School]" userId="f9f029c9-d743-4d60-9f2c-e74bdec1ab07" providerId="ADAL" clId="{D5219305-CFE5-4754-B9B2-32BA4D714EFA}" dt="2023-03-23T00:08:05.968" v="3143" actId="208"/>
          <ac:spMkLst>
            <pc:docMk/>
            <pc:sldMk cId="338124706" sldId="303"/>
            <ac:spMk id="16" creationId="{8A75D31D-C7AA-7558-6984-01333618BE00}"/>
          </ac:spMkLst>
        </pc:spChg>
        <pc:graphicFrameChg chg="mod modGraphic">
          <ac:chgData name="TAN Mei Yi [Harrisdale Senior High School]" userId="f9f029c9-d743-4d60-9f2c-e74bdec1ab07" providerId="ADAL" clId="{D5219305-CFE5-4754-B9B2-32BA4D714EFA}" dt="2023-03-22T12:36:53.317" v="1867" actId="1076"/>
          <ac:graphicFrameMkLst>
            <pc:docMk/>
            <pc:sldMk cId="338124706" sldId="303"/>
            <ac:graphicFrameMk id="2" creationId="{00000000-0000-0000-0000-000000000000}"/>
          </ac:graphicFrameMkLst>
        </pc:graphicFrameChg>
        <pc:picChg chg="add del mod">
          <ac:chgData name="TAN Mei Yi [Harrisdale Senior High School]" userId="f9f029c9-d743-4d60-9f2c-e74bdec1ab07" providerId="ADAL" clId="{D5219305-CFE5-4754-B9B2-32BA4D714EFA}" dt="2023-03-22T12:36:54.513" v="1868" actId="478"/>
          <ac:picMkLst>
            <pc:docMk/>
            <pc:sldMk cId="338124706" sldId="303"/>
            <ac:picMk id="7" creationId="{FC4C658C-2451-1928-9324-265A7B9FCF00}"/>
          </ac:picMkLst>
        </pc:picChg>
        <pc:picChg chg="add del mod">
          <ac:chgData name="TAN Mei Yi [Harrisdale Senior High School]" userId="f9f029c9-d743-4d60-9f2c-e74bdec1ab07" providerId="ADAL" clId="{D5219305-CFE5-4754-B9B2-32BA4D714EFA}" dt="2023-03-23T00:06:34.912" v="3011" actId="478"/>
          <ac:picMkLst>
            <pc:docMk/>
            <pc:sldMk cId="338124706" sldId="303"/>
            <ac:picMk id="9" creationId="{93A7F2C2-F7F4-3C58-B11B-9800CA8A93B6}"/>
          </ac:picMkLst>
        </pc:picChg>
        <pc:picChg chg="add del mod">
          <ac:chgData name="TAN Mei Yi [Harrisdale Senior High School]" userId="f9f029c9-d743-4d60-9f2c-e74bdec1ab07" providerId="ADAL" clId="{D5219305-CFE5-4754-B9B2-32BA4D714EFA}" dt="2023-03-22T12:56:07.319" v="2605" actId="478"/>
          <ac:picMkLst>
            <pc:docMk/>
            <pc:sldMk cId="338124706" sldId="303"/>
            <ac:picMk id="11" creationId="{CBC7A2E2-306D-5379-A442-8E8C773ACE32}"/>
          </ac:picMkLst>
        </pc:picChg>
        <pc:picChg chg="add del mod">
          <ac:chgData name="TAN Mei Yi [Harrisdale Senior High School]" userId="f9f029c9-d743-4d60-9f2c-e74bdec1ab07" providerId="ADAL" clId="{D5219305-CFE5-4754-B9B2-32BA4D714EFA}" dt="2023-03-23T00:08:09.119" v="3144" actId="478"/>
          <ac:picMkLst>
            <pc:docMk/>
            <pc:sldMk cId="338124706" sldId="303"/>
            <ac:picMk id="17" creationId="{C62D8174-1CBA-EE33-2789-565921BC7577}"/>
          </ac:picMkLst>
        </pc:picChg>
      </pc:sldChg>
      <pc:sldChg chg="addSp delSp modSp add mod modAnim">
        <pc:chgData name="TAN Mei Yi [Harrisdale Senior High School]" userId="f9f029c9-d743-4d60-9f2c-e74bdec1ab07" providerId="ADAL" clId="{D5219305-CFE5-4754-B9B2-32BA4D714EFA}" dt="2023-03-23T00:10:55.283" v="3299" actId="1076"/>
        <pc:sldMkLst>
          <pc:docMk/>
          <pc:sldMk cId="1374517155" sldId="304"/>
        </pc:sldMkLst>
        <pc:spChg chg="add mod">
          <ac:chgData name="TAN Mei Yi [Harrisdale Senior High School]" userId="f9f029c9-d743-4d60-9f2c-e74bdec1ab07" providerId="ADAL" clId="{D5219305-CFE5-4754-B9B2-32BA4D714EFA}" dt="2023-03-23T00:08:53.298" v="3157" actId="14100"/>
          <ac:spMkLst>
            <pc:docMk/>
            <pc:sldMk cId="1374517155" sldId="304"/>
            <ac:spMk id="2" creationId="{134B4BA8-49A8-F758-D880-550DD389FC9B}"/>
          </ac:spMkLst>
        </pc:spChg>
        <pc:spChg chg="mod">
          <ac:chgData name="TAN Mei Yi [Harrisdale Senior High School]" userId="f9f029c9-d743-4d60-9f2c-e74bdec1ab07" providerId="ADAL" clId="{D5219305-CFE5-4754-B9B2-32BA4D714EFA}" dt="2023-03-22T12:39:00.697" v="1917" actId="27636"/>
          <ac:spMkLst>
            <pc:docMk/>
            <pc:sldMk cId="1374517155" sldId="304"/>
            <ac:spMk id="3" creationId="{00000000-0000-0000-0000-000000000000}"/>
          </ac:spMkLst>
        </pc:spChg>
        <pc:spChg chg="add mod">
          <ac:chgData name="TAN Mei Yi [Harrisdale Senior High School]" userId="f9f029c9-d743-4d60-9f2c-e74bdec1ab07" providerId="ADAL" clId="{D5219305-CFE5-4754-B9B2-32BA4D714EFA}" dt="2023-03-23T00:09:11.735" v="3170" actId="1076"/>
          <ac:spMkLst>
            <pc:docMk/>
            <pc:sldMk cId="1374517155" sldId="304"/>
            <ac:spMk id="5" creationId="{B8EAEE3C-71EB-8FFC-F116-F4C175078620}"/>
          </ac:spMkLst>
        </pc:spChg>
        <pc:spChg chg="add del">
          <ac:chgData name="TAN Mei Yi [Harrisdale Senior High School]" userId="f9f029c9-d743-4d60-9f2c-e74bdec1ab07" providerId="ADAL" clId="{D5219305-CFE5-4754-B9B2-32BA4D714EFA}" dt="2023-03-22T12:37:56.118" v="1873"/>
          <ac:spMkLst>
            <pc:docMk/>
            <pc:sldMk cId="1374517155" sldId="304"/>
            <ac:spMk id="5" creationId="{E7C39580-83A7-0178-E830-47C81308757D}"/>
          </ac:spMkLst>
        </pc:spChg>
        <pc:spChg chg="add mod">
          <ac:chgData name="TAN Mei Yi [Harrisdale Senior High School]" userId="f9f029c9-d743-4d60-9f2c-e74bdec1ab07" providerId="ADAL" clId="{D5219305-CFE5-4754-B9B2-32BA4D714EFA}" dt="2023-03-23T00:09:59.692" v="3245" actId="20577"/>
          <ac:spMkLst>
            <pc:docMk/>
            <pc:sldMk cId="1374517155" sldId="304"/>
            <ac:spMk id="6" creationId="{047F452C-B4E8-9208-720B-F87690A86578}"/>
          </ac:spMkLst>
        </pc:spChg>
        <pc:spChg chg="add mod">
          <ac:chgData name="TAN Mei Yi [Harrisdale Senior High School]" userId="f9f029c9-d743-4d60-9f2c-e74bdec1ab07" providerId="ADAL" clId="{D5219305-CFE5-4754-B9B2-32BA4D714EFA}" dt="2023-03-23T00:10:03.213" v="3246" actId="1076"/>
          <ac:spMkLst>
            <pc:docMk/>
            <pc:sldMk cId="1374517155" sldId="304"/>
            <ac:spMk id="8" creationId="{203F1F48-49AE-2E1D-F79A-CD79E0E158F8}"/>
          </ac:spMkLst>
        </pc:spChg>
        <pc:spChg chg="add mod">
          <ac:chgData name="TAN Mei Yi [Harrisdale Senior High School]" userId="f9f029c9-d743-4d60-9f2c-e74bdec1ab07" providerId="ADAL" clId="{D5219305-CFE5-4754-B9B2-32BA4D714EFA}" dt="2023-03-23T00:10:40.546" v="3286" actId="14100"/>
          <ac:spMkLst>
            <pc:docMk/>
            <pc:sldMk cId="1374517155" sldId="304"/>
            <ac:spMk id="9" creationId="{0E9BE0EC-D9AB-FD01-CCD2-D198D6E42F14}"/>
          </ac:spMkLst>
        </pc:spChg>
        <pc:spChg chg="add mod">
          <ac:chgData name="TAN Mei Yi [Harrisdale Senior High School]" userId="f9f029c9-d743-4d60-9f2c-e74bdec1ab07" providerId="ADAL" clId="{D5219305-CFE5-4754-B9B2-32BA4D714EFA}" dt="2023-03-23T00:10:55.283" v="3299" actId="1076"/>
          <ac:spMkLst>
            <pc:docMk/>
            <pc:sldMk cId="1374517155" sldId="304"/>
            <ac:spMk id="10" creationId="{EA69B4FB-6676-51E3-D94D-ABBC11AA8978}"/>
          </ac:spMkLst>
        </pc:spChg>
        <pc:graphicFrameChg chg="del">
          <ac:chgData name="TAN Mei Yi [Harrisdale Senior High School]" userId="f9f029c9-d743-4d60-9f2c-e74bdec1ab07" providerId="ADAL" clId="{D5219305-CFE5-4754-B9B2-32BA4D714EFA}" dt="2023-03-22T12:38:17.149" v="1894" actId="478"/>
          <ac:graphicFrameMkLst>
            <pc:docMk/>
            <pc:sldMk cId="1374517155" sldId="304"/>
            <ac:graphicFrameMk id="2" creationId="{00000000-0000-0000-0000-000000000000}"/>
          </ac:graphicFrameMkLst>
        </pc:graphicFrameChg>
        <pc:picChg chg="add del">
          <ac:chgData name="TAN Mei Yi [Harrisdale Senior High School]" userId="f9f029c9-d743-4d60-9f2c-e74bdec1ab07" providerId="ADAL" clId="{D5219305-CFE5-4754-B9B2-32BA4D714EFA}" dt="2023-03-23T00:10:52.622" v="3298" actId="478"/>
          <ac:picMkLst>
            <pc:docMk/>
            <pc:sldMk cId="1374517155" sldId="304"/>
            <ac:picMk id="7" creationId="{35F0FE6A-11A7-F930-2656-469D565E1269}"/>
          </ac:picMkLst>
        </pc:picChg>
        <pc:picChg chg="del">
          <ac:chgData name="TAN Mei Yi [Harrisdale Senior High School]" userId="f9f029c9-d743-4d60-9f2c-e74bdec1ab07" providerId="ADAL" clId="{D5219305-CFE5-4754-B9B2-32BA4D714EFA}" dt="2023-03-22T12:37:15.761" v="1871" actId="478"/>
          <ac:picMkLst>
            <pc:docMk/>
            <pc:sldMk cId="1374517155" sldId="304"/>
            <ac:picMk id="9" creationId="{93A7F2C2-F7F4-3C58-B11B-9800CA8A93B6}"/>
          </ac:picMkLst>
        </pc:picChg>
      </pc:sldChg>
      <pc:sldChg chg="addSp delSp modSp add mod delAnim modAnim">
        <pc:chgData name="TAN Mei Yi [Harrisdale Senior High School]" userId="f9f029c9-d743-4d60-9f2c-e74bdec1ab07" providerId="ADAL" clId="{D5219305-CFE5-4754-B9B2-32BA4D714EFA}" dt="2023-03-22T12:50:35.581" v="2302" actId="478"/>
        <pc:sldMkLst>
          <pc:docMk/>
          <pc:sldMk cId="1605016054" sldId="305"/>
        </pc:sldMkLst>
        <pc:spChg chg="del mod">
          <ac:chgData name="TAN Mei Yi [Harrisdale Senior High School]" userId="f9f029c9-d743-4d60-9f2c-e74bdec1ab07" providerId="ADAL" clId="{D5219305-CFE5-4754-B9B2-32BA4D714EFA}" dt="2023-03-22T12:44:34.709" v="1950" actId="478"/>
          <ac:spMkLst>
            <pc:docMk/>
            <pc:sldMk cId="1605016054" sldId="305"/>
            <ac:spMk id="3" creationId="{1FED8B6B-AFA6-4AC1-939B-07D11BAE8425}"/>
          </ac:spMkLst>
        </pc:spChg>
        <pc:spChg chg="mod">
          <ac:chgData name="TAN Mei Yi [Harrisdale Senior High School]" userId="f9f029c9-d743-4d60-9f2c-e74bdec1ab07" providerId="ADAL" clId="{D5219305-CFE5-4754-B9B2-32BA4D714EFA}" dt="2023-03-22T12:44:05.498" v="1948" actId="5793"/>
          <ac:spMkLst>
            <pc:docMk/>
            <pc:sldMk cId="1605016054" sldId="305"/>
            <ac:spMk id="4" creationId="{3910AA0E-4B77-4881-A226-2581A07809C5}"/>
          </ac:spMkLst>
        </pc:spChg>
        <pc:spChg chg="del">
          <ac:chgData name="TAN Mei Yi [Harrisdale Senior High School]" userId="f9f029c9-d743-4d60-9f2c-e74bdec1ab07" providerId="ADAL" clId="{D5219305-CFE5-4754-B9B2-32BA4D714EFA}" dt="2023-03-22T12:44:34.709" v="1950" actId="478"/>
          <ac:spMkLst>
            <pc:docMk/>
            <pc:sldMk cId="1605016054" sldId="305"/>
            <ac:spMk id="7" creationId="{7CC7CFB4-F4B4-44A3-A81D-CA58627AB26F}"/>
          </ac:spMkLst>
        </pc:spChg>
        <pc:spChg chg="add del mod">
          <ac:chgData name="TAN Mei Yi [Harrisdale Senior High School]" userId="f9f029c9-d743-4d60-9f2c-e74bdec1ab07" providerId="ADAL" clId="{D5219305-CFE5-4754-B9B2-32BA4D714EFA}" dt="2023-03-22T12:44:37.059" v="1951" actId="478"/>
          <ac:spMkLst>
            <pc:docMk/>
            <pc:sldMk cId="1605016054" sldId="305"/>
            <ac:spMk id="14" creationId="{20A62CDC-4962-2CA5-97DA-FD88C68351F9}"/>
          </ac:spMkLst>
        </pc:spChg>
        <pc:spChg chg="add mod">
          <ac:chgData name="TAN Mei Yi [Harrisdale Senior High School]" userId="f9f029c9-d743-4d60-9f2c-e74bdec1ab07" providerId="ADAL" clId="{D5219305-CFE5-4754-B9B2-32BA4D714EFA}" dt="2023-03-22T12:45:49.750" v="2048" actId="20577"/>
          <ac:spMkLst>
            <pc:docMk/>
            <pc:sldMk cId="1605016054" sldId="305"/>
            <ac:spMk id="15" creationId="{0B3795EF-B90B-E265-90EA-76F974510EA7}"/>
          </ac:spMkLst>
        </pc:spChg>
        <pc:spChg chg="add mod">
          <ac:chgData name="TAN Mei Yi [Harrisdale Senior High School]" userId="f9f029c9-d743-4d60-9f2c-e74bdec1ab07" providerId="ADAL" clId="{D5219305-CFE5-4754-B9B2-32BA4D714EFA}" dt="2023-03-22T12:46:10.738" v="2081" actId="1076"/>
          <ac:spMkLst>
            <pc:docMk/>
            <pc:sldMk cId="1605016054" sldId="305"/>
            <ac:spMk id="16" creationId="{04AC7625-E2E7-0EF3-067A-3C1C030C107E}"/>
          </ac:spMkLst>
        </pc:spChg>
        <pc:spChg chg="add mod">
          <ac:chgData name="TAN Mei Yi [Harrisdale Senior High School]" userId="f9f029c9-d743-4d60-9f2c-e74bdec1ab07" providerId="ADAL" clId="{D5219305-CFE5-4754-B9B2-32BA4D714EFA}" dt="2023-03-22T12:47:36.779" v="2192" actId="1076"/>
          <ac:spMkLst>
            <pc:docMk/>
            <pc:sldMk cId="1605016054" sldId="305"/>
            <ac:spMk id="17" creationId="{3FD3F07E-05C1-EE3F-40D8-470B75F6E864}"/>
          </ac:spMkLst>
        </pc:spChg>
        <pc:spChg chg="add mod">
          <ac:chgData name="TAN Mei Yi [Harrisdale Senior High School]" userId="f9f029c9-d743-4d60-9f2c-e74bdec1ab07" providerId="ADAL" clId="{D5219305-CFE5-4754-B9B2-32BA4D714EFA}" dt="2023-03-22T12:50:09.618" v="2279" actId="1076"/>
          <ac:spMkLst>
            <pc:docMk/>
            <pc:sldMk cId="1605016054" sldId="305"/>
            <ac:spMk id="18" creationId="{C9918BA3-A82B-8055-4A12-1C121F352C77}"/>
          </ac:spMkLst>
        </pc:spChg>
        <pc:spChg chg="add mod">
          <ac:chgData name="TAN Mei Yi [Harrisdale Senior High School]" userId="f9f029c9-d743-4d60-9f2c-e74bdec1ab07" providerId="ADAL" clId="{D5219305-CFE5-4754-B9B2-32BA4D714EFA}" dt="2023-03-22T12:50:04.725" v="2278" actId="1076"/>
          <ac:spMkLst>
            <pc:docMk/>
            <pc:sldMk cId="1605016054" sldId="305"/>
            <ac:spMk id="19" creationId="{56144E25-F6F9-7F19-A81D-74AC4473734D}"/>
          </ac:spMkLst>
        </pc:spChg>
        <pc:spChg chg="add mod">
          <ac:chgData name="TAN Mei Yi [Harrisdale Senior High School]" userId="f9f029c9-d743-4d60-9f2c-e74bdec1ab07" providerId="ADAL" clId="{D5219305-CFE5-4754-B9B2-32BA4D714EFA}" dt="2023-03-22T12:50:31.883" v="2299" actId="1076"/>
          <ac:spMkLst>
            <pc:docMk/>
            <pc:sldMk cId="1605016054" sldId="305"/>
            <ac:spMk id="20" creationId="{4B09771C-20B3-B4DB-FF49-7E05FC1D07AB}"/>
          </ac:spMkLst>
        </pc:spChg>
        <pc:picChg chg="del">
          <ac:chgData name="TAN Mei Yi [Harrisdale Senior High School]" userId="f9f029c9-d743-4d60-9f2c-e74bdec1ab07" providerId="ADAL" clId="{D5219305-CFE5-4754-B9B2-32BA4D714EFA}" dt="2023-03-22T12:43:05.609" v="1924" actId="478"/>
          <ac:picMkLst>
            <pc:docMk/>
            <pc:sldMk cId="1605016054" sldId="305"/>
            <ac:picMk id="2" creationId="{75FB75DD-13BC-4A2F-A4B8-CEEE8B07F4FF}"/>
          </ac:picMkLst>
        </pc:picChg>
        <pc:picChg chg="del">
          <ac:chgData name="TAN Mei Yi [Harrisdale Senior High School]" userId="f9f029c9-d743-4d60-9f2c-e74bdec1ab07" providerId="ADAL" clId="{D5219305-CFE5-4754-B9B2-32BA4D714EFA}" dt="2023-03-22T12:43:05.609" v="1924" actId="478"/>
          <ac:picMkLst>
            <pc:docMk/>
            <pc:sldMk cId="1605016054" sldId="305"/>
            <ac:picMk id="6" creationId="{F68AFEA8-4EE7-4094-BDEE-39DCFF280AA5}"/>
          </ac:picMkLst>
        </pc:picChg>
        <pc:picChg chg="add del mod">
          <ac:chgData name="TAN Mei Yi [Harrisdale Senior High School]" userId="f9f029c9-d743-4d60-9f2c-e74bdec1ab07" providerId="ADAL" clId="{D5219305-CFE5-4754-B9B2-32BA4D714EFA}" dt="2023-03-22T12:50:35.581" v="2302" actId="478"/>
          <ac:picMkLst>
            <pc:docMk/>
            <pc:sldMk cId="1605016054" sldId="305"/>
            <ac:picMk id="8" creationId="{402078C2-DCF2-CD98-6A32-90A16E6874BA}"/>
          </ac:picMkLst>
        </pc:picChg>
        <pc:picChg chg="add del mod">
          <ac:chgData name="TAN Mei Yi [Harrisdale Senior High School]" userId="f9f029c9-d743-4d60-9f2c-e74bdec1ab07" providerId="ADAL" clId="{D5219305-CFE5-4754-B9B2-32BA4D714EFA}" dt="2023-03-22T12:50:33.433" v="2300" actId="478"/>
          <ac:picMkLst>
            <pc:docMk/>
            <pc:sldMk cId="1605016054" sldId="305"/>
            <ac:picMk id="10" creationId="{6DDB5138-6B52-E694-1A14-863155DCAC81}"/>
          </ac:picMkLst>
        </pc:picChg>
        <pc:picChg chg="add del mod">
          <ac:chgData name="TAN Mei Yi [Harrisdale Senior High School]" userId="f9f029c9-d743-4d60-9f2c-e74bdec1ab07" providerId="ADAL" clId="{D5219305-CFE5-4754-B9B2-32BA4D714EFA}" dt="2023-03-22T12:46:12.892" v="2082" actId="478"/>
          <ac:picMkLst>
            <pc:docMk/>
            <pc:sldMk cId="1605016054" sldId="305"/>
            <ac:picMk id="12" creationId="{ABD62373-2148-0DC6-4E17-8D99ED43874F}"/>
          </ac:picMkLst>
        </pc:picChg>
      </pc:sldChg>
      <pc:sldChg chg="delSp modSp add del mod">
        <pc:chgData name="TAN Mei Yi [Harrisdale Senior High School]" userId="f9f029c9-d743-4d60-9f2c-e74bdec1ab07" providerId="ADAL" clId="{D5219305-CFE5-4754-B9B2-32BA4D714EFA}" dt="2023-03-23T00:08:10.882" v="3145" actId="47"/>
        <pc:sldMkLst>
          <pc:docMk/>
          <pc:sldMk cId="1293837101" sldId="306"/>
        </pc:sldMkLst>
        <pc:picChg chg="mod">
          <ac:chgData name="TAN Mei Yi [Harrisdale Senior High School]" userId="f9f029c9-d743-4d60-9f2c-e74bdec1ab07" providerId="ADAL" clId="{D5219305-CFE5-4754-B9B2-32BA4D714EFA}" dt="2023-03-23T00:06:23.919" v="3002" actId="1076"/>
          <ac:picMkLst>
            <pc:docMk/>
            <pc:sldMk cId="1293837101" sldId="306"/>
            <ac:picMk id="9" creationId="{93A7F2C2-F7F4-3C58-B11B-9800CA8A93B6}"/>
          </ac:picMkLst>
        </pc:picChg>
        <pc:picChg chg="del">
          <ac:chgData name="TAN Mei Yi [Harrisdale Senior High School]" userId="f9f029c9-d743-4d60-9f2c-e74bdec1ab07" providerId="ADAL" clId="{D5219305-CFE5-4754-B9B2-32BA4D714EFA}" dt="2023-03-23T00:07:32.531" v="3048" actId="21"/>
          <ac:picMkLst>
            <pc:docMk/>
            <pc:sldMk cId="1293837101" sldId="306"/>
            <ac:picMk id="11" creationId="{CBC7A2E2-306D-5379-A442-8E8C773ACE32}"/>
          </ac:picMkLst>
        </pc:picChg>
      </pc:sldChg>
      <pc:sldChg chg="add del">
        <pc:chgData name="TAN Mei Yi [Harrisdale Senior High School]" userId="f9f029c9-d743-4d60-9f2c-e74bdec1ab07" providerId="ADAL" clId="{D5219305-CFE5-4754-B9B2-32BA4D714EFA}" dt="2023-03-22T12:56:08.798" v="2607"/>
        <pc:sldMkLst>
          <pc:docMk/>
          <pc:sldMk cId="1678239323" sldId="307"/>
        </pc:sldMkLst>
      </pc:sldChg>
    </pc:docChg>
  </pc:docChgLst>
  <pc:docChgLst>
    <pc:chgData name="TAN Mei Yi [Harrisdale Senior High School]" userId="f9f029c9-d743-4d60-9f2c-e74bdec1ab07" providerId="ADAL" clId="{3B8254D1-732B-4436-A0DA-2E501C105E30}"/>
    <pc:docChg chg="undo custSel addSld delSld modSld">
      <pc:chgData name="TAN Mei Yi [Harrisdale Senior High School]" userId="f9f029c9-d743-4d60-9f2c-e74bdec1ab07" providerId="ADAL" clId="{3B8254D1-732B-4436-A0DA-2E501C105E30}" dt="2023-05-17T02:58:35.112" v="1409"/>
      <pc:docMkLst>
        <pc:docMk/>
      </pc:docMkLst>
      <pc:sldChg chg="modSp add mod modAnim">
        <pc:chgData name="TAN Mei Yi [Harrisdale Senior High School]" userId="f9f029c9-d743-4d60-9f2c-e74bdec1ab07" providerId="ADAL" clId="{3B8254D1-732B-4436-A0DA-2E501C105E30}" dt="2023-05-16T01:04:46.625" v="358"/>
        <pc:sldMkLst>
          <pc:docMk/>
          <pc:sldMk cId="3037864218" sldId="257"/>
        </pc:sldMkLst>
        <pc:spChg chg="mod">
          <ac:chgData name="TAN Mei Yi [Harrisdale Senior High School]" userId="f9f029c9-d743-4d60-9f2c-e74bdec1ab07" providerId="ADAL" clId="{3B8254D1-732B-4436-A0DA-2E501C105E30}" dt="2023-05-16T00:59:26.403" v="264" actId="20577"/>
          <ac:spMkLst>
            <pc:docMk/>
            <pc:sldMk cId="3037864218" sldId="257"/>
            <ac:spMk id="3" creationId="{618A8AAC-AAF0-491E-9424-3F39B72BF5A2}"/>
          </ac:spMkLst>
        </pc:spChg>
        <pc:spChg chg="mod">
          <ac:chgData name="TAN Mei Yi [Harrisdale Senior High School]" userId="f9f029c9-d743-4d60-9f2c-e74bdec1ab07" providerId="ADAL" clId="{3B8254D1-732B-4436-A0DA-2E501C105E30}" dt="2023-05-16T00:47:54.294" v="157" actId="207"/>
          <ac:spMkLst>
            <pc:docMk/>
            <pc:sldMk cId="3037864218" sldId="257"/>
            <ac:spMk id="4" creationId="{C055DA3A-5995-446B-9565-7F418EF7D307}"/>
          </ac:spMkLst>
        </pc:spChg>
      </pc:sldChg>
      <pc:sldChg chg="addSp modSp add mod modAnim">
        <pc:chgData name="TAN Mei Yi [Harrisdale Senior High School]" userId="f9f029c9-d743-4d60-9f2c-e74bdec1ab07" providerId="ADAL" clId="{3B8254D1-732B-4436-A0DA-2E501C105E30}" dt="2023-05-16T01:08:46.794" v="435" actId="20577"/>
        <pc:sldMkLst>
          <pc:docMk/>
          <pc:sldMk cId="2920466248" sldId="258"/>
        </pc:sldMkLst>
        <pc:spChg chg="add mod">
          <ac:chgData name="TAN Mei Yi [Harrisdale Senior High School]" userId="f9f029c9-d743-4d60-9f2c-e74bdec1ab07" providerId="ADAL" clId="{3B8254D1-732B-4436-A0DA-2E501C105E30}" dt="2023-05-16T00:59:52.011" v="284" actId="20577"/>
          <ac:spMkLst>
            <pc:docMk/>
            <pc:sldMk cId="2920466248" sldId="258"/>
            <ac:spMk id="2" creationId="{8BDCD773-FFD8-C6C4-7DFC-B33CA2ECCE52}"/>
          </ac:spMkLst>
        </pc:spChg>
        <pc:spChg chg="add mod">
          <ac:chgData name="TAN Mei Yi [Harrisdale Senior High School]" userId="f9f029c9-d743-4d60-9f2c-e74bdec1ab07" providerId="ADAL" clId="{3B8254D1-732B-4436-A0DA-2E501C105E30}" dt="2023-05-16T01:07:45.359" v="388" actId="14100"/>
          <ac:spMkLst>
            <pc:docMk/>
            <pc:sldMk cId="2920466248" sldId="258"/>
            <ac:spMk id="3" creationId="{E8BEC41F-A149-D6FE-DBA2-2BB1670A2B40}"/>
          </ac:spMkLst>
        </pc:spChg>
        <pc:spChg chg="mod">
          <ac:chgData name="TAN Mei Yi [Harrisdale Senior High School]" userId="f9f029c9-d743-4d60-9f2c-e74bdec1ab07" providerId="ADAL" clId="{3B8254D1-732B-4436-A0DA-2E501C105E30}" dt="2023-05-16T01:05:05.046" v="359" actId="13926"/>
          <ac:spMkLst>
            <pc:docMk/>
            <pc:sldMk cId="2920466248" sldId="258"/>
            <ac:spMk id="4" creationId="{1C303B33-9BC1-43C7-BF5D-5AC0B8B1F40E}"/>
          </ac:spMkLst>
        </pc:spChg>
        <pc:spChg chg="mod">
          <ac:chgData name="TAN Mei Yi [Harrisdale Senior High School]" userId="f9f029c9-d743-4d60-9f2c-e74bdec1ab07" providerId="ADAL" clId="{3B8254D1-732B-4436-A0DA-2E501C105E30}" dt="2023-05-16T00:47:56.981" v="158" actId="207"/>
          <ac:spMkLst>
            <pc:docMk/>
            <pc:sldMk cId="2920466248" sldId="258"/>
            <ac:spMk id="5" creationId="{5CB09F0A-902B-44E0-ABCB-A2E991ABF71F}"/>
          </ac:spMkLst>
        </pc:spChg>
        <pc:spChg chg="add mod">
          <ac:chgData name="TAN Mei Yi [Harrisdale Senior High School]" userId="f9f029c9-d743-4d60-9f2c-e74bdec1ab07" providerId="ADAL" clId="{3B8254D1-732B-4436-A0DA-2E501C105E30}" dt="2023-05-16T01:08:46.794" v="435" actId="20577"/>
          <ac:spMkLst>
            <pc:docMk/>
            <pc:sldMk cId="2920466248" sldId="258"/>
            <ac:spMk id="18" creationId="{E81F0760-0A08-E341-A88E-208AC236D095}"/>
          </ac:spMkLst>
        </pc:spChg>
        <pc:grpChg chg="mod">
          <ac:chgData name="TAN Mei Yi [Harrisdale Senior High School]" userId="f9f029c9-d743-4d60-9f2c-e74bdec1ab07" providerId="ADAL" clId="{3B8254D1-732B-4436-A0DA-2E501C105E30}" dt="2023-05-16T01:06:00.015" v="370"/>
          <ac:grpSpMkLst>
            <pc:docMk/>
            <pc:sldMk cId="2920466248" sldId="258"/>
            <ac:grpSpMk id="12" creationId="{3E02F30C-FCFE-70EB-E649-22A60D1065E1}"/>
          </ac:grpSpMkLst>
        </pc:grpChg>
        <pc:grpChg chg="mod">
          <ac:chgData name="TAN Mei Yi [Harrisdale Senior High School]" userId="f9f029c9-d743-4d60-9f2c-e74bdec1ab07" providerId="ADAL" clId="{3B8254D1-732B-4436-A0DA-2E501C105E30}" dt="2023-05-16T01:06:14.169" v="376"/>
          <ac:grpSpMkLst>
            <pc:docMk/>
            <pc:sldMk cId="2920466248" sldId="258"/>
            <ac:grpSpMk id="17" creationId="{1DE3520A-C3CB-D166-4E5E-2737D6946B15}"/>
          </ac:grpSpMkLst>
        </pc:grpChg>
        <pc:inkChg chg="add">
          <ac:chgData name="TAN Mei Yi [Harrisdale Senior High School]" userId="f9f029c9-d743-4d60-9f2c-e74bdec1ab07" providerId="ADAL" clId="{3B8254D1-732B-4436-A0DA-2E501C105E30}" dt="2023-05-16T01:05:31.487" v="362" actId="9405"/>
          <ac:inkMkLst>
            <pc:docMk/>
            <pc:sldMk cId="2920466248" sldId="258"/>
            <ac:inkMk id="6" creationId="{2ACF226A-AD1F-EB30-4421-D58715DE8853}"/>
          </ac:inkMkLst>
        </pc:inkChg>
        <pc:inkChg chg="add">
          <ac:chgData name="TAN Mei Yi [Harrisdale Senior High School]" userId="f9f029c9-d743-4d60-9f2c-e74bdec1ab07" providerId="ADAL" clId="{3B8254D1-732B-4436-A0DA-2E501C105E30}" dt="2023-05-16T01:05:33.786" v="363" actId="9405"/>
          <ac:inkMkLst>
            <pc:docMk/>
            <pc:sldMk cId="2920466248" sldId="258"/>
            <ac:inkMk id="7" creationId="{75D96FF9-C8D7-F630-1F38-F3DA546A896C}"/>
          </ac:inkMkLst>
        </pc:inkChg>
        <pc:inkChg chg="add">
          <ac:chgData name="TAN Mei Yi [Harrisdale Senior High School]" userId="f9f029c9-d743-4d60-9f2c-e74bdec1ab07" providerId="ADAL" clId="{3B8254D1-732B-4436-A0DA-2E501C105E30}" dt="2023-05-16T01:05:49.945" v="365" actId="9405"/>
          <ac:inkMkLst>
            <pc:docMk/>
            <pc:sldMk cId="2920466248" sldId="258"/>
            <ac:inkMk id="8" creationId="{AE75BE1F-05F0-C1B5-7A28-7411021A737C}"/>
          </ac:inkMkLst>
        </pc:inkChg>
        <pc:inkChg chg="add">
          <ac:chgData name="TAN Mei Yi [Harrisdale Senior High School]" userId="f9f029c9-d743-4d60-9f2c-e74bdec1ab07" providerId="ADAL" clId="{3B8254D1-732B-4436-A0DA-2E501C105E30}" dt="2023-05-16T01:05:50.913" v="366" actId="9405"/>
          <ac:inkMkLst>
            <pc:docMk/>
            <pc:sldMk cId="2920466248" sldId="258"/>
            <ac:inkMk id="9" creationId="{38871E22-92F1-77F4-4A02-758A078CE3A8}"/>
          </ac:inkMkLst>
        </pc:inkChg>
        <pc:inkChg chg="add mod">
          <ac:chgData name="TAN Mei Yi [Harrisdale Senior High School]" userId="f9f029c9-d743-4d60-9f2c-e74bdec1ab07" providerId="ADAL" clId="{3B8254D1-732B-4436-A0DA-2E501C105E30}" dt="2023-05-16T01:06:00.015" v="370"/>
          <ac:inkMkLst>
            <pc:docMk/>
            <pc:sldMk cId="2920466248" sldId="258"/>
            <ac:inkMk id="10" creationId="{8121A2D1-4465-2CA6-C4EB-CAB119E0D53F}"/>
          </ac:inkMkLst>
        </pc:inkChg>
        <pc:inkChg chg="add mod">
          <ac:chgData name="TAN Mei Yi [Harrisdale Senior High School]" userId="f9f029c9-d743-4d60-9f2c-e74bdec1ab07" providerId="ADAL" clId="{3B8254D1-732B-4436-A0DA-2E501C105E30}" dt="2023-05-16T01:06:00.015" v="370"/>
          <ac:inkMkLst>
            <pc:docMk/>
            <pc:sldMk cId="2920466248" sldId="258"/>
            <ac:inkMk id="11" creationId="{D3F4F599-643E-C410-926D-FF5C5682F22F}"/>
          </ac:inkMkLst>
        </pc:inkChg>
        <pc:inkChg chg="add mod">
          <ac:chgData name="TAN Mei Yi [Harrisdale Senior High School]" userId="f9f029c9-d743-4d60-9f2c-e74bdec1ab07" providerId="ADAL" clId="{3B8254D1-732B-4436-A0DA-2E501C105E30}" dt="2023-05-16T01:06:14.169" v="376"/>
          <ac:inkMkLst>
            <pc:docMk/>
            <pc:sldMk cId="2920466248" sldId="258"/>
            <ac:inkMk id="13" creationId="{C087F4D1-2B4B-7B29-9A79-09D5813BC106}"/>
          </ac:inkMkLst>
        </pc:inkChg>
        <pc:inkChg chg="add mod">
          <ac:chgData name="TAN Mei Yi [Harrisdale Senior High School]" userId="f9f029c9-d743-4d60-9f2c-e74bdec1ab07" providerId="ADAL" clId="{3B8254D1-732B-4436-A0DA-2E501C105E30}" dt="2023-05-16T01:06:14.169" v="376"/>
          <ac:inkMkLst>
            <pc:docMk/>
            <pc:sldMk cId="2920466248" sldId="258"/>
            <ac:inkMk id="14" creationId="{9B5B2950-E6B0-30B1-5DCC-5FB8CFFAE5CA}"/>
          </ac:inkMkLst>
        </pc:inkChg>
        <pc:inkChg chg="add mod">
          <ac:chgData name="TAN Mei Yi [Harrisdale Senior High School]" userId="f9f029c9-d743-4d60-9f2c-e74bdec1ab07" providerId="ADAL" clId="{3B8254D1-732B-4436-A0DA-2E501C105E30}" dt="2023-05-16T01:06:14.169" v="376"/>
          <ac:inkMkLst>
            <pc:docMk/>
            <pc:sldMk cId="2920466248" sldId="258"/>
            <ac:inkMk id="15" creationId="{526A966F-E2D3-D073-0973-23EED81460CB}"/>
          </ac:inkMkLst>
        </pc:inkChg>
        <pc:inkChg chg="add mod">
          <ac:chgData name="TAN Mei Yi [Harrisdale Senior High School]" userId="f9f029c9-d743-4d60-9f2c-e74bdec1ab07" providerId="ADAL" clId="{3B8254D1-732B-4436-A0DA-2E501C105E30}" dt="2023-05-16T01:06:14.169" v="376"/>
          <ac:inkMkLst>
            <pc:docMk/>
            <pc:sldMk cId="2920466248" sldId="258"/>
            <ac:inkMk id="16" creationId="{F0F17019-C219-1A6A-584C-230B728A60FA}"/>
          </ac:inkMkLst>
        </pc:inkChg>
      </pc:sldChg>
      <pc:sldChg chg="addSp delSp modSp add mod modAnim">
        <pc:chgData name="TAN Mei Yi [Harrisdale Senior High School]" userId="f9f029c9-d743-4d60-9f2c-e74bdec1ab07" providerId="ADAL" clId="{3B8254D1-732B-4436-A0DA-2E501C105E30}" dt="2023-05-17T02:14:59.758" v="1055" actId="114"/>
        <pc:sldMkLst>
          <pc:docMk/>
          <pc:sldMk cId="1877691218" sldId="259"/>
        </pc:sldMkLst>
        <pc:spChg chg="del">
          <ac:chgData name="TAN Mei Yi [Harrisdale Senior High School]" userId="f9f029c9-d743-4d60-9f2c-e74bdec1ab07" providerId="ADAL" clId="{3B8254D1-732B-4436-A0DA-2E501C105E30}" dt="2023-05-17T01:27:22.647" v="886" actId="478"/>
          <ac:spMkLst>
            <pc:docMk/>
            <pc:sldMk cId="1877691218" sldId="259"/>
            <ac:spMk id="2" creationId="{00000000-0000-0000-0000-000000000000}"/>
          </ac:spMkLst>
        </pc:spChg>
        <pc:spChg chg="mod">
          <ac:chgData name="TAN Mei Yi [Harrisdale Senior High School]" userId="f9f029c9-d743-4d60-9f2c-e74bdec1ab07" providerId="ADAL" clId="{3B8254D1-732B-4436-A0DA-2E501C105E30}" dt="2023-05-17T02:14:50.290" v="1053" actId="20577"/>
          <ac:spMkLst>
            <pc:docMk/>
            <pc:sldMk cId="1877691218" sldId="259"/>
            <ac:spMk id="3" creationId="{00000000-0000-0000-0000-000000000000}"/>
          </ac:spMkLst>
        </pc:spChg>
        <pc:spChg chg="add del mod">
          <ac:chgData name="TAN Mei Yi [Harrisdale Senior High School]" userId="f9f029c9-d743-4d60-9f2c-e74bdec1ab07" providerId="ADAL" clId="{3B8254D1-732B-4436-A0DA-2E501C105E30}" dt="2023-05-17T01:27:24.866" v="888" actId="478"/>
          <ac:spMkLst>
            <pc:docMk/>
            <pc:sldMk cId="1877691218" sldId="259"/>
            <ac:spMk id="5" creationId="{61C70EC6-6F9E-3679-36F1-A75435B7E3BF}"/>
          </ac:spMkLst>
        </pc:spChg>
        <pc:spChg chg="add mod">
          <ac:chgData name="TAN Mei Yi [Harrisdale Senior High School]" userId="f9f029c9-d743-4d60-9f2c-e74bdec1ab07" providerId="ADAL" clId="{3B8254D1-732B-4436-A0DA-2E501C105E30}" dt="2023-05-17T01:27:33.026" v="896" actId="20577"/>
          <ac:spMkLst>
            <pc:docMk/>
            <pc:sldMk cId="1877691218" sldId="259"/>
            <ac:spMk id="6" creationId="{EAF11F81-3C6B-3462-8B12-C452F507037C}"/>
          </ac:spMkLst>
        </pc:spChg>
        <pc:spChg chg="mod">
          <ac:chgData name="TAN Mei Yi [Harrisdale Senior High School]" userId="f9f029c9-d743-4d60-9f2c-e74bdec1ab07" providerId="ADAL" clId="{3B8254D1-732B-4436-A0DA-2E501C105E30}" dt="2023-05-17T01:27:39.212" v="897" actId="1076"/>
          <ac:spMkLst>
            <pc:docMk/>
            <pc:sldMk cId="1877691218" sldId="259"/>
            <ac:spMk id="8" creationId="{00000000-0000-0000-0000-000000000000}"/>
          </ac:spMkLst>
        </pc:spChg>
        <pc:spChg chg="mod">
          <ac:chgData name="TAN Mei Yi [Harrisdale Senior High School]" userId="f9f029c9-d743-4d60-9f2c-e74bdec1ab07" providerId="ADAL" clId="{3B8254D1-732B-4436-A0DA-2E501C105E30}" dt="2023-05-17T01:27:39.212" v="897" actId="1076"/>
          <ac:spMkLst>
            <pc:docMk/>
            <pc:sldMk cId="1877691218" sldId="259"/>
            <ac:spMk id="9" creationId="{00000000-0000-0000-0000-000000000000}"/>
          </ac:spMkLst>
        </pc:spChg>
        <pc:spChg chg="mod">
          <ac:chgData name="TAN Mei Yi [Harrisdale Senior High School]" userId="f9f029c9-d743-4d60-9f2c-e74bdec1ab07" providerId="ADAL" clId="{3B8254D1-732B-4436-A0DA-2E501C105E30}" dt="2023-05-17T02:14:59.758" v="1055" actId="114"/>
          <ac:spMkLst>
            <pc:docMk/>
            <pc:sldMk cId="1877691218" sldId="259"/>
            <ac:spMk id="10" creationId="{00000000-0000-0000-0000-000000000000}"/>
          </ac:spMkLst>
        </pc:spChg>
      </pc:sldChg>
      <pc:sldChg chg="addSp delSp modSp add mod modAnim">
        <pc:chgData name="TAN Mei Yi [Harrisdale Senior High School]" userId="f9f029c9-d743-4d60-9f2c-e74bdec1ab07" providerId="ADAL" clId="{3B8254D1-732B-4436-A0DA-2E501C105E30}" dt="2023-05-17T02:10:50.676" v="1018" actId="207"/>
        <pc:sldMkLst>
          <pc:docMk/>
          <pc:sldMk cId="2474131926" sldId="260"/>
        </pc:sldMkLst>
        <pc:spChg chg="add mod">
          <ac:chgData name="TAN Mei Yi [Harrisdale Senior High School]" userId="f9f029c9-d743-4d60-9f2c-e74bdec1ab07" providerId="ADAL" clId="{3B8254D1-732B-4436-A0DA-2E501C105E30}" dt="2023-05-17T01:27:15.913" v="885"/>
          <ac:spMkLst>
            <pc:docMk/>
            <pc:sldMk cId="2474131926" sldId="260"/>
            <ac:spMk id="2" creationId="{3C960FFF-76FF-4ACD-D7E7-4850D51CB7E5}"/>
          </ac:spMkLst>
        </pc:spChg>
        <pc:spChg chg="mod">
          <ac:chgData name="TAN Mei Yi [Harrisdale Senior High School]" userId="f9f029c9-d743-4d60-9f2c-e74bdec1ab07" providerId="ADAL" clId="{3B8254D1-732B-4436-A0DA-2E501C105E30}" dt="2023-05-17T02:10:50.676" v="1018" actId="207"/>
          <ac:spMkLst>
            <pc:docMk/>
            <pc:sldMk cId="2474131926" sldId="260"/>
            <ac:spMk id="5" creationId="{8B899A9D-5778-41D2-88D6-6F30CCFAAE99}"/>
          </ac:spMkLst>
        </pc:spChg>
        <pc:spChg chg="del">
          <ac:chgData name="TAN Mei Yi [Harrisdale Senior High School]" userId="f9f029c9-d743-4d60-9f2c-e74bdec1ab07" providerId="ADAL" clId="{3B8254D1-732B-4436-A0DA-2E501C105E30}" dt="2023-05-17T01:27:15.605" v="884" actId="478"/>
          <ac:spMkLst>
            <pc:docMk/>
            <pc:sldMk cId="2474131926" sldId="260"/>
            <ac:spMk id="7" creationId="{0280807A-AA77-49DE-A87C-B0591B26C545}"/>
          </ac:spMkLst>
        </pc:spChg>
        <pc:spChg chg="mod">
          <ac:chgData name="TAN Mei Yi [Harrisdale Senior High School]" userId="f9f029c9-d743-4d60-9f2c-e74bdec1ab07" providerId="ADAL" clId="{3B8254D1-732B-4436-A0DA-2E501C105E30}" dt="2023-05-17T02:10:50.676" v="1018" actId="207"/>
          <ac:spMkLst>
            <pc:docMk/>
            <pc:sldMk cId="2474131926" sldId="260"/>
            <ac:spMk id="9" creationId="{5A258111-1349-4422-9EF7-B36AABAD886B}"/>
          </ac:spMkLst>
        </pc:spChg>
        <pc:spChg chg="mod">
          <ac:chgData name="TAN Mei Yi [Harrisdale Senior High School]" userId="f9f029c9-d743-4d60-9f2c-e74bdec1ab07" providerId="ADAL" clId="{3B8254D1-732B-4436-A0DA-2E501C105E30}" dt="2023-05-17T02:10:50.676" v="1018" actId="207"/>
          <ac:spMkLst>
            <pc:docMk/>
            <pc:sldMk cId="2474131926" sldId="260"/>
            <ac:spMk id="10" creationId="{B75407D1-F6A7-4A6A-A68E-79B30ED43D0C}"/>
          </ac:spMkLst>
        </pc:spChg>
        <pc:spChg chg="mod">
          <ac:chgData name="TAN Mei Yi [Harrisdale Senior High School]" userId="f9f029c9-d743-4d60-9f2c-e74bdec1ab07" providerId="ADAL" clId="{3B8254D1-732B-4436-A0DA-2E501C105E30}" dt="2023-05-17T02:10:50.676" v="1018" actId="207"/>
          <ac:spMkLst>
            <pc:docMk/>
            <pc:sldMk cId="2474131926" sldId="260"/>
            <ac:spMk id="11" creationId="{59917DAA-7DFD-4845-A54E-76552EAE5B13}"/>
          </ac:spMkLst>
        </pc:spChg>
        <pc:spChg chg="mod">
          <ac:chgData name="TAN Mei Yi [Harrisdale Senior High School]" userId="f9f029c9-d743-4d60-9f2c-e74bdec1ab07" providerId="ADAL" clId="{3B8254D1-732B-4436-A0DA-2E501C105E30}" dt="2023-05-17T02:10:44.818" v="1017" actId="113"/>
          <ac:spMkLst>
            <pc:docMk/>
            <pc:sldMk cId="2474131926" sldId="260"/>
            <ac:spMk id="13" creationId="{00000000-0000-0000-0000-000000000000}"/>
          </ac:spMkLst>
        </pc:spChg>
      </pc:sldChg>
      <pc:sldChg chg="addSp delSp modSp add mod modAnim">
        <pc:chgData name="TAN Mei Yi [Harrisdale Senior High School]" userId="f9f029c9-d743-4d60-9f2c-e74bdec1ab07" providerId="ADAL" clId="{3B8254D1-732B-4436-A0DA-2E501C105E30}" dt="2023-05-17T02:15:31.384" v="1059" actId="113"/>
        <pc:sldMkLst>
          <pc:docMk/>
          <pc:sldMk cId="1687086788" sldId="261"/>
        </pc:sldMkLst>
        <pc:spChg chg="add mod">
          <ac:chgData name="TAN Mei Yi [Harrisdale Senior High School]" userId="f9f029c9-d743-4d60-9f2c-e74bdec1ab07" providerId="ADAL" clId="{3B8254D1-732B-4436-A0DA-2E501C105E30}" dt="2023-05-17T01:27:53.111" v="900"/>
          <ac:spMkLst>
            <pc:docMk/>
            <pc:sldMk cId="1687086788" sldId="261"/>
            <ac:spMk id="2" creationId="{977B3717-8867-6B69-9D14-FC8490F1D806}"/>
          </ac:spMkLst>
        </pc:spChg>
        <pc:spChg chg="mod">
          <ac:chgData name="TAN Mei Yi [Harrisdale Senior High School]" userId="f9f029c9-d743-4d60-9f2c-e74bdec1ab07" providerId="ADAL" clId="{3B8254D1-732B-4436-A0DA-2E501C105E30}" dt="2023-05-17T02:15:31.384" v="1059" actId="113"/>
          <ac:spMkLst>
            <pc:docMk/>
            <pc:sldMk cId="1687086788" sldId="261"/>
            <ac:spMk id="3" creationId="{00000000-0000-0000-0000-000000000000}"/>
          </ac:spMkLst>
        </pc:spChg>
        <pc:spChg chg="del">
          <ac:chgData name="TAN Mei Yi [Harrisdale Senior High School]" userId="f9f029c9-d743-4d60-9f2c-e74bdec1ab07" providerId="ADAL" clId="{3B8254D1-732B-4436-A0DA-2E501C105E30}" dt="2023-05-17T01:27:52.636" v="899" actId="478"/>
          <ac:spMkLst>
            <pc:docMk/>
            <pc:sldMk cId="1687086788" sldId="261"/>
            <ac:spMk id="6" creationId="{F3594BBE-7024-4DDB-B5FC-6B90F9E20ECC}"/>
          </ac:spMkLst>
        </pc:spChg>
        <pc:spChg chg="mod">
          <ac:chgData name="TAN Mei Yi [Harrisdale Senior High School]" userId="f9f029c9-d743-4d60-9f2c-e74bdec1ab07" providerId="ADAL" clId="{3B8254D1-732B-4436-A0DA-2E501C105E30}" dt="2023-05-17T02:15:28.398" v="1058" actId="207"/>
          <ac:spMkLst>
            <pc:docMk/>
            <pc:sldMk cId="1687086788" sldId="261"/>
            <ac:spMk id="7" creationId="{170275A9-F34C-4B9A-A5BB-392B1E411C70}"/>
          </ac:spMkLst>
        </pc:spChg>
        <pc:spChg chg="mod">
          <ac:chgData name="TAN Mei Yi [Harrisdale Senior High School]" userId="f9f029c9-d743-4d60-9f2c-e74bdec1ab07" providerId="ADAL" clId="{3B8254D1-732B-4436-A0DA-2E501C105E30}" dt="2023-05-17T02:15:28.398" v="1058" actId="207"/>
          <ac:spMkLst>
            <pc:docMk/>
            <pc:sldMk cId="1687086788" sldId="261"/>
            <ac:spMk id="8" creationId="{63E2F97D-13E7-46C4-93EF-61ED409CD6DC}"/>
          </ac:spMkLst>
        </pc:spChg>
        <pc:spChg chg="mod">
          <ac:chgData name="TAN Mei Yi [Harrisdale Senior High School]" userId="f9f029c9-d743-4d60-9f2c-e74bdec1ab07" providerId="ADAL" clId="{3B8254D1-732B-4436-A0DA-2E501C105E30}" dt="2023-05-17T02:15:28.398" v="1058" actId="207"/>
          <ac:spMkLst>
            <pc:docMk/>
            <pc:sldMk cId="1687086788" sldId="261"/>
            <ac:spMk id="9" creationId="{088621E3-455C-4CBB-98D7-7D5A59EBDDC8}"/>
          </ac:spMkLst>
        </pc:spChg>
        <pc:spChg chg="mod">
          <ac:chgData name="TAN Mei Yi [Harrisdale Senior High School]" userId="f9f029c9-d743-4d60-9f2c-e74bdec1ab07" providerId="ADAL" clId="{3B8254D1-732B-4436-A0DA-2E501C105E30}" dt="2023-05-17T02:15:28.398" v="1058" actId="207"/>
          <ac:spMkLst>
            <pc:docMk/>
            <pc:sldMk cId="1687086788" sldId="261"/>
            <ac:spMk id="10" creationId="{6B4B2CE7-2729-4FE9-999E-DA02F8568ED1}"/>
          </ac:spMkLst>
        </pc:spChg>
      </pc:sldChg>
      <pc:sldChg chg="del">
        <pc:chgData name="TAN Mei Yi [Harrisdale Senior High School]" userId="f9f029c9-d743-4d60-9f2c-e74bdec1ab07" providerId="ADAL" clId="{3B8254D1-732B-4436-A0DA-2E501C105E30}" dt="2023-05-16T00:51:16.800" v="168" actId="47"/>
        <pc:sldMkLst>
          <pc:docMk/>
          <pc:sldMk cId="3240852924" sldId="261"/>
        </pc:sldMkLst>
      </pc:sldChg>
      <pc:sldChg chg="addSp delSp modSp add mod modAnim">
        <pc:chgData name="TAN Mei Yi [Harrisdale Senior High School]" userId="f9f029c9-d743-4d60-9f2c-e74bdec1ab07" providerId="ADAL" clId="{3B8254D1-732B-4436-A0DA-2E501C105E30}" dt="2023-05-17T02:21:09.553" v="1189" actId="114"/>
        <pc:sldMkLst>
          <pc:docMk/>
          <pc:sldMk cId="1614448363" sldId="262"/>
        </pc:sldMkLst>
        <pc:spChg chg="del">
          <ac:chgData name="TAN Mei Yi [Harrisdale Senior High School]" userId="f9f029c9-d743-4d60-9f2c-e74bdec1ab07" providerId="ADAL" clId="{3B8254D1-732B-4436-A0DA-2E501C105E30}" dt="2023-05-17T01:30:18.624" v="901" actId="478"/>
          <ac:spMkLst>
            <pc:docMk/>
            <pc:sldMk cId="1614448363" sldId="262"/>
            <ac:spMk id="2" creationId="{00000000-0000-0000-0000-000000000000}"/>
          </ac:spMkLst>
        </pc:spChg>
        <pc:spChg chg="mod">
          <ac:chgData name="TAN Mei Yi [Harrisdale Senior High School]" userId="f9f029c9-d743-4d60-9f2c-e74bdec1ab07" providerId="ADAL" clId="{3B8254D1-732B-4436-A0DA-2E501C105E30}" dt="2023-05-17T02:20:57.382" v="1188" actId="20577"/>
          <ac:spMkLst>
            <pc:docMk/>
            <pc:sldMk cId="1614448363" sldId="262"/>
            <ac:spMk id="3" creationId="{00000000-0000-0000-0000-000000000000}"/>
          </ac:spMkLst>
        </pc:spChg>
        <pc:spChg chg="add del mod">
          <ac:chgData name="TAN Mei Yi [Harrisdale Senior High School]" userId="f9f029c9-d743-4d60-9f2c-e74bdec1ab07" providerId="ADAL" clId="{3B8254D1-732B-4436-A0DA-2E501C105E30}" dt="2023-05-17T01:30:20.979" v="903" actId="478"/>
          <ac:spMkLst>
            <pc:docMk/>
            <pc:sldMk cId="1614448363" sldId="262"/>
            <ac:spMk id="5" creationId="{B3F3F1A2-D005-6AA8-3795-646CA65A3C20}"/>
          </ac:spMkLst>
        </pc:spChg>
        <pc:spChg chg="add mod">
          <ac:chgData name="TAN Mei Yi [Harrisdale Senior High School]" userId="f9f029c9-d743-4d60-9f2c-e74bdec1ab07" providerId="ADAL" clId="{3B8254D1-732B-4436-A0DA-2E501C105E30}" dt="2023-05-17T01:30:28.382" v="908" actId="20577"/>
          <ac:spMkLst>
            <pc:docMk/>
            <pc:sldMk cId="1614448363" sldId="262"/>
            <ac:spMk id="6" creationId="{F33EE06E-8295-BFE8-923D-1B1342700868}"/>
          </ac:spMkLst>
        </pc:spChg>
        <pc:spChg chg="mod">
          <ac:chgData name="TAN Mei Yi [Harrisdale Senior High School]" userId="f9f029c9-d743-4d60-9f2c-e74bdec1ab07" providerId="ADAL" clId="{3B8254D1-732B-4436-A0DA-2E501C105E30}" dt="2023-05-17T01:30:34.569" v="909" actId="1076"/>
          <ac:spMkLst>
            <pc:docMk/>
            <pc:sldMk cId="1614448363" sldId="262"/>
            <ac:spMk id="8" creationId="{00000000-0000-0000-0000-000000000000}"/>
          </ac:spMkLst>
        </pc:spChg>
        <pc:spChg chg="mod">
          <ac:chgData name="TAN Mei Yi [Harrisdale Senior High School]" userId="f9f029c9-d743-4d60-9f2c-e74bdec1ab07" providerId="ADAL" clId="{3B8254D1-732B-4436-A0DA-2E501C105E30}" dt="2023-05-17T01:30:34.569" v="909" actId="1076"/>
          <ac:spMkLst>
            <pc:docMk/>
            <pc:sldMk cId="1614448363" sldId="262"/>
            <ac:spMk id="9" creationId="{00000000-0000-0000-0000-000000000000}"/>
          </ac:spMkLst>
        </pc:spChg>
        <pc:spChg chg="mod">
          <ac:chgData name="TAN Mei Yi [Harrisdale Senior High School]" userId="f9f029c9-d743-4d60-9f2c-e74bdec1ab07" providerId="ADAL" clId="{3B8254D1-732B-4436-A0DA-2E501C105E30}" dt="2023-05-17T02:21:09.553" v="1189" actId="114"/>
          <ac:spMkLst>
            <pc:docMk/>
            <pc:sldMk cId="1614448363" sldId="262"/>
            <ac:spMk id="10" creationId="{00000000-0000-0000-0000-000000000000}"/>
          </ac:spMkLst>
        </pc:spChg>
      </pc:sldChg>
      <pc:sldChg chg="modSp add mod modAnim">
        <pc:chgData name="TAN Mei Yi [Harrisdale Senior High School]" userId="f9f029c9-d743-4d60-9f2c-e74bdec1ab07" providerId="ADAL" clId="{3B8254D1-732B-4436-A0DA-2E501C105E30}" dt="2023-05-16T23:20:18.440" v="849" actId="20577"/>
        <pc:sldMkLst>
          <pc:docMk/>
          <pc:sldMk cId="1792094988" sldId="263"/>
        </pc:sldMkLst>
        <pc:spChg chg="mod">
          <ac:chgData name="TAN Mei Yi [Harrisdale Senior High School]" userId="f9f029c9-d743-4d60-9f2c-e74bdec1ab07" providerId="ADAL" clId="{3B8254D1-732B-4436-A0DA-2E501C105E30}" dt="2023-05-16T23:20:18.440" v="849" actId="20577"/>
          <ac:spMkLst>
            <pc:docMk/>
            <pc:sldMk cId="1792094988" sldId="263"/>
            <ac:spMk id="3" creationId="{00000000-0000-0000-0000-000000000000}"/>
          </ac:spMkLst>
        </pc:spChg>
        <pc:spChg chg="mod">
          <ac:chgData name="TAN Mei Yi [Harrisdale Senior High School]" userId="f9f029c9-d743-4d60-9f2c-e74bdec1ab07" providerId="ADAL" clId="{3B8254D1-732B-4436-A0DA-2E501C105E30}" dt="2023-05-16T00:50:20.001" v="165" actId="207"/>
          <ac:spMkLst>
            <pc:docMk/>
            <pc:sldMk cId="1792094988" sldId="263"/>
            <ac:spMk id="6" creationId="{EFC1138D-3E1F-47F6-B5B4-55C21BE6827A}"/>
          </ac:spMkLst>
        </pc:spChg>
      </pc:sldChg>
      <pc:sldChg chg="addSp delSp modSp add mod delAnim modAnim">
        <pc:chgData name="TAN Mei Yi [Harrisdale Senior High School]" userId="f9f029c9-d743-4d60-9f2c-e74bdec1ab07" providerId="ADAL" clId="{3B8254D1-732B-4436-A0DA-2E501C105E30}" dt="2023-05-16T01:16:41.020" v="621" actId="20577"/>
        <pc:sldMkLst>
          <pc:docMk/>
          <pc:sldMk cId="1411576514" sldId="264"/>
        </pc:sldMkLst>
        <pc:spChg chg="add mod">
          <ac:chgData name="TAN Mei Yi [Harrisdale Senior High School]" userId="f9f029c9-d743-4d60-9f2c-e74bdec1ab07" providerId="ADAL" clId="{3B8254D1-732B-4436-A0DA-2E501C105E30}" dt="2023-05-16T00:48:18.117" v="162"/>
          <ac:spMkLst>
            <pc:docMk/>
            <pc:sldMk cId="1411576514" sldId="264"/>
            <ac:spMk id="2" creationId="{45F95A99-70B8-5A42-4DB3-EB50C3EEF954}"/>
          </ac:spMkLst>
        </pc:spChg>
        <pc:spChg chg="mod">
          <ac:chgData name="TAN Mei Yi [Harrisdale Senior High School]" userId="f9f029c9-d743-4d60-9f2c-e74bdec1ab07" providerId="ADAL" clId="{3B8254D1-732B-4436-A0DA-2E501C105E30}" dt="2023-05-16T01:09:29.203" v="469" actId="207"/>
          <ac:spMkLst>
            <pc:docMk/>
            <pc:sldMk cId="1411576514" sldId="264"/>
            <ac:spMk id="3" creationId="{00000000-0000-0000-0000-000000000000}"/>
          </ac:spMkLst>
        </pc:spChg>
        <pc:spChg chg="mod">
          <ac:chgData name="TAN Mei Yi [Harrisdale Senior High School]" userId="f9f029c9-d743-4d60-9f2c-e74bdec1ab07" providerId="ADAL" clId="{3B8254D1-732B-4436-A0DA-2E501C105E30}" dt="2023-05-16T01:09:19.911" v="467" actId="207"/>
          <ac:spMkLst>
            <pc:docMk/>
            <pc:sldMk cId="1411576514" sldId="264"/>
            <ac:spMk id="4" creationId="{CA36A7FA-CBEB-41A0-A943-15FEF74F7CCF}"/>
          </ac:spMkLst>
        </pc:spChg>
        <pc:spChg chg="mod">
          <ac:chgData name="TAN Mei Yi [Harrisdale Senior High School]" userId="f9f029c9-d743-4d60-9f2c-e74bdec1ab07" providerId="ADAL" clId="{3B8254D1-732B-4436-A0DA-2E501C105E30}" dt="2023-05-16T01:13:24.139" v="594" actId="20577"/>
          <ac:spMkLst>
            <pc:docMk/>
            <pc:sldMk cId="1411576514" sldId="264"/>
            <ac:spMk id="5" creationId="{8DFB22D4-88E6-43EE-980A-FEDCD8A2D0EF}"/>
          </ac:spMkLst>
        </pc:spChg>
        <pc:spChg chg="del">
          <ac:chgData name="TAN Mei Yi [Harrisdale Senior High School]" userId="f9f029c9-d743-4d60-9f2c-e74bdec1ab07" providerId="ADAL" clId="{3B8254D1-732B-4436-A0DA-2E501C105E30}" dt="2023-05-16T00:48:17.831" v="161" actId="478"/>
          <ac:spMkLst>
            <pc:docMk/>
            <pc:sldMk cId="1411576514" sldId="264"/>
            <ac:spMk id="6" creationId="{94F7F238-DC3F-4626-8891-562BA63C744E}"/>
          </ac:spMkLst>
        </pc:spChg>
        <pc:spChg chg="mod">
          <ac:chgData name="TAN Mei Yi [Harrisdale Senior High School]" userId="f9f029c9-d743-4d60-9f2c-e74bdec1ab07" providerId="ADAL" clId="{3B8254D1-732B-4436-A0DA-2E501C105E30}" dt="2023-05-16T01:09:19.911" v="467" actId="207"/>
          <ac:spMkLst>
            <pc:docMk/>
            <pc:sldMk cId="1411576514" sldId="264"/>
            <ac:spMk id="7" creationId="{D9075F0B-7851-4B35-BE04-157A0921BF4C}"/>
          </ac:spMkLst>
        </pc:spChg>
        <pc:spChg chg="mod">
          <ac:chgData name="TAN Mei Yi [Harrisdale Senior High School]" userId="f9f029c9-d743-4d60-9f2c-e74bdec1ab07" providerId="ADAL" clId="{3B8254D1-732B-4436-A0DA-2E501C105E30}" dt="2023-05-16T01:09:19.911" v="467" actId="207"/>
          <ac:spMkLst>
            <pc:docMk/>
            <pc:sldMk cId="1411576514" sldId="264"/>
            <ac:spMk id="8" creationId="{3385B559-E84E-4298-817F-4A57CD3D23AB}"/>
          </ac:spMkLst>
        </pc:spChg>
        <pc:spChg chg="add mod">
          <ac:chgData name="TAN Mei Yi [Harrisdale Senior High School]" userId="f9f029c9-d743-4d60-9f2c-e74bdec1ab07" providerId="ADAL" clId="{3B8254D1-732B-4436-A0DA-2E501C105E30}" dt="2023-05-16T01:11:12.531" v="513" actId="20577"/>
          <ac:spMkLst>
            <pc:docMk/>
            <pc:sldMk cId="1411576514" sldId="264"/>
            <ac:spMk id="9" creationId="{D1FF548D-06A7-2E46-2B39-DF9367A2E391}"/>
          </ac:spMkLst>
        </pc:spChg>
        <pc:spChg chg="add del mod">
          <ac:chgData name="TAN Mei Yi [Harrisdale Senior High School]" userId="f9f029c9-d743-4d60-9f2c-e74bdec1ab07" providerId="ADAL" clId="{3B8254D1-732B-4436-A0DA-2E501C105E30}" dt="2023-05-16T01:13:34.270" v="597" actId="478"/>
          <ac:spMkLst>
            <pc:docMk/>
            <pc:sldMk cId="1411576514" sldId="264"/>
            <ac:spMk id="10" creationId="{A83AFEF0-5B07-7F69-D579-61AF1646B90C}"/>
          </ac:spMkLst>
        </pc:spChg>
        <pc:spChg chg="add mod">
          <ac:chgData name="TAN Mei Yi [Harrisdale Senior High School]" userId="f9f029c9-d743-4d60-9f2c-e74bdec1ab07" providerId="ADAL" clId="{3B8254D1-732B-4436-A0DA-2E501C105E30}" dt="2023-05-16T01:14:14.559" v="613" actId="20577"/>
          <ac:spMkLst>
            <pc:docMk/>
            <pc:sldMk cId="1411576514" sldId="264"/>
            <ac:spMk id="11" creationId="{EB7F3EE1-BF01-B0AF-21FD-5B500867204E}"/>
          </ac:spMkLst>
        </pc:spChg>
        <pc:spChg chg="add mod">
          <ac:chgData name="TAN Mei Yi [Harrisdale Senior High School]" userId="f9f029c9-d743-4d60-9f2c-e74bdec1ab07" providerId="ADAL" clId="{3B8254D1-732B-4436-A0DA-2E501C105E30}" dt="2023-05-16T01:16:41.020" v="621" actId="20577"/>
          <ac:spMkLst>
            <pc:docMk/>
            <pc:sldMk cId="1411576514" sldId="264"/>
            <ac:spMk id="12" creationId="{E62EB8F8-E2FB-4A24-566A-DF5C717DCAC3}"/>
          </ac:spMkLst>
        </pc:spChg>
      </pc:sldChg>
      <pc:sldChg chg="addSp delSp modSp add mod">
        <pc:chgData name="TAN Mei Yi [Harrisdale Senior High School]" userId="f9f029c9-d743-4d60-9f2c-e74bdec1ab07" providerId="ADAL" clId="{3B8254D1-732B-4436-A0DA-2E501C105E30}" dt="2023-05-17T02:30:23.737" v="1255"/>
        <pc:sldMkLst>
          <pc:docMk/>
          <pc:sldMk cId="658558154" sldId="265"/>
        </pc:sldMkLst>
        <pc:spChg chg="add mod">
          <ac:chgData name="TAN Mei Yi [Harrisdale Senior High School]" userId="f9f029c9-d743-4d60-9f2c-e74bdec1ab07" providerId="ADAL" clId="{3B8254D1-732B-4436-A0DA-2E501C105E30}" dt="2023-05-17T02:27:15.124" v="1207"/>
          <ac:spMkLst>
            <pc:docMk/>
            <pc:sldMk cId="658558154" sldId="265"/>
            <ac:spMk id="2" creationId="{298BE0AC-8E9D-EE84-EF38-A5468C10480C}"/>
          </ac:spMkLst>
        </pc:spChg>
        <pc:spChg chg="del">
          <ac:chgData name="TAN Mei Yi [Harrisdale Senior High School]" userId="f9f029c9-d743-4d60-9f2c-e74bdec1ab07" providerId="ADAL" clId="{3B8254D1-732B-4436-A0DA-2E501C105E30}" dt="2023-05-17T02:27:14.787" v="1206" actId="478"/>
          <ac:spMkLst>
            <pc:docMk/>
            <pc:sldMk cId="658558154" sldId="265"/>
            <ac:spMk id="4" creationId="{363005A3-DBC4-4095-B2E9-149391BAEB86}"/>
          </ac:spMkLst>
        </pc:spChg>
        <pc:spChg chg="mod">
          <ac:chgData name="TAN Mei Yi [Harrisdale Senior High School]" userId="f9f029c9-d743-4d60-9f2c-e74bdec1ab07" providerId="ADAL" clId="{3B8254D1-732B-4436-A0DA-2E501C105E30}" dt="2023-05-17T02:30:23.737" v="1255"/>
          <ac:spMkLst>
            <pc:docMk/>
            <pc:sldMk cId="658558154" sldId="265"/>
            <ac:spMk id="5" creationId="{E3F6E5EC-1899-42B2-AC22-EEBA7743568B}"/>
          </ac:spMkLst>
        </pc:spChg>
      </pc:sldChg>
      <pc:sldChg chg="del">
        <pc:chgData name="TAN Mei Yi [Harrisdale Senior High School]" userId="f9f029c9-d743-4d60-9f2c-e74bdec1ab07" providerId="ADAL" clId="{3B8254D1-732B-4436-A0DA-2E501C105E30}" dt="2023-05-16T00:51:16.800" v="168" actId="47"/>
        <pc:sldMkLst>
          <pc:docMk/>
          <pc:sldMk cId="829320255" sldId="265"/>
        </pc:sldMkLst>
      </pc:sldChg>
      <pc:sldChg chg="del">
        <pc:chgData name="TAN Mei Yi [Harrisdale Senior High School]" userId="f9f029c9-d743-4d60-9f2c-e74bdec1ab07" providerId="ADAL" clId="{3B8254D1-732B-4436-A0DA-2E501C105E30}" dt="2023-05-16T00:51:16.800" v="168" actId="47"/>
        <pc:sldMkLst>
          <pc:docMk/>
          <pc:sldMk cId="4092383297" sldId="266"/>
        </pc:sldMkLst>
      </pc:sldChg>
      <pc:sldChg chg="addSp delSp modSp add mod modAnim">
        <pc:chgData name="TAN Mei Yi [Harrisdale Senior High School]" userId="f9f029c9-d743-4d60-9f2c-e74bdec1ab07" providerId="ADAL" clId="{3B8254D1-732B-4436-A0DA-2E501C105E30}" dt="2023-05-17T02:46:00.514" v="1368" actId="20577"/>
        <pc:sldMkLst>
          <pc:docMk/>
          <pc:sldMk cId="2107905157" sldId="268"/>
        </pc:sldMkLst>
        <pc:spChg chg="add mod">
          <ac:chgData name="TAN Mei Yi [Harrisdale Senior High School]" userId="f9f029c9-d743-4d60-9f2c-e74bdec1ab07" providerId="ADAL" clId="{3B8254D1-732B-4436-A0DA-2E501C105E30}" dt="2023-05-17T02:27:36.584" v="1216"/>
          <ac:spMkLst>
            <pc:docMk/>
            <pc:sldMk cId="2107905157" sldId="268"/>
            <ac:spMk id="2" creationId="{F0ECA360-5897-D67C-0B60-CE7329798F9D}"/>
          </ac:spMkLst>
        </pc:spChg>
        <pc:spChg chg="mod">
          <ac:chgData name="TAN Mei Yi [Harrisdale Senior High School]" userId="f9f029c9-d743-4d60-9f2c-e74bdec1ab07" providerId="ADAL" clId="{3B8254D1-732B-4436-A0DA-2E501C105E30}" dt="2023-05-17T02:46:00.514" v="1368" actId="20577"/>
          <ac:spMkLst>
            <pc:docMk/>
            <pc:sldMk cId="2107905157" sldId="268"/>
            <ac:spMk id="3" creationId="{B229B65E-BFCD-49FF-B4D9-98312C6CCD08}"/>
          </ac:spMkLst>
        </pc:spChg>
        <pc:spChg chg="del">
          <ac:chgData name="TAN Mei Yi [Harrisdale Senior High School]" userId="f9f029c9-d743-4d60-9f2c-e74bdec1ab07" providerId="ADAL" clId="{3B8254D1-732B-4436-A0DA-2E501C105E30}" dt="2023-05-17T02:27:39.251" v="1217" actId="478"/>
          <ac:spMkLst>
            <pc:docMk/>
            <pc:sldMk cId="2107905157" sldId="268"/>
            <ac:spMk id="4" creationId="{640EDBC0-B055-42DC-99C4-3D69FBE2EFBD}"/>
          </ac:spMkLst>
        </pc:spChg>
      </pc:sldChg>
      <pc:sldChg chg="del">
        <pc:chgData name="TAN Mei Yi [Harrisdale Senior High School]" userId="f9f029c9-d743-4d60-9f2c-e74bdec1ab07" providerId="ADAL" clId="{3B8254D1-732B-4436-A0DA-2E501C105E30}" dt="2023-05-16T00:51:16.800" v="168" actId="47"/>
        <pc:sldMkLst>
          <pc:docMk/>
          <pc:sldMk cId="3899071999" sldId="268"/>
        </pc:sldMkLst>
      </pc:sldChg>
      <pc:sldChg chg="del">
        <pc:chgData name="TAN Mei Yi [Harrisdale Senior High School]" userId="f9f029c9-d743-4d60-9f2c-e74bdec1ab07" providerId="ADAL" clId="{3B8254D1-732B-4436-A0DA-2E501C105E30}" dt="2023-05-16T00:51:16.800" v="168" actId="47"/>
        <pc:sldMkLst>
          <pc:docMk/>
          <pc:sldMk cId="72819990" sldId="285"/>
        </pc:sldMkLst>
      </pc:sldChg>
      <pc:sldChg chg="modSp mod">
        <pc:chgData name="TAN Mei Yi [Harrisdale Senior High School]" userId="f9f029c9-d743-4d60-9f2c-e74bdec1ab07" providerId="ADAL" clId="{3B8254D1-732B-4436-A0DA-2E501C105E30}" dt="2023-05-17T02:28:26.382" v="1241" actId="5793"/>
        <pc:sldMkLst>
          <pc:docMk/>
          <pc:sldMk cId="3000480193" sldId="288"/>
        </pc:sldMkLst>
        <pc:spChg chg="mod">
          <ac:chgData name="TAN Mei Yi [Harrisdale Senior High School]" userId="f9f029c9-d743-4d60-9f2c-e74bdec1ab07" providerId="ADAL" clId="{3B8254D1-732B-4436-A0DA-2E501C105E30}" dt="2023-05-17T02:28:26.382" v="1241" actId="5793"/>
          <ac:spMkLst>
            <pc:docMk/>
            <pc:sldMk cId="3000480193" sldId="288"/>
            <ac:spMk id="5" creationId="{00000000-0000-0000-0000-000000000000}"/>
          </ac:spMkLst>
        </pc:spChg>
      </pc:sldChg>
      <pc:sldChg chg="del">
        <pc:chgData name="TAN Mei Yi [Harrisdale Senior High School]" userId="f9f029c9-d743-4d60-9f2c-e74bdec1ab07" providerId="ADAL" clId="{3B8254D1-732B-4436-A0DA-2E501C105E30}" dt="2023-05-16T00:51:16.800" v="168" actId="47"/>
        <pc:sldMkLst>
          <pc:docMk/>
          <pc:sldMk cId="64366166" sldId="289"/>
        </pc:sldMkLst>
      </pc:sldChg>
      <pc:sldChg chg="del">
        <pc:chgData name="TAN Mei Yi [Harrisdale Senior High School]" userId="f9f029c9-d743-4d60-9f2c-e74bdec1ab07" providerId="ADAL" clId="{3B8254D1-732B-4436-A0DA-2E501C105E30}" dt="2023-05-16T00:51:16.800" v="168" actId="47"/>
        <pc:sldMkLst>
          <pc:docMk/>
          <pc:sldMk cId="1267642608" sldId="290"/>
        </pc:sldMkLst>
      </pc:sldChg>
      <pc:sldChg chg="del">
        <pc:chgData name="TAN Mei Yi [Harrisdale Senior High School]" userId="f9f029c9-d743-4d60-9f2c-e74bdec1ab07" providerId="ADAL" clId="{3B8254D1-732B-4436-A0DA-2E501C105E30}" dt="2023-05-16T00:51:16.800" v="168" actId="47"/>
        <pc:sldMkLst>
          <pc:docMk/>
          <pc:sldMk cId="2734597158" sldId="291"/>
        </pc:sldMkLst>
      </pc:sldChg>
      <pc:sldChg chg="modSp mod">
        <pc:chgData name="TAN Mei Yi [Harrisdale Senior High School]" userId="f9f029c9-d743-4d60-9f2c-e74bdec1ab07" providerId="ADAL" clId="{3B8254D1-732B-4436-A0DA-2E501C105E30}" dt="2023-05-17T02:26:12.060" v="1201" actId="113"/>
        <pc:sldMkLst>
          <pc:docMk/>
          <pc:sldMk cId="2226349418" sldId="292"/>
        </pc:sldMkLst>
        <pc:spChg chg="mod">
          <ac:chgData name="TAN Mei Yi [Harrisdale Senior High School]" userId="f9f029c9-d743-4d60-9f2c-e74bdec1ab07" providerId="ADAL" clId="{3B8254D1-732B-4436-A0DA-2E501C105E30}" dt="2023-05-17T02:26:12.060" v="1201" actId="113"/>
          <ac:spMkLst>
            <pc:docMk/>
            <pc:sldMk cId="2226349418" sldId="292"/>
            <ac:spMk id="21" creationId="{8E7845BC-DC72-44E1-BABF-6AFB4DC3022D}"/>
          </ac:spMkLst>
        </pc:spChg>
      </pc:sldChg>
      <pc:sldChg chg="del">
        <pc:chgData name="TAN Mei Yi [Harrisdale Senior High School]" userId="f9f029c9-d743-4d60-9f2c-e74bdec1ab07" providerId="ADAL" clId="{3B8254D1-732B-4436-A0DA-2E501C105E30}" dt="2023-05-16T00:51:16.800" v="168" actId="47"/>
        <pc:sldMkLst>
          <pc:docMk/>
          <pc:sldMk cId="3106532549" sldId="307"/>
        </pc:sldMkLst>
      </pc:sldChg>
      <pc:sldChg chg="del">
        <pc:chgData name="TAN Mei Yi [Harrisdale Senior High School]" userId="f9f029c9-d743-4d60-9f2c-e74bdec1ab07" providerId="ADAL" clId="{3B8254D1-732B-4436-A0DA-2E501C105E30}" dt="2023-05-16T00:51:16.800" v="168" actId="47"/>
        <pc:sldMkLst>
          <pc:docMk/>
          <pc:sldMk cId="4041022850" sldId="309"/>
        </pc:sldMkLst>
      </pc:sldChg>
      <pc:sldChg chg="del">
        <pc:chgData name="TAN Mei Yi [Harrisdale Senior High School]" userId="f9f029c9-d743-4d60-9f2c-e74bdec1ab07" providerId="ADAL" clId="{3B8254D1-732B-4436-A0DA-2E501C105E30}" dt="2023-05-16T00:51:16.800" v="168" actId="47"/>
        <pc:sldMkLst>
          <pc:docMk/>
          <pc:sldMk cId="176469213" sldId="311"/>
        </pc:sldMkLst>
      </pc:sldChg>
      <pc:sldChg chg="del">
        <pc:chgData name="TAN Mei Yi [Harrisdale Senior High School]" userId="f9f029c9-d743-4d60-9f2c-e74bdec1ab07" providerId="ADAL" clId="{3B8254D1-732B-4436-A0DA-2E501C105E30}" dt="2023-05-16T00:51:16.800" v="168" actId="47"/>
        <pc:sldMkLst>
          <pc:docMk/>
          <pc:sldMk cId="224559464" sldId="312"/>
        </pc:sldMkLst>
      </pc:sldChg>
      <pc:sldChg chg="del">
        <pc:chgData name="TAN Mei Yi [Harrisdale Senior High School]" userId="f9f029c9-d743-4d60-9f2c-e74bdec1ab07" providerId="ADAL" clId="{3B8254D1-732B-4436-A0DA-2E501C105E30}" dt="2023-05-16T00:51:16.800" v="168" actId="47"/>
        <pc:sldMkLst>
          <pc:docMk/>
          <pc:sldMk cId="3601221498" sldId="313"/>
        </pc:sldMkLst>
      </pc:sldChg>
      <pc:sldChg chg="del">
        <pc:chgData name="TAN Mei Yi [Harrisdale Senior High School]" userId="f9f029c9-d743-4d60-9f2c-e74bdec1ab07" providerId="ADAL" clId="{3B8254D1-732B-4436-A0DA-2E501C105E30}" dt="2023-05-16T00:51:16.800" v="168" actId="47"/>
        <pc:sldMkLst>
          <pc:docMk/>
          <pc:sldMk cId="499756445" sldId="314"/>
        </pc:sldMkLst>
      </pc:sldChg>
      <pc:sldChg chg="del">
        <pc:chgData name="TAN Mei Yi [Harrisdale Senior High School]" userId="f9f029c9-d743-4d60-9f2c-e74bdec1ab07" providerId="ADAL" clId="{3B8254D1-732B-4436-A0DA-2E501C105E30}" dt="2023-05-16T00:51:16.800" v="168" actId="47"/>
        <pc:sldMkLst>
          <pc:docMk/>
          <pc:sldMk cId="1084010488" sldId="315"/>
        </pc:sldMkLst>
      </pc:sldChg>
      <pc:sldChg chg="del">
        <pc:chgData name="TAN Mei Yi [Harrisdale Senior High School]" userId="f9f029c9-d743-4d60-9f2c-e74bdec1ab07" providerId="ADAL" clId="{3B8254D1-732B-4436-A0DA-2E501C105E30}" dt="2023-05-16T00:51:16.800" v="168" actId="47"/>
        <pc:sldMkLst>
          <pc:docMk/>
          <pc:sldMk cId="2921770988" sldId="316"/>
        </pc:sldMkLst>
      </pc:sldChg>
      <pc:sldChg chg="addSp delSp modSp add mod">
        <pc:chgData name="TAN Mei Yi [Harrisdale Senior High School]" userId="f9f029c9-d743-4d60-9f2c-e74bdec1ab07" providerId="ADAL" clId="{3B8254D1-732B-4436-A0DA-2E501C105E30}" dt="2023-05-16T01:07:34.219" v="387" actId="113"/>
        <pc:sldMkLst>
          <pc:docMk/>
          <pc:sldMk cId="1773869733" sldId="317"/>
        </pc:sldMkLst>
        <pc:spChg chg="add mod">
          <ac:chgData name="TAN Mei Yi [Harrisdale Senior High School]" userId="f9f029c9-d743-4d60-9f2c-e74bdec1ab07" providerId="ADAL" clId="{3B8254D1-732B-4436-A0DA-2E501C105E30}" dt="2023-05-16T00:48:14.076" v="160"/>
          <ac:spMkLst>
            <pc:docMk/>
            <pc:sldMk cId="1773869733" sldId="317"/>
            <ac:spMk id="2" creationId="{5EC228AD-AA46-653C-62C4-F86EBD850180}"/>
          </ac:spMkLst>
        </pc:spChg>
        <pc:spChg chg="mod">
          <ac:chgData name="TAN Mei Yi [Harrisdale Senior High School]" userId="f9f029c9-d743-4d60-9f2c-e74bdec1ab07" providerId="ADAL" clId="{3B8254D1-732B-4436-A0DA-2E501C105E30}" dt="2023-05-16T01:07:34.219" v="387" actId="113"/>
          <ac:spMkLst>
            <pc:docMk/>
            <pc:sldMk cId="1773869733" sldId="317"/>
            <ac:spMk id="3" creationId="{00000000-0000-0000-0000-000000000000}"/>
          </ac:spMkLst>
        </pc:spChg>
        <pc:spChg chg="del">
          <ac:chgData name="TAN Mei Yi [Harrisdale Senior High School]" userId="f9f029c9-d743-4d60-9f2c-e74bdec1ab07" providerId="ADAL" clId="{3B8254D1-732B-4436-A0DA-2E501C105E30}" dt="2023-05-16T00:48:13.680" v="159" actId="478"/>
          <ac:spMkLst>
            <pc:docMk/>
            <pc:sldMk cId="1773869733" sldId="317"/>
            <ac:spMk id="6" creationId="{94F7F238-DC3F-4626-8891-562BA63C744E}"/>
          </ac:spMkLst>
        </pc:spChg>
        <pc:spChg chg="mod">
          <ac:chgData name="TAN Mei Yi [Harrisdale Senior High School]" userId="f9f029c9-d743-4d60-9f2c-e74bdec1ab07" providerId="ADAL" clId="{3B8254D1-732B-4436-A0DA-2E501C105E30}" dt="2023-05-16T01:07:31.969" v="386" actId="207"/>
          <ac:spMkLst>
            <pc:docMk/>
            <pc:sldMk cId="1773869733" sldId="317"/>
            <ac:spMk id="7" creationId="{41E7C050-9B01-4CA0-AB71-3A354178AFF7}"/>
          </ac:spMkLst>
        </pc:spChg>
        <pc:spChg chg="mod">
          <ac:chgData name="TAN Mei Yi [Harrisdale Senior High School]" userId="f9f029c9-d743-4d60-9f2c-e74bdec1ab07" providerId="ADAL" clId="{3B8254D1-732B-4436-A0DA-2E501C105E30}" dt="2023-05-16T01:07:31.969" v="386" actId="207"/>
          <ac:spMkLst>
            <pc:docMk/>
            <pc:sldMk cId="1773869733" sldId="317"/>
            <ac:spMk id="8" creationId="{4BC6BBCA-2C05-4EB6-8F9A-CC88B9B138D2}"/>
          </ac:spMkLst>
        </pc:spChg>
        <pc:spChg chg="mod">
          <ac:chgData name="TAN Mei Yi [Harrisdale Senior High School]" userId="f9f029c9-d743-4d60-9f2c-e74bdec1ab07" providerId="ADAL" clId="{3B8254D1-732B-4436-A0DA-2E501C105E30}" dt="2023-05-16T01:07:31.969" v="386" actId="207"/>
          <ac:spMkLst>
            <pc:docMk/>
            <pc:sldMk cId="1773869733" sldId="317"/>
            <ac:spMk id="9" creationId="{D698C2BA-9118-4D5D-BBC1-7E7E495552AA}"/>
          </ac:spMkLst>
        </pc:spChg>
        <pc:spChg chg="mod">
          <ac:chgData name="TAN Mei Yi [Harrisdale Senior High School]" userId="f9f029c9-d743-4d60-9f2c-e74bdec1ab07" providerId="ADAL" clId="{3B8254D1-732B-4436-A0DA-2E501C105E30}" dt="2023-05-16T01:07:31.969" v="386" actId="207"/>
          <ac:spMkLst>
            <pc:docMk/>
            <pc:sldMk cId="1773869733" sldId="317"/>
            <ac:spMk id="10" creationId="{E7C4F525-E6F7-47F6-B65F-CE5FBDD63DDB}"/>
          </ac:spMkLst>
        </pc:spChg>
      </pc:sldChg>
      <pc:sldChg chg="addSp delSp modSp add mod modAnim">
        <pc:chgData name="TAN Mei Yi [Harrisdale Senior High School]" userId="f9f029c9-d743-4d60-9f2c-e74bdec1ab07" providerId="ADAL" clId="{3B8254D1-732B-4436-A0DA-2E501C105E30}" dt="2023-05-16T23:16:20.173" v="759" actId="6549"/>
        <pc:sldMkLst>
          <pc:docMk/>
          <pc:sldMk cId="3205503026" sldId="318"/>
        </pc:sldMkLst>
        <pc:spChg chg="mod">
          <ac:chgData name="TAN Mei Yi [Harrisdale Senior High School]" userId="f9f029c9-d743-4d60-9f2c-e74bdec1ab07" providerId="ADAL" clId="{3B8254D1-732B-4436-A0DA-2E501C105E30}" dt="2023-05-16T23:16:20.173" v="759" actId="6549"/>
          <ac:spMkLst>
            <pc:docMk/>
            <pc:sldMk cId="3205503026" sldId="318"/>
            <ac:spMk id="4" creationId="{1C303B33-9BC1-43C7-BF5D-5AC0B8B1F40E}"/>
          </ac:spMkLst>
        </pc:spChg>
        <pc:spChg chg="mod">
          <ac:chgData name="TAN Mei Yi [Harrisdale Senior High School]" userId="f9f029c9-d743-4d60-9f2c-e74bdec1ab07" providerId="ADAL" clId="{3B8254D1-732B-4436-A0DA-2E501C105E30}" dt="2023-05-16T00:48:57.606" v="164" actId="1036"/>
          <ac:spMkLst>
            <pc:docMk/>
            <pc:sldMk cId="3205503026" sldId="318"/>
            <ac:spMk id="5" creationId="{5CB09F0A-902B-44E0-ABCB-A2E991ABF71F}"/>
          </ac:spMkLst>
        </pc:spChg>
        <pc:picChg chg="add del mod">
          <ac:chgData name="TAN Mei Yi [Harrisdale Senior High School]" userId="f9f029c9-d743-4d60-9f2c-e74bdec1ab07" providerId="ADAL" clId="{3B8254D1-732B-4436-A0DA-2E501C105E30}" dt="2023-05-16T23:15:06.779" v="719" actId="478"/>
          <ac:picMkLst>
            <pc:docMk/>
            <pc:sldMk cId="3205503026" sldId="318"/>
            <ac:picMk id="3" creationId="{AFE3FEB3-523B-E4EB-2F60-9F0AF9B21317}"/>
          </ac:picMkLst>
        </pc:picChg>
        <pc:picChg chg="add mod">
          <ac:chgData name="TAN Mei Yi [Harrisdale Senior High School]" userId="f9f029c9-d743-4d60-9f2c-e74bdec1ab07" providerId="ADAL" clId="{3B8254D1-732B-4436-A0DA-2E501C105E30}" dt="2023-05-16T23:15:55.857" v="749" actId="1076"/>
          <ac:picMkLst>
            <pc:docMk/>
            <pc:sldMk cId="3205503026" sldId="318"/>
            <ac:picMk id="7" creationId="{8BC66FF1-89A2-7AC5-77DC-3175F770A0CC}"/>
          </ac:picMkLst>
        </pc:picChg>
      </pc:sldChg>
      <pc:sldChg chg="addSp delSp modSp add mod">
        <pc:chgData name="TAN Mei Yi [Harrisdale Senior High School]" userId="f9f029c9-d743-4d60-9f2c-e74bdec1ab07" providerId="ADAL" clId="{3B8254D1-732B-4436-A0DA-2E501C105E30}" dt="2023-05-16T23:20:35.393" v="851" actId="207"/>
        <pc:sldMkLst>
          <pc:docMk/>
          <pc:sldMk cId="3537713335" sldId="319"/>
        </pc:sldMkLst>
        <pc:spChg chg="add mod">
          <ac:chgData name="TAN Mei Yi [Harrisdale Senior High School]" userId="f9f029c9-d743-4d60-9f2c-e74bdec1ab07" providerId="ADAL" clId="{3B8254D1-732B-4436-A0DA-2E501C105E30}" dt="2023-05-16T00:51:07.379" v="167"/>
          <ac:spMkLst>
            <pc:docMk/>
            <pc:sldMk cId="3537713335" sldId="319"/>
            <ac:spMk id="2" creationId="{D747E927-1778-12B8-9777-84E6BC1C3A42}"/>
          </ac:spMkLst>
        </pc:spChg>
        <pc:spChg chg="mod">
          <ac:chgData name="TAN Mei Yi [Harrisdale Senior High School]" userId="f9f029c9-d743-4d60-9f2c-e74bdec1ab07" providerId="ADAL" clId="{3B8254D1-732B-4436-A0DA-2E501C105E30}" dt="2023-05-16T23:20:35.393" v="851" actId="207"/>
          <ac:spMkLst>
            <pc:docMk/>
            <pc:sldMk cId="3537713335" sldId="319"/>
            <ac:spMk id="4" creationId="{CA36A7FA-CBEB-41A0-A943-15FEF74F7CCF}"/>
          </ac:spMkLst>
        </pc:spChg>
        <pc:spChg chg="mod">
          <ac:chgData name="TAN Mei Yi [Harrisdale Senior High School]" userId="f9f029c9-d743-4d60-9f2c-e74bdec1ab07" providerId="ADAL" clId="{3B8254D1-732B-4436-A0DA-2E501C105E30}" dt="2023-05-16T23:20:35.393" v="851" actId="207"/>
          <ac:spMkLst>
            <pc:docMk/>
            <pc:sldMk cId="3537713335" sldId="319"/>
            <ac:spMk id="5" creationId="{8DFB22D4-88E6-43EE-980A-FEDCD8A2D0EF}"/>
          </ac:spMkLst>
        </pc:spChg>
        <pc:spChg chg="del">
          <ac:chgData name="TAN Mei Yi [Harrisdale Senior High School]" userId="f9f029c9-d743-4d60-9f2c-e74bdec1ab07" providerId="ADAL" clId="{3B8254D1-732B-4436-A0DA-2E501C105E30}" dt="2023-05-16T00:51:07.036" v="166" actId="478"/>
          <ac:spMkLst>
            <pc:docMk/>
            <pc:sldMk cId="3537713335" sldId="319"/>
            <ac:spMk id="6" creationId="{94F7F238-DC3F-4626-8891-562BA63C744E}"/>
          </ac:spMkLst>
        </pc:spChg>
        <pc:spChg chg="mod">
          <ac:chgData name="TAN Mei Yi [Harrisdale Senior High School]" userId="f9f029c9-d743-4d60-9f2c-e74bdec1ab07" providerId="ADAL" clId="{3B8254D1-732B-4436-A0DA-2E501C105E30}" dt="2023-05-16T23:20:35.393" v="851" actId="207"/>
          <ac:spMkLst>
            <pc:docMk/>
            <pc:sldMk cId="3537713335" sldId="319"/>
            <ac:spMk id="7" creationId="{D9075F0B-7851-4B35-BE04-157A0921BF4C}"/>
          </ac:spMkLst>
        </pc:spChg>
        <pc:spChg chg="mod">
          <ac:chgData name="TAN Mei Yi [Harrisdale Senior High School]" userId="f9f029c9-d743-4d60-9f2c-e74bdec1ab07" providerId="ADAL" clId="{3B8254D1-732B-4436-A0DA-2E501C105E30}" dt="2023-05-16T23:20:35.393" v="851" actId="207"/>
          <ac:spMkLst>
            <pc:docMk/>
            <pc:sldMk cId="3537713335" sldId="319"/>
            <ac:spMk id="8" creationId="{3385B559-E84E-4298-817F-4A57CD3D23AB}"/>
          </ac:spMkLst>
        </pc:spChg>
        <pc:spChg chg="mod">
          <ac:chgData name="TAN Mei Yi [Harrisdale Senior High School]" userId="f9f029c9-d743-4d60-9f2c-e74bdec1ab07" providerId="ADAL" clId="{3B8254D1-732B-4436-A0DA-2E501C105E30}" dt="2023-05-16T23:20:35.393" v="851" actId="207"/>
          <ac:spMkLst>
            <pc:docMk/>
            <pc:sldMk cId="3537713335" sldId="319"/>
            <ac:spMk id="9" creationId="{7F532D3B-CEE7-4577-A10D-1BD9760754E2}"/>
          </ac:spMkLst>
        </pc:spChg>
      </pc:sldChg>
      <pc:sldChg chg="addSp delSp modSp add mod modAnim">
        <pc:chgData name="TAN Mei Yi [Harrisdale Senior High School]" userId="f9f029c9-d743-4d60-9f2c-e74bdec1ab07" providerId="ADAL" clId="{3B8254D1-732B-4436-A0DA-2E501C105E30}" dt="2023-05-17T02:13:57.100" v="1041" actId="20577"/>
        <pc:sldMkLst>
          <pc:docMk/>
          <pc:sldMk cId="3503087137" sldId="320"/>
        </pc:sldMkLst>
        <pc:spChg chg="del">
          <ac:chgData name="TAN Mei Yi [Harrisdale Senior High School]" userId="f9f029c9-d743-4d60-9f2c-e74bdec1ab07" providerId="ADAL" clId="{3B8254D1-732B-4436-A0DA-2E501C105E30}" dt="2023-05-17T01:23:04.115" v="853" actId="478"/>
          <ac:spMkLst>
            <pc:docMk/>
            <pc:sldMk cId="3503087137" sldId="320"/>
            <ac:spMk id="2" creationId="{00000000-0000-0000-0000-000000000000}"/>
          </ac:spMkLst>
        </pc:spChg>
        <pc:spChg chg="mod">
          <ac:chgData name="TAN Mei Yi [Harrisdale Senior High School]" userId="f9f029c9-d743-4d60-9f2c-e74bdec1ab07" providerId="ADAL" clId="{3B8254D1-732B-4436-A0DA-2E501C105E30}" dt="2023-05-17T02:10:28.788" v="1014" actId="20577"/>
          <ac:spMkLst>
            <pc:docMk/>
            <pc:sldMk cId="3503087137" sldId="320"/>
            <ac:spMk id="3" creationId="{00000000-0000-0000-0000-000000000000}"/>
          </ac:spMkLst>
        </pc:spChg>
        <pc:spChg chg="add del mod">
          <ac:chgData name="TAN Mei Yi [Harrisdale Senior High School]" userId="f9f029c9-d743-4d60-9f2c-e74bdec1ab07" providerId="ADAL" clId="{3B8254D1-732B-4436-A0DA-2E501C105E30}" dt="2023-05-17T01:23:06.463" v="854" actId="478"/>
          <ac:spMkLst>
            <pc:docMk/>
            <pc:sldMk cId="3503087137" sldId="320"/>
            <ac:spMk id="5" creationId="{7C0E7542-F11D-67FF-9989-359E20FAC405}"/>
          </ac:spMkLst>
        </pc:spChg>
        <pc:spChg chg="add mod">
          <ac:chgData name="TAN Mei Yi [Harrisdale Senior High School]" userId="f9f029c9-d743-4d60-9f2c-e74bdec1ab07" providerId="ADAL" clId="{3B8254D1-732B-4436-A0DA-2E501C105E30}" dt="2023-05-17T01:24:03.611" v="880" actId="20577"/>
          <ac:spMkLst>
            <pc:docMk/>
            <pc:sldMk cId="3503087137" sldId="320"/>
            <ac:spMk id="6" creationId="{053CFA68-FF5F-E1DC-001B-69854D1B5CF9}"/>
          </ac:spMkLst>
        </pc:spChg>
        <pc:spChg chg="mod">
          <ac:chgData name="TAN Mei Yi [Harrisdale Senior High School]" userId="f9f029c9-d743-4d60-9f2c-e74bdec1ab07" providerId="ADAL" clId="{3B8254D1-732B-4436-A0DA-2E501C105E30}" dt="2023-05-17T01:24:53.715" v="881" actId="1076"/>
          <ac:spMkLst>
            <pc:docMk/>
            <pc:sldMk cId="3503087137" sldId="320"/>
            <ac:spMk id="8" creationId="{00000000-0000-0000-0000-000000000000}"/>
          </ac:spMkLst>
        </pc:spChg>
        <pc:spChg chg="mod">
          <ac:chgData name="TAN Mei Yi [Harrisdale Senior High School]" userId="f9f029c9-d743-4d60-9f2c-e74bdec1ab07" providerId="ADAL" clId="{3B8254D1-732B-4436-A0DA-2E501C105E30}" dt="2023-05-17T01:24:53.715" v="881" actId="1076"/>
          <ac:spMkLst>
            <pc:docMk/>
            <pc:sldMk cId="3503087137" sldId="320"/>
            <ac:spMk id="9" creationId="{00000000-0000-0000-0000-000000000000}"/>
          </ac:spMkLst>
        </pc:spChg>
        <pc:spChg chg="mod">
          <ac:chgData name="TAN Mei Yi [Harrisdale Senior High School]" userId="f9f029c9-d743-4d60-9f2c-e74bdec1ab07" providerId="ADAL" clId="{3B8254D1-732B-4436-A0DA-2E501C105E30}" dt="2023-05-17T02:13:57.100" v="1041" actId="20577"/>
          <ac:spMkLst>
            <pc:docMk/>
            <pc:sldMk cId="3503087137" sldId="320"/>
            <ac:spMk id="10" creationId="{00000000-0000-0000-0000-000000000000}"/>
          </ac:spMkLst>
        </pc:spChg>
      </pc:sldChg>
      <pc:sldChg chg="addSp delSp modSp add mod modAnim">
        <pc:chgData name="TAN Mei Yi [Harrisdale Senior High School]" userId="f9f029c9-d743-4d60-9f2c-e74bdec1ab07" providerId="ADAL" clId="{3B8254D1-732B-4436-A0DA-2E501C105E30}" dt="2023-05-17T02:21:25.680" v="1191" actId="207"/>
        <pc:sldMkLst>
          <pc:docMk/>
          <pc:sldMk cId="3778216161" sldId="321"/>
        </pc:sldMkLst>
        <pc:spChg chg="add mod">
          <ac:chgData name="TAN Mei Yi [Harrisdale Senior High School]" userId="f9f029c9-d743-4d60-9f2c-e74bdec1ab07" providerId="ADAL" clId="{3B8254D1-732B-4436-A0DA-2E501C105E30}" dt="2023-05-17T01:30:50.348" v="912"/>
          <ac:spMkLst>
            <pc:docMk/>
            <pc:sldMk cId="3778216161" sldId="321"/>
            <ac:spMk id="2" creationId="{FA55D207-8E50-12B3-462A-163829F5B704}"/>
          </ac:spMkLst>
        </pc:spChg>
        <pc:spChg chg="mod">
          <ac:chgData name="TAN Mei Yi [Harrisdale Senior High School]" userId="f9f029c9-d743-4d60-9f2c-e74bdec1ab07" providerId="ADAL" clId="{3B8254D1-732B-4436-A0DA-2E501C105E30}" dt="2023-05-17T02:21:18.568" v="1190" actId="113"/>
          <ac:spMkLst>
            <pc:docMk/>
            <pc:sldMk cId="3778216161" sldId="321"/>
            <ac:spMk id="3" creationId="{00000000-0000-0000-0000-000000000000}"/>
          </ac:spMkLst>
        </pc:spChg>
        <pc:spChg chg="del">
          <ac:chgData name="TAN Mei Yi [Harrisdale Senior High School]" userId="f9f029c9-d743-4d60-9f2c-e74bdec1ab07" providerId="ADAL" clId="{3B8254D1-732B-4436-A0DA-2E501C105E30}" dt="2023-05-17T01:30:50.147" v="911" actId="478"/>
          <ac:spMkLst>
            <pc:docMk/>
            <pc:sldMk cId="3778216161" sldId="321"/>
            <ac:spMk id="6" creationId="{1F467A56-FDAC-485E-A1F0-AB7AEB1360BA}"/>
          </ac:spMkLst>
        </pc:spChg>
        <pc:spChg chg="mod">
          <ac:chgData name="TAN Mei Yi [Harrisdale Senior High School]" userId="f9f029c9-d743-4d60-9f2c-e74bdec1ab07" providerId="ADAL" clId="{3B8254D1-732B-4436-A0DA-2E501C105E30}" dt="2023-05-17T02:21:25.680" v="1191" actId="207"/>
          <ac:spMkLst>
            <pc:docMk/>
            <pc:sldMk cId="3778216161" sldId="321"/>
            <ac:spMk id="7" creationId="{FC9CD21F-0F14-4E87-B30D-055DEE7EAE21}"/>
          </ac:spMkLst>
        </pc:spChg>
        <pc:spChg chg="mod">
          <ac:chgData name="TAN Mei Yi [Harrisdale Senior High School]" userId="f9f029c9-d743-4d60-9f2c-e74bdec1ab07" providerId="ADAL" clId="{3B8254D1-732B-4436-A0DA-2E501C105E30}" dt="2023-05-17T02:21:25.680" v="1191" actId="207"/>
          <ac:spMkLst>
            <pc:docMk/>
            <pc:sldMk cId="3778216161" sldId="321"/>
            <ac:spMk id="8" creationId="{A330FB63-C0DC-4248-AE49-42A9A8DD7C0D}"/>
          </ac:spMkLst>
        </pc:spChg>
        <pc:spChg chg="mod">
          <ac:chgData name="TAN Mei Yi [Harrisdale Senior High School]" userId="f9f029c9-d743-4d60-9f2c-e74bdec1ab07" providerId="ADAL" clId="{3B8254D1-732B-4436-A0DA-2E501C105E30}" dt="2023-05-17T02:21:25.680" v="1191" actId="207"/>
          <ac:spMkLst>
            <pc:docMk/>
            <pc:sldMk cId="3778216161" sldId="321"/>
            <ac:spMk id="9" creationId="{183D7A7C-EB38-4868-B8CB-D1F678AC4307}"/>
          </ac:spMkLst>
        </pc:spChg>
        <pc:spChg chg="mod">
          <ac:chgData name="TAN Mei Yi [Harrisdale Senior High School]" userId="f9f029c9-d743-4d60-9f2c-e74bdec1ab07" providerId="ADAL" clId="{3B8254D1-732B-4436-A0DA-2E501C105E30}" dt="2023-05-17T02:21:25.680" v="1191" actId="207"/>
          <ac:spMkLst>
            <pc:docMk/>
            <pc:sldMk cId="3778216161" sldId="321"/>
            <ac:spMk id="10" creationId="{3AE0236D-C8E1-4DD3-975A-485F2BE39502}"/>
          </ac:spMkLst>
        </pc:spChg>
      </pc:sldChg>
      <pc:sldChg chg="add">
        <pc:chgData name="TAN Mei Yi [Harrisdale Senior High School]" userId="f9f029c9-d743-4d60-9f2c-e74bdec1ab07" providerId="ADAL" clId="{3B8254D1-732B-4436-A0DA-2E501C105E30}" dt="2023-05-17T02:26:21.520" v="1202"/>
        <pc:sldMkLst>
          <pc:docMk/>
          <pc:sldMk cId="3841833187" sldId="322"/>
        </pc:sldMkLst>
      </pc:sldChg>
      <pc:sldChg chg="addSp delSp modSp add mod modAnim">
        <pc:chgData name="TAN Mei Yi [Harrisdale Senior High School]" userId="f9f029c9-d743-4d60-9f2c-e74bdec1ab07" providerId="ADAL" clId="{3B8254D1-732B-4436-A0DA-2E501C105E30}" dt="2023-05-17T02:29:00.269" v="1245" actId="207"/>
        <pc:sldMkLst>
          <pc:docMk/>
          <pc:sldMk cId="66020086" sldId="323"/>
        </pc:sldMkLst>
        <pc:spChg chg="add mod">
          <ac:chgData name="TAN Mei Yi [Harrisdale Senior High School]" userId="f9f029c9-d743-4d60-9f2c-e74bdec1ab07" providerId="ADAL" clId="{3B8254D1-732B-4436-A0DA-2E501C105E30}" dt="2023-05-17T02:27:07.971" v="1205"/>
          <ac:spMkLst>
            <pc:docMk/>
            <pc:sldMk cId="66020086" sldId="323"/>
            <ac:spMk id="2" creationId="{E27EF1A8-D9A9-03CC-B363-190D3583AAE2}"/>
          </ac:spMkLst>
        </pc:spChg>
        <pc:spChg chg="mod">
          <ac:chgData name="TAN Mei Yi [Harrisdale Senior High School]" userId="f9f029c9-d743-4d60-9f2c-e74bdec1ab07" providerId="ADAL" clId="{3B8254D1-732B-4436-A0DA-2E501C105E30}" dt="2023-05-17T02:29:00.269" v="1245" actId="207"/>
          <ac:spMkLst>
            <pc:docMk/>
            <pc:sldMk cId="66020086" sldId="323"/>
            <ac:spMk id="3" creationId="{88FF8FB5-EC5E-4674-85CF-4690E543731E}"/>
          </ac:spMkLst>
        </pc:spChg>
        <pc:spChg chg="del">
          <ac:chgData name="TAN Mei Yi [Harrisdale Senior High School]" userId="f9f029c9-d743-4d60-9f2c-e74bdec1ab07" providerId="ADAL" clId="{3B8254D1-732B-4436-A0DA-2E501C105E30}" dt="2023-05-17T02:27:07.691" v="1204" actId="478"/>
          <ac:spMkLst>
            <pc:docMk/>
            <pc:sldMk cId="66020086" sldId="323"/>
            <ac:spMk id="4" creationId="{363005A3-DBC4-4095-B2E9-149391BAEB86}"/>
          </ac:spMkLst>
        </pc:spChg>
      </pc:sldChg>
      <pc:sldChg chg="addSp delSp modSp add mod">
        <pc:chgData name="TAN Mei Yi [Harrisdale Senior High School]" userId="f9f029c9-d743-4d60-9f2c-e74bdec1ab07" providerId="ADAL" clId="{3B8254D1-732B-4436-A0DA-2E501C105E30}" dt="2023-05-17T02:30:46.503" v="1258" actId="115"/>
        <pc:sldMkLst>
          <pc:docMk/>
          <pc:sldMk cId="275857428" sldId="324"/>
        </pc:sldMkLst>
        <pc:spChg chg="add mod">
          <ac:chgData name="TAN Mei Yi [Harrisdale Senior High School]" userId="f9f029c9-d743-4d60-9f2c-e74bdec1ab07" providerId="ADAL" clId="{3B8254D1-732B-4436-A0DA-2E501C105E30}" dt="2023-05-17T02:27:19.983" v="1209"/>
          <ac:spMkLst>
            <pc:docMk/>
            <pc:sldMk cId="275857428" sldId="324"/>
            <ac:spMk id="2" creationId="{FC75C118-19FA-3B5D-0DC7-C653F5418559}"/>
          </ac:spMkLst>
        </pc:spChg>
        <pc:spChg chg="mod">
          <ac:chgData name="TAN Mei Yi [Harrisdale Senior High School]" userId="f9f029c9-d743-4d60-9f2c-e74bdec1ab07" providerId="ADAL" clId="{3B8254D1-732B-4436-A0DA-2E501C105E30}" dt="2023-05-17T02:30:46.503" v="1258" actId="115"/>
          <ac:spMkLst>
            <pc:docMk/>
            <pc:sldMk cId="275857428" sldId="324"/>
            <ac:spMk id="3" creationId="{00000000-0000-0000-0000-000000000000}"/>
          </ac:spMkLst>
        </pc:spChg>
        <pc:spChg chg="del">
          <ac:chgData name="TAN Mei Yi [Harrisdale Senior High School]" userId="f9f029c9-d743-4d60-9f2c-e74bdec1ab07" providerId="ADAL" clId="{3B8254D1-732B-4436-A0DA-2E501C105E30}" dt="2023-05-17T02:27:19.731" v="1208" actId="478"/>
          <ac:spMkLst>
            <pc:docMk/>
            <pc:sldMk cId="275857428" sldId="324"/>
            <ac:spMk id="6" creationId="{D989A801-9247-493B-9867-BB4B71033E7B}"/>
          </ac:spMkLst>
        </pc:spChg>
      </pc:sldChg>
      <pc:sldChg chg="addSp delSp modSp add mod modAnim">
        <pc:chgData name="TAN Mei Yi [Harrisdale Senior High School]" userId="f9f029c9-d743-4d60-9f2c-e74bdec1ab07" providerId="ADAL" clId="{3B8254D1-732B-4436-A0DA-2E501C105E30}" dt="2023-05-17T02:58:35.112" v="1409"/>
        <pc:sldMkLst>
          <pc:docMk/>
          <pc:sldMk cId="3269088832" sldId="325"/>
        </pc:sldMkLst>
        <pc:spChg chg="add mod">
          <ac:chgData name="TAN Mei Yi [Harrisdale Senior High School]" userId="f9f029c9-d743-4d60-9f2c-e74bdec1ab07" providerId="ADAL" clId="{3B8254D1-732B-4436-A0DA-2E501C105E30}" dt="2023-05-17T02:27:25.216" v="1211"/>
          <ac:spMkLst>
            <pc:docMk/>
            <pc:sldMk cId="3269088832" sldId="325"/>
            <ac:spMk id="2" creationId="{38C34890-02C6-25B2-F81B-F65B84A4353B}"/>
          </ac:spMkLst>
        </pc:spChg>
        <pc:spChg chg="del">
          <ac:chgData name="TAN Mei Yi [Harrisdale Senior High School]" userId="f9f029c9-d743-4d60-9f2c-e74bdec1ab07" providerId="ADAL" clId="{3B8254D1-732B-4436-A0DA-2E501C105E30}" dt="2023-05-17T02:27:24.920" v="1210" actId="478"/>
          <ac:spMkLst>
            <pc:docMk/>
            <pc:sldMk cId="3269088832" sldId="325"/>
            <ac:spMk id="7" creationId="{FC817212-4B0E-4105-A193-6FB1D3C673F7}"/>
          </ac:spMkLst>
        </pc:spChg>
        <pc:spChg chg="mod">
          <ac:chgData name="TAN Mei Yi [Harrisdale Senior High School]" userId="f9f029c9-d743-4d60-9f2c-e74bdec1ab07" providerId="ADAL" clId="{3B8254D1-732B-4436-A0DA-2E501C105E30}" dt="2023-05-17T02:31:53.098" v="1287" actId="113"/>
          <ac:spMkLst>
            <pc:docMk/>
            <pc:sldMk cId="3269088832" sldId="325"/>
            <ac:spMk id="12" creationId="{00000000-0000-0000-0000-000000000000}"/>
          </ac:spMkLst>
        </pc:spChg>
        <pc:spChg chg="mod">
          <ac:chgData name="TAN Mei Yi [Harrisdale Senior High School]" userId="f9f029c9-d743-4d60-9f2c-e74bdec1ab07" providerId="ADAL" clId="{3B8254D1-732B-4436-A0DA-2E501C105E30}" dt="2023-05-17T02:32:26.624" v="1293"/>
          <ac:spMkLst>
            <pc:docMk/>
            <pc:sldMk cId="3269088832" sldId="325"/>
            <ac:spMk id="13" creationId="{00000000-0000-0000-0000-000000000000}"/>
          </ac:spMkLst>
        </pc:spChg>
      </pc:sldChg>
      <pc:sldChg chg="addSp delSp modSp add mod modAnim">
        <pc:chgData name="TAN Mei Yi [Harrisdale Senior High School]" userId="f9f029c9-d743-4d60-9f2c-e74bdec1ab07" providerId="ADAL" clId="{3B8254D1-732B-4436-A0DA-2E501C105E30}" dt="2023-05-17T02:58:16.832" v="1405"/>
        <pc:sldMkLst>
          <pc:docMk/>
          <pc:sldMk cId="3549203776" sldId="326"/>
        </pc:sldMkLst>
        <pc:spChg chg="add mod">
          <ac:chgData name="TAN Mei Yi [Harrisdale Senior High School]" userId="f9f029c9-d743-4d60-9f2c-e74bdec1ab07" providerId="ADAL" clId="{3B8254D1-732B-4436-A0DA-2E501C105E30}" dt="2023-05-17T02:27:28.745" v="1213"/>
          <ac:spMkLst>
            <pc:docMk/>
            <pc:sldMk cId="3549203776" sldId="326"/>
            <ac:spMk id="2" creationId="{265883A9-38D2-0029-6FF4-746BD672E11D}"/>
          </ac:spMkLst>
        </pc:spChg>
        <pc:spChg chg="mod">
          <ac:chgData name="TAN Mei Yi [Harrisdale Senior High School]" userId="f9f029c9-d743-4d60-9f2c-e74bdec1ab07" providerId="ADAL" clId="{3B8254D1-732B-4436-A0DA-2E501C105E30}" dt="2023-05-17T02:35:35.144" v="1345"/>
          <ac:spMkLst>
            <pc:docMk/>
            <pc:sldMk cId="3549203776" sldId="326"/>
            <ac:spMk id="4" creationId="{00000000-0000-0000-0000-000000000000}"/>
          </ac:spMkLst>
        </pc:spChg>
        <pc:spChg chg="mod">
          <ac:chgData name="TAN Mei Yi [Harrisdale Senior High School]" userId="f9f029c9-d743-4d60-9f2c-e74bdec1ab07" providerId="ADAL" clId="{3B8254D1-732B-4436-A0DA-2E501C105E30}" dt="2023-05-17T02:58:06.935" v="1403" actId="20577"/>
          <ac:spMkLst>
            <pc:docMk/>
            <pc:sldMk cId="3549203776" sldId="326"/>
            <ac:spMk id="5" creationId="{00000000-0000-0000-0000-000000000000}"/>
          </ac:spMkLst>
        </pc:spChg>
        <pc:spChg chg="del">
          <ac:chgData name="TAN Mei Yi [Harrisdale Senior High School]" userId="f9f029c9-d743-4d60-9f2c-e74bdec1ab07" providerId="ADAL" clId="{3B8254D1-732B-4436-A0DA-2E501C105E30}" dt="2023-05-17T02:27:28.418" v="1212" actId="478"/>
          <ac:spMkLst>
            <pc:docMk/>
            <pc:sldMk cId="3549203776" sldId="326"/>
            <ac:spMk id="7" creationId="{21AC36C2-3FC6-4ABF-9059-E2AD01BFFBFC}"/>
          </ac:spMkLst>
        </pc:spChg>
      </pc:sldChg>
      <pc:sldChg chg="addSp delSp modSp add mod modAnim">
        <pc:chgData name="TAN Mei Yi [Harrisdale Senior High School]" userId="f9f029c9-d743-4d60-9f2c-e74bdec1ab07" providerId="ADAL" clId="{3B8254D1-732B-4436-A0DA-2E501C105E30}" dt="2023-05-17T02:47:26.691" v="1369"/>
        <pc:sldMkLst>
          <pc:docMk/>
          <pc:sldMk cId="297438224" sldId="327"/>
        </pc:sldMkLst>
        <pc:spChg chg="add mod">
          <ac:chgData name="TAN Mei Yi [Harrisdale Senior High School]" userId="f9f029c9-d743-4d60-9f2c-e74bdec1ab07" providerId="ADAL" clId="{3B8254D1-732B-4436-A0DA-2E501C105E30}" dt="2023-05-17T02:27:32.499" v="1215"/>
          <ac:spMkLst>
            <pc:docMk/>
            <pc:sldMk cId="297438224" sldId="327"/>
            <ac:spMk id="2" creationId="{EC3419B0-B291-42D5-ED10-875EC114CADF}"/>
          </ac:spMkLst>
        </pc:spChg>
        <pc:spChg chg="mod">
          <ac:chgData name="TAN Mei Yi [Harrisdale Senior High School]" userId="f9f029c9-d743-4d60-9f2c-e74bdec1ab07" providerId="ADAL" clId="{3B8254D1-732B-4436-A0DA-2E501C105E30}" dt="2023-05-17T02:45:10.920" v="1353"/>
          <ac:spMkLst>
            <pc:docMk/>
            <pc:sldMk cId="297438224" sldId="327"/>
            <ac:spMk id="3" creationId="{00000000-0000-0000-0000-000000000000}"/>
          </ac:spMkLst>
        </pc:spChg>
        <pc:spChg chg="del">
          <ac:chgData name="TAN Mei Yi [Harrisdale Senior High School]" userId="f9f029c9-d743-4d60-9f2c-e74bdec1ab07" providerId="ADAL" clId="{3B8254D1-732B-4436-A0DA-2E501C105E30}" dt="2023-05-17T02:27:32.221" v="1214" actId="478"/>
          <ac:spMkLst>
            <pc:docMk/>
            <pc:sldMk cId="297438224" sldId="327"/>
            <ac:spMk id="6" creationId="{E793D7CD-BCB5-4D33-A660-75872AE2F13A}"/>
          </ac:spMkLst>
        </pc:spChg>
      </pc:sldChg>
    </pc:docChg>
  </pc:docChgLst>
  <pc:docChgLst>
    <pc:chgData name="TAN Mei Yi [Harrisdale Senior High School]" userId="f9f029c9-d743-4d60-9f2c-e74bdec1ab07" providerId="ADAL" clId="{3281FD78-146A-429D-AB57-320D41FD5084}"/>
    <pc:docChg chg="undo custSel addSld delSld modSld sldOrd">
      <pc:chgData name="TAN Mei Yi [Harrisdale Senior High School]" userId="f9f029c9-d743-4d60-9f2c-e74bdec1ab07" providerId="ADAL" clId="{3281FD78-146A-429D-AB57-320D41FD5084}" dt="2023-06-11T04:42:25.057" v="1581" actId="1076"/>
      <pc:docMkLst>
        <pc:docMk/>
      </pc:docMkLst>
      <pc:sldChg chg="modSp add mod modAnim">
        <pc:chgData name="TAN Mei Yi [Harrisdale Senior High School]" userId="f9f029c9-d743-4d60-9f2c-e74bdec1ab07" providerId="ADAL" clId="{3281FD78-146A-429D-AB57-320D41FD5084}" dt="2023-06-09T00:32:30.052" v="175" actId="208"/>
        <pc:sldMkLst>
          <pc:docMk/>
          <pc:sldMk cId="430791497" sldId="258"/>
        </pc:sldMkLst>
        <pc:spChg chg="mod">
          <ac:chgData name="TAN Mei Yi [Harrisdale Senior High School]" userId="f9f029c9-d743-4d60-9f2c-e74bdec1ab07" providerId="ADAL" clId="{3281FD78-146A-429D-AB57-320D41FD5084}" dt="2023-06-09T00:32:09.069" v="173" actId="122"/>
          <ac:spMkLst>
            <pc:docMk/>
            <pc:sldMk cId="430791497" sldId="258"/>
            <ac:spMk id="3" creationId="{00000000-0000-0000-0000-000000000000}"/>
          </ac:spMkLst>
        </pc:spChg>
        <pc:spChg chg="mod">
          <ac:chgData name="TAN Mei Yi [Harrisdale Senior High School]" userId="f9f029c9-d743-4d60-9f2c-e74bdec1ab07" providerId="ADAL" clId="{3281FD78-146A-429D-AB57-320D41FD5084}" dt="2023-06-09T00:32:30.052" v="175" actId="208"/>
          <ac:spMkLst>
            <pc:docMk/>
            <pc:sldMk cId="430791497" sldId="258"/>
            <ac:spMk id="6" creationId="{D2D5025C-072E-4BE5-BE71-2AC236FCB75D}"/>
          </ac:spMkLst>
        </pc:spChg>
      </pc:sldChg>
      <pc:sldChg chg="addSp modSp add mod modAnim">
        <pc:chgData name="TAN Mei Yi [Harrisdale Senior High School]" userId="f9f029c9-d743-4d60-9f2c-e74bdec1ab07" providerId="ADAL" clId="{3281FD78-146A-429D-AB57-320D41FD5084}" dt="2023-06-09T00:35:18.339" v="194"/>
        <pc:sldMkLst>
          <pc:docMk/>
          <pc:sldMk cId="3727595002" sldId="259"/>
        </pc:sldMkLst>
        <pc:spChg chg="add mod">
          <ac:chgData name="TAN Mei Yi [Harrisdale Senior High School]" userId="f9f029c9-d743-4d60-9f2c-e74bdec1ab07" providerId="ADAL" clId="{3281FD78-146A-429D-AB57-320D41FD5084}" dt="2023-06-09T00:34:37.761" v="187" actId="14100"/>
          <ac:spMkLst>
            <pc:docMk/>
            <pc:sldMk cId="3727595002" sldId="259"/>
            <ac:spMk id="2" creationId="{A694871F-7604-9E06-77CE-08795B678D0B}"/>
          </ac:spMkLst>
        </pc:spChg>
        <pc:spChg chg="add mod">
          <ac:chgData name="TAN Mei Yi [Harrisdale Senior High School]" userId="f9f029c9-d743-4d60-9f2c-e74bdec1ab07" providerId="ADAL" clId="{3281FD78-146A-429D-AB57-320D41FD5084}" dt="2023-06-09T00:34:48.506" v="189" actId="1076"/>
          <ac:spMkLst>
            <pc:docMk/>
            <pc:sldMk cId="3727595002" sldId="259"/>
            <ac:spMk id="5" creationId="{ECC9EC90-8325-8C24-E2D8-B1DFB7007011}"/>
          </ac:spMkLst>
        </pc:spChg>
        <pc:spChg chg="add mod">
          <ac:chgData name="TAN Mei Yi [Harrisdale Senior High School]" userId="f9f029c9-d743-4d60-9f2c-e74bdec1ab07" providerId="ADAL" clId="{3281FD78-146A-429D-AB57-320D41FD5084}" dt="2023-06-09T00:34:53.658" v="191" actId="1076"/>
          <ac:spMkLst>
            <pc:docMk/>
            <pc:sldMk cId="3727595002" sldId="259"/>
            <ac:spMk id="6" creationId="{A579AF0B-B89A-3AE4-794F-07D10E10A23D}"/>
          </ac:spMkLst>
        </pc:spChg>
        <pc:spChg chg="mod">
          <ac:chgData name="TAN Mei Yi [Harrisdale Senior High School]" userId="f9f029c9-d743-4d60-9f2c-e74bdec1ab07" providerId="ADAL" clId="{3281FD78-146A-429D-AB57-320D41FD5084}" dt="2023-06-09T00:32:38.152" v="177" actId="208"/>
          <ac:spMkLst>
            <pc:docMk/>
            <pc:sldMk cId="3727595002" sldId="259"/>
            <ac:spMk id="9" creationId="{BDD53A4E-4E2E-4F90-A19F-846C230ABAD1}"/>
          </ac:spMkLst>
        </pc:spChg>
        <pc:graphicFrameChg chg="modGraphic">
          <ac:chgData name="TAN Mei Yi [Harrisdale Senior High School]" userId="f9f029c9-d743-4d60-9f2c-e74bdec1ab07" providerId="ADAL" clId="{3281FD78-146A-429D-AB57-320D41FD5084}" dt="2023-06-09T00:25:59.509" v="82" actId="12385"/>
          <ac:graphicFrameMkLst>
            <pc:docMk/>
            <pc:sldMk cId="3727595002" sldId="259"/>
            <ac:graphicFrameMk id="4" creationId="{00000000-0000-0000-0000-000000000000}"/>
          </ac:graphicFrameMkLst>
        </pc:graphicFrameChg>
        <pc:graphicFrameChg chg="modGraphic">
          <ac:chgData name="TAN Mei Yi [Harrisdale Senior High School]" userId="f9f029c9-d743-4d60-9f2c-e74bdec1ab07" providerId="ADAL" clId="{3281FD78-146A-429D-AB57-320D41FD5084}" dt="2023-06-09T00:26:23.018" v="83" actId="12385"/>
          <ac:graphicFrameMkLst>
            <pc:docMk/>
            <pc:sldMk cId="3727595002" sldId="259"/>
            <ac:graphicFrameMk id="7" creationId="{00000000-0000-0000-0000-000000000000}"/>
          </ac:graphicFrameMkLst>
        </pc:graphicFrameChg>
        <pc:graphicFrameChg chg="modGraphic">
          <ac:chgData name="TAN Mei Yi [Harrisdale Senior High School]" userId="f9f029c9-d743-4d60-9f2c-e74bdec1ab07" providerId="ADAL" clId="{3281FD78-146A-429D-AB57-320D41FD5084}" dt="2023-06-09T00:26:40.985" v="84" actId="12385"/>
          <ac:graphicFrameMkLst>
            <pc:docMk/>
            <pc:sldMk cId="3727595002" sldId="259"/>
            <ac:graphicFrameMk id="8" creationId="{00000000-0000-0000-0000-000000000000}"/>
          </ac:graphicFrameMkLst>
        </pc:graphicFrameChg>
      </pc:sldChg>
      <pc:sldChg chg="modSp add mod modAnim">
        <pc:chgData name="TAN Mei Yi [Harrisdale Senior High School]" userId="f9f029c9-d743-4d60-9f2c-e74bdec1ab07" providerId="ADAL" clId="{3281FD78-146A-429D-AB57-320D41FD5084}" dt="2023-06-09T02:25:26.059" v="299" actId="20577"/>
        <pc:sldMkLst>
          <pc:docMk/>
          <pc:sldMk cId="4082485183" sldId="260"/>
        </pc:sldMkLst>
        <pc:spChg chg="mod">
          <ac:chgData name="TAN Mei Yi [Harrisdale Senior High School]" userId="f9f029c9-d743-4d60-9f2c-e74bdec1ab07" providerId="ADAL" clId="{3281FD78-146A-429D-AB57-320D41FD5084}" dt="2023-06-09T02:25:26.059" v="299" actId="20577"/>
          <ac:spMkLst>
            <pc:docMk/>
            <pc:sldMk cId="4082485183" sldId="260"/>
            <ac:spMk id="3" creationId="{00000000-0000-0000-0000-000000000000}"/>
          </ac:spMkLst>
        </pc:spChg>
        <pc:spChg chg="mod">
          <ac:chgData name="TAN Mei Yi [Harrisdale Senior High School]" userId="f9f029c9-d743-4d60-9f2c-e74bdec1ab07" providerId="ADAL" clId="{3281FD78-146A-429D-AB57-320D41FD5084}" dt="2023-06-09T01:58:57.318" v="196" actId="208"/>
          <ac:spMkLst>
            <pc:docMk/>
            <pc:sldMk cId="4082485183" sldId="260"/>
            <ac:spMk id="6" creationId="{35A316C1-4478-4D95-806E-261753177318}"/>
          </ac:spMkLst>
        </pc:spChg>
      </pc:sldChg>
      <pc:sldChg chg="modSp add mod modAnim">
        <pc:chgData name="TAN Mei Yi [Harrisdale Senior High School]" userId="f9f029c9-d743-4d60-9f2c-e74bdec1ab07" providerId="ADAL" clId="{3281FD78-146A-429D-AB57-320D41FD5084}" dt="2023-06-11T04:19:06.848" v="736"/>
        <pc:sldMkLst>
          <pc:docMk/>
          <pc:sldMk cId="581592662" sldId="261"/>
        </pc:sldMkLst>
        <pc:spChg chg="mod">
          <ac:chgData name="TAN Mei Yi [Harrisdale Senior High School]" userId="f9f029c9-d743-4d60-9f2c-e74bdec1ab07" providerId="ADAL" clId="{3281FD78-146A-429D-AB57-320D41FD5084}" dt="2023-06-11T04:18:52.772" v="734" actId="20577"/>
          <ac:spMkLst>
            <pc:docMk/>
            <pc:sldMk cId="581592662" sldId="261"/>
            <ac:spMk id="3" creationId="{00000000-0000-0000-0000-000000000000}"/>
          </ac:spMkLst>
        </pc:spChg>
        <pc:spChg chg="mod">
          <ac:chgData name="TAN Mei Yi [Harrisdale Senior High School]" userId="f9f029c9-d743-4d60-9f2c-e74bdec1ab07" providerId="ADAL" clId="{3281FD78-146A-429D-AB57-320D41FD5084}" dt="2023-06-09T02:24:11.512" v="289" actId="208"/>
          <ac:spMkLst>
            <pc:docMk/>
            <pc:sldMk cId="581592662" sldId="261"/>
            <ac:spMk id="6" creationId="{FF5173A7-CBA0-4AE7-927F-75E083C15AA0}"/>
          </ac:spMkLst>
        </pc:spChg>
      </pc:sldChg>
      <pc:sldChg chg="add del">
        <pc:chgData name="TAN Mei Yi [Harrisdale Senior High School]" userId="f9f029c9-d743-4d60-9f2c-e74bdec1ab07" providerId="ADAL" clId="{3281FD78-146A-429D-AB57-320D41FD5084}" dt="2023-06-09T02:20:41.385" v="267" actId="47"/>
        <pc:sldMkLst>
          <pc:docMk/>
          <pc:sldMk cId="834650200" sldId="263"/>
        </pc:sldMkLst>
      </pc:sldChg>
      <pc:sldChg chg="del">
        <pc:chgData name="TAN Mei Yi [Harrisdale Senior High School]" userId="f9f029c9-d743-4d60-9f2c-e74bdec1ab07" providerId="ADAL" clId="{3281FD78-146A-429D-AB57-320D41FD5084}" dt="2023-06-09T02:21:22.805" v="270" actId="47"/>
        <pc:sldMkLst>
          <pc:docMk/>
          <pc:sldMk cId="2036594569" sldId="264"/>
        </pc:sldMkLst>
      </pc:sldChg>
      <pc:sldChg chg="modSp add mod modAnim">
        <pc:chgData name="TAN Mei Yi [Harrisdale Senior High School]" userId="f9f029c9-d743-4d60-9f2c-e74bdec1ab07" providerId="ADAL" clId="{3281FD78-146A-429D-AB57-320D41FD5084}" dt="2023-06-11T04:25:36.412" v="950"/>
        <pc:sldMkLst>
          <pc:docMk/>
          <pc:sldMk cId="3732750732" sldId="265"/>
        </pc:sldMkLst>
        <pc:spChg chg="mod">
          <ac:chgData name="TAN Mei Yi [Harrisdale Senior High School]" userId="f9f029c9-d743-4d60-9f2c-e74bdec1ab07" providerId="ADAL" clId="{3281FD78-146A-429D-AB57-320D41FD5084}" dt="2023-06-11T04:25:21.373" v="947" actId="120"/>
          <ac:spMkLst>
            <pc:docMk/>
            <pc:sldMk cId="3732750732" sldId="265"/>
            <ac:spMk id="3" creationId="{00000000-0000-0000-0000-000000000000}"/>
          </ac:spMkLst>
        </pc:spChg>
        <pc:spChg chg="mod">
          <ac:chgData name="TAN Mei Yi [Harrisdale Senior High School]" userId="f9f029c9-d743-4d60-9f2c-e74bdec1ab07" providerId="ADAL" clId="{3281FD78-146A-429D-AB57-320D41FD5084}" dt="2023-06-09T02:24:17.341" v="291" actId="208"/>
          <ac:spMkLst>
            <pc:docMk/>
            <pc:sldMk cId="3732750732" sldId="265"/>
            <ac:spMk id="6" creationId="{25EDD368-A17C-4329-AD75-AC52F0985AE6}"/>
          </ac:spMkLst>
        </pc:spChg>
      </pc:sldChg>
      <pc:sldChg chg="addSp modSp add mod modAnim">
        <pc:chgData name="TAN Mei Yi [Harrisdale Senior High School]" userId="f9f029c9-d743-4d60-9f2c-e74bdec1ab07" providerId="ADAL" clId="{3281FD78-146A-429D-AB57-320D41FD5084}" dt="2023-06-11T04:29:36.606" v="1146" actId="20577"/>
        <pc:sldMkLst>
          <pc:docMk/>
          <pc:sldMk cId="2808648982" sldId="266"/>
        </pc:sldMkLst>
        <pc:spChg chg="add mod">
          <ac:chgData name="TAN Mei Yi [Harrisdale Senior High School]" userId="f9f029c9-d743-4d60-9f2c-e74bdec1ab07" providerId="ADAL" clId="{3281FD78-146A-429D-AB57-320D41FD5084}" dt="2023-06-11T04:27:02.388" v="977" actId="1076"/>
          <ac:spMkLst>
            <pc:docMk/>
            <pc:sldMk cId="2808648982" sldId="266"/>
            <ac:spMk id="2" creationId="{F66376C9-2B27-864A-FA59-E84EE1D022E7}"/>
          </ac:spMkLst>
        </pc:spChg>
        <pc:spChg chg="mod">
          <ac:chgData name="TAN Mei Yi [Harrisdale Senior High School]" userId="f9f029c9-d743-4d60-9f2c-e74bdec1ab07" providerId="ADAL" clId="{3281FD78-146A-429D-AB57-320D41FD5084}" dt="2023-06-11T04:26:22.060" v="957" actId="20577"/>
          <ac:spMkLst>
            <pc:docMk/>
            <pc:sldMk cId="2808648982" sldId="266"/>
            <ac:spMk id="3" creationId="{00000000-0000-0000-0000-000000000000}"/>
          </ac:spMkLst>
        </pc:spChg>
        <pc:spChg chg="add mod">
          <ac:chgData name="TAN Mei Yi [Harrisdale Senior High School]" userId="f9f029c9-d743-4d60-9f2c-e74bdec1ab07" providerId="ADAL" clId="{3281FD78-146A-429D-AB57-320D41FD5084}" dt="2023-06-11T04:27:18.754" v="1000" actId="1076"/>
          <ac:spMkLst>
            <pc:docMk/>
            <pc:sldMk cId="2808648982" sldId="266"/>
            <ac:spMk id="4" creationId="{F91B7DC3-6301-E8DA-DB6E-2AF53F49CCC8}"/>
          </ac:spMkLst>
        </pc:spChg>
        <pc:spChg chg="add mod">
          <ac:chgData name="TAN Mei Yi [Harrisdale Senior High School]" userId="f9f029c9-d743-4d60-9f2c-e74bdec1ab07" providerId="ADAL" clId="{3281FD78-146A-429D-AB57-320D41FD5084}" dt="2023-06-11T04:27:57.756" v="1038" actId="20577"/>
          <ac:spMkLst>
            <pc:docMk/>
            <pc:sldMk cId="2808648982" sldId="266"/>
            <ac:spMk id="5" creationId="{373B7B4E-6087-BDAB-D3C5-6A44234D3E8B}"/>
          </ac:spMkLst>
        </pc:spChg>
        <pc:spChg chg="mod">
          <ac:chgData name="TAN Mei Yi [Harrisdale Senior High School]" userId="f9f029c9-d743-4d60-9f2c-e74bdec1ab07" providerId="ADAL" clId="{3281FD78-146A-429D-AB57-320D41FD5084}" dt="2023-06-09T02:24:24.289" v="293" actId="208"/>
          <ac:spMkLst>
            <pc:docMk/>
            <pc:sldMk cId="2808648982" sldId="266"/>
            <ac:spMk id="6" creationId="{FBB51BA2-0B45-43FD-98F5-41A645941155}"/>
          </ac:spMkLst>
        </pc:spChg>
        <pc:spChg chg="add mod">
          <ac:chgData name="TAN Mei Yi [Harrisdale Senior High School]" userId="f9f029c9-d743-4d60-9f2c-e74bdec1ab07" providerId="ADAL" clId="{3281FD78-146A-429D-AB57-320D41FD5084}" dt="2023-06-11T04:28:38.433" v="1068" actId="20577"/>
          <ac:spMkLst>
            <pc:docMk/>
            <pc:sldMk cId="2808648982" sldId="266"/>
            <ac:spMk id="7" creationId="{CC399135-6DC4-33F2-CFA3-E349A67CBC27}"/>
          </ac:spMkLst>
        </pc:spChg>
        <pc:spChg chg="add mod">
          <ac:chgData name="TAN Mei Yi [Harrisdale Senior High School]" userId="f9f029c9-d743-4d60-9f2c-e74bdec1ab07" providerId="ADAL" clId="{3281FD78-146A-429D-AB57-320D41FD5084}" dt="2023-06-11T04:29:08.443" v="1120" actId="20577"/>
          <ac:spMkLst>
            <pc:docMk/>
            <pc:sldMk cId="2808648982" sldId="266"/>
            <ac:spMk id="8" creationId="{78F847F8-C0F9-7572-021D-8742C1FB76B2}"/>
          </ac:spMkLst>
        </pc:spChg>
        <pc:spChg chg="add mod">
          <ac:chgData name="TAN Mei Yi [Harrisdale Senior High School]" userId="f9f029c9-d743-4d60-9f2c-e74bdec1ab07" providerId="ADAL" clId="{3281FD78-146A-429D-AB57-320D41FD5084}" dt="2023-06-11T04:29:36.606" v="1146" actId="20577"/>
          <ac:spMkLst>
            <pc:docMk/>
            <pc:sldMk cId="2808648982" sldId="266"/>
            <ac:spMk id="9" creationId="{CF544B69-E6D0-9766-AF60-83C96169DCFA}"/>
          </ac:spMkLst>
        </pc:spChg>
      </pc:sldChg>
      <pc:sldChg chg="del">
        <pc:chgData name="TAN Mei Yi [Harrisdale Senior High School]" userId="f9f029c9-d743-4d60-9f2c-e74bdec1ab07" providerId="ADAL" clId="{3281FD78-146A-429D-AB57-320D41FD5084}" dt="2023-06-09T02:21:22.805" v="270" actId="47"/>
        <pc:sldMkLst>
          <pc:docMk/>
          <pc:sldMk cId="2027347139" sldId="268"/>
        </pc:sldMkLst>
      </pc:sldChg>
      <pc:sldChg chg="del">
        <pc:chgData name="TAN Mei Yi [Harrisdale Senior High School]" userId="f9f029c9-d743-4d60-9f2c-e74bdec1ab07" providerId="ADAL" clId="{3281FD78-146A-429D-AB57-320D41FD5084}" dt="2023-06-09T02:21:22.805" v="270" actId="47"/>
        <pc:sldMkLst>
          <pc:docMk/>
          <pc:sldMk cId="4271663044" sldId="269"/>
        </pc:sldMkLst>
      </pc:sldChg>
      <pc:sldChg chg="del">
        <pc:chgData name="TAN Mei Yi [Harrisdale Senior High School]" userId="f9f029c9-d743-4d60-9f2c-e74bdec1ab07" providerId="ADAL" clId="{3281FD78-146A-429D-AB57-320D41FD5084}" dt="2023-06-09T02:21:22.805" v="270" actId="47"/>
        <pc:sldMkLst>
          <pc:docMk/>
          <pc:sldMk cId="3089165907" sldId="270"/>
        </pc:sldMkLst>
      </pc:sldChg>
      <pc:sldChg chg="del">
        <pc:chgData name="TAN Mei Yi [Harrisdale Senior High School]" userId="f9f029c9-d743-4d60-9f2c-e74bdec1ab07" providerId="ADAL" clId="{3281FD78-146A-429D-AB57-320D41FD5084}" dt="2023-06-09T02:21:22.805" v="270" actId="47"/>
        <pc:sldMkLst>
          <pc:docMk/>
          <pc:sldMk cId="3257440094" sldId="271"/>
        </pc:sldMkLst>
      </pc:sldChg>
      <pc:sldChg chg="del">
        <pc:chgData name="TAN Mei Yi [Harrisdale Senior High School]" userId="f9f029c9-d743-4d60-9f2c-e74bdec1ab07" providerId="ADAL" clId="{3281FD78-146A-429D-AB57-320D41FD5084}" dt="2023-06-09T02:21:22.805" v="270" actId="47"/>
        <pc:sldMkLst>
          <pc:docMk/>
          <pc:sldMk cId="1719514491" sldId="272"/>
        </pc:sldMkLst>
      </pc:sldChg>
      <pc:sldChg chg="del">
        <pc:chgData name="TAN Mei Yi [Harrisdale Senior High School]" userId="f9f029c9-d743-4d60-9f2c-e74bdec1ab07" providerId="ADAL" clId="{3281FD78-146A-429D-AB57-320D41FD5084}" dt="2023-06-09T02:21:22.805" v="270" actId="47"/>
        <pc:sldMkLst>
          <pc:docMk/>
          <pc:sldMk cId="1244387744" sldId="273"/>
        </pc:sldMkLst>
      </pc:sldChg>
      <pc:sldChg chg="del">
        <pc:chgData name="TAN Mei Yi [Harrisdale Senior High School]" userId="f9f029c9-d743-4d60-9f2c-e74bdec1ab07" providerId="ADAL" clId="{3281FD78-146A-429D-AB57-320D41FD5084}" dt="2023-06-09T02:21:22.805" v="270" actId="47"/>
        <pc:sldMkLst>
          <pc:docMk/>
          <pc:sldMk cId="3108480479" sldId="274"/>
        </pc:sldMkLst>
      </pc:sldChg>
      <pc:sldChg chg="del">
        <pc:chgData name="TAN Mei Yi [Harrisdale Senior High School]" userId="f9f029c9-d743-4d60-9f2c-e74bdec1ab07" providerId="ADAL" clId="{3281FD78-146A-429D-AB57-320D41FD5084}" dt="2023-06-09T02:21:22.805" v="270" actId="47"/>
        <pc:sldMkLst>
          <pc:docMk/>
          <pc:sldMk cId="2889892468" sldId="275"/>
        </pc:sldMkLst>
      </pc:sldChg>
      <pc:sldChg chg="del">
        <pc:chgData name="TAN Mei Yi [Harrisdale Senior High School]" userId="f9f029c9-d743-4d60-9f2c-e74bdec1ab07" providerId="ADAL" clId="{3281FD78-146A-429D-AB57-320D41FD5084}" dt="2023-06-09T02:21:22.805" v="270" actId="47"/>
        <pc:sldMkLst>
          <pc:docMk/>
          <pc:sldMk cId="1100606733" sldId="276"/>
        </pc:sldMkLst>
      </pc:sldChg>
      <pc:sldChg chg="del">
        <pc:chgData name="TAN Mei Yi [Harrisdale Senior High School]" userId="f9f029c9-d743-4d60-9f2c-e74bdec1ab07" providerId="ADAL" clId="{3281FD78-146A-429D-AB57-320D41FD5084}" dt="2023-06-09T02:21:22.805" v="270" actId="47"/>
        <pc:sldMkLst>
          <pc:docMk/>
          <pc:sldMk cId="3888205515" sldId="277"/>
        </pc:sldMkLst>
      </pc:sldChg>
      <pc:sldChg chg="del">
        <pc:chgData name="TAN Mei Yi [Harrisdale Senior High School]" userId="f9f029c9-d743-4d60-9f2c-e74bdec1ab07" providerId="ADAL" clId="{3281FD78-146A-429D-AB57-320D41FD5084}" dt="2023-06-09T02:21:22.805" v="270" actId="47"/>
        <pc:sldMkLst>
          <pc:docMk/>
          <pc:sldMk cId="4144608570" sldId="278"/>
        </pc:sldMkLst>
      </pc:sldChg>
      <pc:sldChg chg="del">
        <pc:chgData name="TAN Mei Yi [Harrisdale Senior High School]" userId="f9f029c9-d743-4d60-9f2c-e74bdec1ab07" providerId="ADAL" clId="{3281FD78-146A-429D-AB57-320D41FD5084}" dt="2023-06-09T02:21:22.805" v="270" actId="47"/>
        <pc:sldMkLst>
          <pc:docMk/>
          <pc:sldMk cId="248822112" sldId="279"/>
        </pc:sldMkLst>
      </pc:sldChg>
      <pc:sldChg chg="del">
        <pc:chgData name="TAN Mei Yi [Harrisdale Senior High School]" userId="f9f029c9-d743-4d60-9f2c-e74bdec1ab07" providerId="ADAL" clId="{3281FD78-146A-429D-AB57-320D41FD5084}" dt="2023-06-09T02:21:22.805" v="270" actId="47"/>
        <pc:sldMkLst>
          <pc:docMk/>
          <pc:sldMk cId="1354144740" sldId="280"/>
        </pc:sldMkLst>
      </pc:sldChg>
      <pc:sldChg chg="del">
        <pc:chgData name="TAN Mei Yi [Harrisdale Senior High School]" userId="f9f029c9-d743-4d60-9f2c-e74bdec1ab07" providerId="ADAL" clId="{3281FD78-146A-429D-AB57-320D41FD5084}" dt="2023-06-09T02:21:22.805" v="270" actId="47"/>
        <pc:sldMkLst>
          <pc:docMk/>
          <pc:sldMk cId="3996385537" sldId="282"/>
        </pc:sldMkLst>
      </pc:sldChg>
      <pc:sldChg chg="del">
        <pc:chgData name="TAN Mei Yi [Harrisdale Senior High School]" userId="f9f029c9-d743-4d60-9f2c-e74bdec1ab07" providerId="ADAL" clId="{3281FD78-146A-429D-AB57-320D41FD5084}" dt="2023-06-09T02:21:22.805" v="270" actId="47"/>
        <pc:sldMkLst>
          <pc:docMk/>
          <pc:sldMk cId="3777607284" sldId="283"/>
        </pc:sldMkLst>
      </pc:sldChg>
      <pc:sldChg chg="del">
        <pc:chgData name="TAN Mei Yi [Harrisdale Senior High School]" userId="f9f029c9-d743-4d60-9f2c-e74bdec1ab07" providerId="ADAL" clId="{3281FD78-146A-429D-AB57-320D41FD5084}" dt="2023-06-09T02:21:22.805" v="270" actId="47"/>
        <pc:sldMkLst>
          <pc:docMk/>
          <pc:sldMk cId="4231162823" sldId="284"/>
        </pc:sldMkLst>
      </pc:sldChg>
      <pc:sldChg chg="modSp mod">
        <pc:chgData name="TAN Mei Yi [Harrisdale Senior High School]" userId="f9f029c9-d743-4d60-9f2c-e74bdec1ab07" providerId="ADAL" clId="{3281FD78-146A-429D-AB57-320D41FD5084}" dt="2023-06-11T04:34:27.196" v="1174" actId="20577"/>
        <pc:sldMkLst>
          <pc:docMk/>
          <pc:sldMk cId="3000480193" sldId="288"/>
        </pc:sldMkLst>
        <pc:spChg chg="mod">
          <ac:chgData name="TAN Mei Yi [Harrisdale Senior High School]" userId="f9f029c9-d743-4d60-9f2c-e74bdec1ab07" providerId="ADAL" clId="{3281FD78-146A-429D-AB57-320D41FD5084}" dt="2023-06-11T04:34:27.196" v="1174" actId="20577"/>
          <ac:spMkLst>
            <pc:docMk/>
            <pc:sldMk cId="3000480193" sldId="288"/>
            <ac:spMk id="5" creationId="{00000000-0000-0000-0000-000000000000}"/>
          </ac:spMkLst>
        </pc:spChg>
      </pc:sldChg>
      <pc:sldChg chg="modSp mod">
        <pc:chgData name="TAN Mei Yi [Harrisdale Senior High School]" userId="f9f029c9-d743-4d60-9f2c-e74bdec1ab07" providerId="ADAL" clId="{3281FD78-146A-429D-AB57-320D41FD5084}" dt="2023-06-09T00:25:05.105" v="80" actId="20577"/>
        <pc:sldMkLst>
          <pc:docMk/>
          <pc:sldMk cId="2226349418" sldId="292"/>
        </pc:sldMkLst>
        <pc:spChg chg="mod">
          <ac:chgData name="TAN Mei Yi [Harrisdale Senior High School]" userId="f9f029c9-d743-4d60-9f2c-e74bdec1ab07" providerId="ADAL" clId="{3281FD78-146A-429D-AB57-320D41FD5084}" dt="2023-06-09T00:24:42.307" v="7" actId="20577"/>
          <ac:spMkLst>
            <pc:docMk/>
            <pc:sldMk cId="2226349418" sldId="292"/>
            <ac:spMk id="21" creationId="{8E7845BC-DC72-44E1-BABF-6AFB4DC3022D}"/>
          </ac:spMkLst>
        </pc:spChg>
        <pc:spChg chg="mod">
          <ac:chgData name="TAN Mei Yi [Harrisdale Senior High School]" userId="f9f029c9-d743-4d60-9f2c-e74bdec1ab07" providerId="ADAL" clId="{3281FD78-146A-429D-AB57-320D41FD5084}" dt="2023-06-09T00:25:05.105" v="80" actId="20577"/>
          <ac:spMkLst>
            <pc:docMk/>
            <pc:sldMk cId="2226349418" sldId="292"/>
            <ac:spMk id="22" creationId="{046BE2BE-401B-43B6-9F59-E6AE635E14BD}"/>
          </ac:spMkLst>
        </pc:spChg>
      </pc:sldChg>
      <pc:sldChg chg="modSp add del mod">
        <pc:chgData name="TAN Mei Yi [Harrisdale Senior High School]" userId="f9f029c9-d743-4d60-9f2c-e74bdec1ab07" providerId="ADAL" clId="{3281FD78-146A-429D-AB57-320D41FD5084}" dt="2023-06-09T02:20:32.297" v="264" actId="47"/>
        <pc:sldMkLst>
          <pc:docMk/>
          <pc:sldMk cId="1002157808" sldId="293"/>
        </pc:sldMkLst>
        <pc:spChg chg="mod">
          <ac:chgData name="TAN Mei Yi [Harrisdale Senior High School]" userId="f9f029c9-d743-4d60-9f2c-e74bdec1ab07" providerId="ADAL" clId="{3281FD78-146A-429D-AB57-320D41FD5084}" dt="2023-06-09T02:19:51.910" v="262" actId="208"/>
          <ac:spMkLst>
            <pc:docMk/>
            <pc:sldMk cId="1002157808" sldId="293"/>
            <ac:spMk id="4" creationId="{4E6A3BAE-C198-42E7-8D48-17657D162E7B}"/>
          </ac:spMkLst>
        </pc:spChg>
      </pc:sldChg>
      <pc:sldChg chg="addSp delSp modSp add mod modAnim">
        <pc:chgData name="TAN Mei Yi [Harrisdale Senior High School]" userId="f9f029c9-d743-4d60-9f2c-e74bdec1ab07" providerId="ADAL" clId="{3281FD78-146A-429D-AB57-320D41FD5084}" dt="2023-06-09T02:29:13.343" v="444"/>
        <pc:sldMkLst>
          <pc:docMk/>
          <pc:sldMk cId="1057994458" sldId="294"/>
        </pc:sldMkLst>
        <pc:spChg chg="add mod">
          <ac:chgData name="TAN Mei Yi [Harrisdale Senior High School]" userId="f9f029c9-d743-4d60-9f2c-e74bdec1ab07" providerId="ADAL" clId="{3281FD78-146A-429D-AB57-320D41FD5084}" dt="2023-06-09T02:21:12.724" v="269"/>
          <ac:spMkLst>
            <pc:docMk/>
            <pc:sldMk cId="1057994458" sldId="294"/>
            <ac:spMk id="2" creationId="{7A9D15BD-A206-1946-9D5B-4CF040BAC8A8}"/>
          </ac:spMkLst>
        </pc:spChg>
        <pc:spChg chg="mod">
          <ac:chgData name="TAN Mei Yi [Harrisdale Senior High School]" userId="f9f029c9-d743-4d60-9f2c-e74bdec1ab07" providerId="ADAL" clId="{3281FD78-146A-429D-AB57-320D41FD5084}" dt="2023-06-09T02:29:05.709" v="442" actId="404"/>
          <ac:spMkLst>
            <pc:docMk/>
            <pc:sldMk cId="1057994458" sldId="294"/>
            <ac:spMk id="3" creationId="{00000000-0000-0000-0000-000000000000}"/>
          </ac:spMkLst>
        </pc:spChg>
        <pc:spChg chg="del">
          <ac:chgData name="TAN Mei Yi [Harrisdale Senior High School]" userId="f9f029c9-d743-4d60-9f2c-e74bdec1ab07" providerId="ADAL" clId="{3281FD78-146A-429D-AB57-320D41FD5084}" dt="2023-06-09T02:21:12.483" v="268" actId="478"/>
          <ac:spMkLst>
            <pc:docMk/>
            <pc:sldMk cId="1057994458" sldId="294"/>
            <ac:spMk id="6" creationId="{3260AEA5-A009-435A-B020-16555FC94083}"/>
          </ac:spMkLst>
        </pc:spChg>
      </pc:sldChg>
      <pc:sldChg chg="add del">
        <pc:chgData name="TAN Mei Yi [Harrisdale Senior High School]" userId="f9f029c9-d743-4d60-9f2c-e74bdec1ab07" providerId="ADAL" clId="{3281FD78-146A-429D-AB57-320D41FD5084}" dt="2023-06-09T02:23:31.787" v="280" actId="47"/>
        <pc:sldMkLst>
          <pc:docMk/>
          <pc:sldMk cId="4272077541" sldId="295"/>
        </pc:sldMkLst>
      </pc:sldChg>
      <pc:sldChg chg="addSp delSp modSp add mod modAnim">
        <pc:chgData name="TAN Mei Yi [Harrisdale Senior High School]" userId="f9f029c9-d743-4d60-9f2c-e74bdec1ab07" providerId="ADAL" clId="{3281FD78-146A-429D-AB57-320D41FD5084}" dt="2023-06-09T02:40:13.158" v="600"/>
        <pc:sldMkLst>
          <pc:docMk/>
          <pc:sldMk cId="1600687480" sldId="296"/>
        </pc:sldMkLst>
        <pc:spChg chg="add mod">
          <ac:chgData name="TAN Mei Yi [Harrisdale Senior High School]" userId="f9f029c9-d743-4d60-9f2c-e74bdec1ab07" providerId="ADAL" clId="{3281FD78-146A-429D-AB57-320D41FD5084}" dt="2023-06-09T02:23:20.552" v="275"/>
          <ac:spMkLst>
            <pc:docMk/>
            <pc:sldMk cId="1600687480" sldId="296"/>
            <ac:spMk id="2" creationId="{DA313877-457F-CC4A-1C9B-8A1FE651581F}"/>
          </ac:spMkLst>
        </pc:spChg>
        <pc:spChg chg="mod">
          <ac:chgData name="TAN Mei Yi [Harrisdale Senior High School]" userId="f9f029c9-d743-4d60-9f2c-e74bdec1ab07" providerId="ADAL" clId="{3281FD78-146A-429D-AB57-320D41FD5084}" dt="2023-06-09T02:37:37.697" v="482" actId="404"/>
          <ac:spMkLst>
            <pc:docMk/>
            <pc:sldMk cId="1600687480" sldId="296"/>
            <ac:spMk id="3" creationId="{7AFCB9E2-EE47-42C6-8041-D4640A91052A}"/>
          </ac:spMkLst>
        </pc:spChg>
        <pc:spChg chg="del">
          <ac:chgData name="TAN Mei Yi [Harrisdale Senior High School]" userId="f9f029c9-d743-4d60-9f2c-e74bdec1ab07" providerId="ADAL" clId="{3281FD78-146A-429D-AB57-320D41FD5084}" dt="2023-06-09T02:23:20.278" v="274" actId="478"/>
          <ac:spMkLst>
            <pc:docMk/>
            <pc:sldMk cId="1600687480" sldId="296"/>
            <ac:spMk id="4" creationId="{B2760F6E-95D4-4419-BF5B-44C6DBA54A83}"/>
          </ac:spMkLst>
        </pc:spChg>
        <pc:spChg chg="add del mod">
          <ac:chgData name="TAN Mei Yi [Harrisdale Senior High School]" userId="f9f029c9-d743-4d60-9f2c-e74bdec1ab07" providerId="ADAL" clId="{3281FD78-146A-429D-AB57-320D41FD5084}" dt="2023-06-09T02:32:25.413" v="477"/>
          <ac:spMkLst>
            <pc:docMk/>
            <pc:sldMk cId="1600687480" sldId="296"/>
            <ac:spMk id="5" creationId="{5E90CE55-C2B8-5E1F-20BE-9287F40F7199}"/>
          </ac:spMkLst>
        </pc:spChg>
        <pc:spChg chg="add mod">
          <ac:chgData name="TAN Mei Yi [Harrisdale Senior High School]" userId="f9f029c9-d743-4d60-9f2c-e74bdec1ab07" providerId="ADAL" clId="{3281FD78-146A-429D-AB57-320D41FD5084}" dt="2023-06-09T02:37:40.479" v="483" actId="1076"/>
          <ac:spMkLst>
            <pc:docMk/>
            <pc:sldMk cId="1600687480" sldId="296"/>
            <ac:spMk id="7" creationId="{D3E035F0-1B27-FB62-1716-2E30BAE37A7A}"/>
          </ac:spMkLst>
        </pc:spChg>
        <pc:spChg chg="add mod">
          <ac:chgData name="TAN Mei Yi [Harrisdale Senior High School]" userId="f9f029c9-d743-4d60-9f2c-e74bdec1ab07" providerId="ADAL" clId="{3281FD78-146A-429D-AB57-320D41FD5084}" dt="2023-06-09T02:38:14.169" v="531" actId="1076"/>
          <ac:spMkLst>
            <pc:docMk/>
            <pc:sldMk cId="1600687480" sldId="296"/>
            <ac:spMk id="8" creationId="{62233D9B-9E45-7BDD-3ECC-D9C4223125A1}"/>
          </ac:spMkLst>
        </pc:spChg>
        <pc:spChg chg="add mod">
          <ac:chgData name="TAN Mei Yi [Harrisdale Senior High School]" userId="f9f029c9-d743-4d60-9f2c-e74bdec1ab07" providerId="ADAL" clId="{3281FD78-146A-429D-AB57-320D41FD5084}" dt="2023-06-09T02:38:47.293" v="575" actId="207"/>
          <ac:spMkLst>
            <pc:docMk/>
            <pc:sldMk cId="1600687480" sldId="296"/>
            <ac:spMk id="9" creationId="{4F085CE8-E00F-2068-50CC-06836609F069}"/>
          </ac:spMkLst>
        </pc:spChg>
        <pc:spChg chg="add mod">
          <ac:chgData name="TAN Mei Yi [Harrisdale Senior High School]" userId="f9f029c9-d743-4d60-9f2c-e74bdec1ab07" providerId="ADAL" clId="{3281FD78-146A-429D-AB57-320D41FD5084}" dt="2023-06-09T02:38:59.506" v="587" actId="14100"/>
          <ac:spMkLst>
            <pc:docMk/>
            <pc:sldMk cId="1600687480" sldId="296"/>
            <ac:spMk id="10" creationId="{D6F3B495-5E77-38A8-CFC9-67CAFFF9F9F2}"/>
          </ac:spMkLst>
        </pc:spChg>
        <pc:spChg chg="add mod">
          <ac:chgData name="TAN Mei Yi [Harrisdale Senior High School]" userId="f9f029c9-d743-4d60-9f2c-e74bdec1ab07" providerId="ADAL" clId="{3281FD78-146A-429D-AB57-320D41FD5084}" dt="2023-06-09T02:40:13.158" v="600"/>
          <ac:spMkLst>
            <pc:docMk/>
            <pc:sldMk cId="1600687480" sldId="296"/>
            <ac:spMk id="11" creationId="{414B0303-AA76-78CD-AB51-ABE3D4109180}"/>
          </ac:spMkLst>
        </pc:spChg>
      </pc:sldChg>
      <pc:sldChg chg="addSp delSp modSp add del mod">
        <pc:chgData name="TAN Mei Yi [Harrisdale Senior High School]" userId="f9f029c9-d743-4d60-9f2c-e74bdec1ab07" providerId="ADAL" clId="{3281FD78-146A-429D-AB57-320D41FD5084}" dt="2023-06-11T03:13:13.381" v="601" actId="47"/>
        <pc:sldMkLst>
          <pc:docMk/>
          <pc:sldMk cId="1561714346" sldId="297"/>
        </pc:sldMkLst>
        <pc:spChg chg="add mod">
          <ac:chgData name="TAN Mei Yi [Harrisdale Senior High School]" userId="f9f029c9-d743-4d60-9f2c-e74bdec1ab07" providerId="ADAL" clId="{3281FD78-146A-429D-AB57-320D41FD5084}" dt="2023-06-09T02:23:25.268" v="277"/>
          <ac:spMkLst>
            <pc:docMk/>
            <pc:sldMk cId="1561714346" sldId="297"/>
            <ac:spMk id="2" creationId="{0D7C9595-EF11-E976-3E45-ECAE4B304973}"/>
          </ac:spMkLst>
        </pc:spChg>
        <pc:spChg chg="del">
          <ac:chgData name="TAN Mei Yi [Harrisdale Senior High School]" userId="f9f029c9-d743-4d60-9f2c-e74bdec1ab07" providerId="ADAL" clId="{3281FD78-146A-429D-AB57-320D41FD5084}" dt="2023-06-09T02:23:24.772" v="276" actId="478"/>
          <ac:spMkLst>
            <pc:docMk/>
            <pc:sldMk cId="1561714346" sldId="297"/>
            <ac:spMk id="4" creationId="{B2760F6E-95D4-4419-BF5B-44C6DBA54A83}"/>
          </ac:spMkLst>
        </pc:spChg>
      </pc:sldChg>
      <pc:sldChg chg="addSp delSp modSp add mod modAnim">
        <pc:chgData name="TAN Mei Yi [Harrisdale Senior High School]" userId="f9f029c9-d743-4d60-9f2c-e74bdec1ab07" providerId="ADAL" clId="{3281FD78-146A-429D-AB57-320D41FD5084}" dt="2023-06-11T03:14:23.076" v="620"/>
        <pc:sldMkLst>
          <pc:docMk/>
          <pc:sldMk cId="3119249193" sldId="298"/>
        </pc:sldMkLst>
        <pc:spChg chg="add mod">
          <ac:chgData name="TAN Mei Yi [Harrisdale Senior High School]" userId="f9f029c9-d743-4d60-9f2c-e74bdec1ab07" providerId="ADAL" clId="{3281FD78-146A-429D-AB57-320D41FD5084}" dt="2023-06-09T02:23:30.385" v="279"/>
          <ac:spMkLst>
            <pc:docMk/>
            <pc:sldMk cId="3119249193" sldId="298"/>
            <ac:spMk id="2" creationId="{4482D7BD-3762-7F17-E0C7-C63CD34E3D45}"/>
          </ac:spMkLst>
        </pc:spChg>
        <pc:spChg chg="mod">
          <ac:chgData name="TAN Mei Yi [Harrisdale Senior High School]" userId="f9f029c9-d743-4d60-9f2c-e74bdec1ab07" providerId="ADAL" clId="{3281FD78-146A-429D-AB57-320D41FD5084}" dt="2023-06-11T03:14:16.976" v="618" actId="207"/>
          <ac:spMkLst>
            <pc:docMk/>
            <pc:sldMk cId="3119249193" sldId="298"/>
            <ac:spMk id="3" creationId="{7AFCB9E2-EE47-42C6-8041-D4640A91052A}"/>
          </ac:spMkLst>
        </pc:spChg>
        <pc:spChg chg="del">
          <ac:chgData name="TAN Mei Yi [Harrisdale Senior High School]" userId="f9f029c9-d743-4d60-9f2c-e74bdec1ab07" providerId="ADAL" clId="{3281FD78-146A-429D-AB57-320D41FD5084}" dt="2023-06-09T02:23:29.986" v="278" actId="478"/>
          <ac:spMkLst>
            <pc:docMk/>
            <pc:sldMk cId="3119249193" sldId="298"/>
            <ac:spMk id="4" creationId="{B2760F6E-95D4-4419-BF5B-44C6DBA54A83}"/>
          </ac:spMkLst>
        </pc:spChg>
      </pc:sldChg>
      <pc:sldChg chg="addSp delSp modSp add mod modAnim">
        <pc:chgData name="TAN Mei Yi [Harrisdale Senior High School]" userId="f9f029c9-d743-4d60-9f2c-e74bdec1ab07" providerId="ADAL" clId="{3281FD78-146A-429D-AB57-320D41FD5084}" dt="2023-06-11T03:14:55.373" v="628"/>
        <pc:sldMkLst>
          <pc:docMk/>
          <pc:sldMk cId="2170412506" sldId="299"/>
        </pc:sldMkLst>
        <pc:spChg chg="add mod">
          <ac:chgData name="TAN Mei Yi [Harrisdale Senior High School]" userId="f9f029c9-d743-4d60-9f2c-e74bdec1ab07" providerId="ADAL" clId="{3281FD78-146A-429D-AB57-320D41FD5084}" dt="2023-06-09T02:23:40.815" v="282"/>
          <ac:spMkLst>
            <pc:docMk/>
            <pc:sldMk cId="2170412506" sldId="299"/>
            <ac:spMk id="2" creationId="{11F73567-F66F-D093-88D5-DFF5DA073AF3}"/>
          </ac:spMkLst>
        </pc:spChg>
        <pc:spChg chg="mod">
          <ac:chgData name="TAN Mei Yi [Harrisdale Senior High School]" userId="f9f029c9-d743-4d60-9f2c-e74bdec1ab07" providerId="ADAL" clId="{3281FD78-146A-429D-AB57-320D41FD5084}" dt="2023-06-11T03:14:47.480" v="626" actId="207"/>
          <ac:spMkLst>
            <pc:docMk/>
            <pc:sldMk cId="2170412506" sldId="299"/>
            <ac:spMk id="3" creationId="{7AFCB9E2-EE47-42C6-8041-D4640A91052A}"/>
          </ac:spMkLst>
        </pc:spChg>
        <pc:spChg chg="del">
          <ac:chgData name="TAN Mei Yi [Harrisdale Senior High School]" userId="f9f029c9-d743-4d60-9f2c-e74bdec1ab07" providerId="ADAL" clId="{3281FD78-146A-429D-AB57-320D41FD5084}" dt="2023-06-09T02:23:40.155" v="281" actId="478"/>
          <ac:spMkLst>
            <pc:docMk/>
            <pc:sldMk cId="2170412506" sldId="299"/>
            <ac:spMk id="4" creationId="{B2760F6E-95D4-4419-BF5B-44C6DBA54A83}"/>
          </ac:spMkLst>
        </pc:spChg>
      </pc:sldChg>
      <pc:sldChg chg="addSp delSp modSp add mod modAnim">
        <pc:chgData name="TAN Mei Yi [Harrisdale Senior High School]" userId="f9f029c9-d743-4d60-9f2c-e74bdec1ab07" providerId="ADAL" clId="{3281FD78-146A-429D-AB57-320D41FD5084}" dt="2023-06-11T04:17:29.811" v="724"/>
        <pc:sldMkLst>
          <pc:docMk/>
          <pc:sldMk cId="241039748" sldId="300"/>
        </pc:sldMkLst>
        <pc:spChg chg="add mod">
          <ac:chgData name="TAN Mei Yi [Harrisdale Senior High School]" userId="f9f029c9-d743-4d60-9f2c-e74bdec1ab07" providerId="ADAL" clId="{3281FD78-146A-429D-AB57-320D41FD5084}" dt="2023-06-09T02:23:44.560" v="284"/>
          <ac:spMkLst>
            <pc:docMk/>
            <pc:sldMk cId="241039748" sldId="300"/>
            <ac:spMk id="2" creationId="{78E9DD41-DD19-68CF-058E-F2D33C28C2D0}"/>
          </ac:spMkLst>
        </pc:spChg>
        <pc:spChg chg="mod">
          <ac:chgData name="TAN Mei Yi [Harrisdale Senior High School]" userId="f9f029c9-d743-4d60-9f2c-e74bdec1ab07" providerId="ADAL" clId="{3281FD78-146A-429D-AB57-320D41FD5084}" dt="2023-06-11T04:16:58.289" v="721" actId="20577"/>
          <ac:spMkLst>
            <pc:docMk/>
            <pc:sldMk cId="241039748" sldId="300"/>
            <ac:spMk id="3" creationId="{7AFCB9E2-EE47-42C6-8041-D4640A91052A}"/>
          </ac:spMkLst>
        </pc:spChg>
        <pc:spChg chg="del">
          <ac:chgData name="TAN Mei Yi [Harrisdale Senior High School]" userId="f9f029c9-d743-4d60-9f2c-e74bdec1ab07" providerId="ADAL" clId="{3281FD78-146A-429D-AB57-320D41FD5084}" dt="2023-06-09T02:23:44.315" v="283" actId="478"/>
          <ac:spMkLst>
            <pc:docMk/>
            <pc:sldMk cId="241039748" sldId="300"/>
            <ac:spMk id="4" creationId="{B2760F6E-95D4-4419-BF5B-44C6DBA54A83}"/>
          </ac:spMkLst>
        </pc:spChg>
      </pc:sldChg>
      <pc:sldChg chg="addSp delSp modSp add mod ord modAnim">
        <pc:chgData name="TAN Mei Yi [Harrisdale Senior High School]" userId="f9f029c9-d743-4d60-9f2c-e74bdec1ab07" providerId="ADAL" clId="{3281FD78-146A-429D-AB57-320D41FD5084}" dt="2023-06-11T04:18:19.747" v="729"/>
        <pc:sldMkLst>
          <pc:docMk/>
          <pc:sldMk cId="3821331227" sldId="301"/>
        </pc:sldMkLst>
        <pc:spChg chg="add mod">
          <ac:chgData name="TAN Mei Yi [Harrisdale Senior High School]" userId="f9f029c9-d743-4d60-9f2c-e74bdec1ab07" providerId="ADAL" clId="{3281FD78-146A-429D-AB57-320D41FD5084}" dt="2023-06-09T02:23:48.856" v="286"/>
          <ac:spMkLst>
            <pc:docMk/>
            <pc:sldMk cId="3821331227" sldId="301"/>
            <ac:spMk id="2" creationId="{4C4681CE-5C8E-7E3F-0C41-0708FE7E0229}"/>
          </ac:spMkLst>
        </pc:spChg>
        <pc:spChg chg="mod">
          <ac:chgData name="TAN Mei Yi [Harrisdale Senior High School]" userId="f9f029c9-d743-4d60-9f2c-e74bdec1ab07" providerId="ADAL" clId="{3281FD78-146A-429D-AB57-320D41FD5084}" dt="2023-06-11T04:18:10.671" v="728" actId="207"/>
          <ac:spMkLst>
            <pc:docMk/>
            <pc:sldMk cId="3821331227" sldId="301"/>
            <ac:spMk id="3" creationId="{7AFCB9E2-EE47-42C6-8041-D4640A91052A}"/>
          </ac:spMkLst>
        </pc:spChg>
        <pc:spChg chg="del">
          <ac:chgData name="TAN Mei Yi [Harrisdale Senior High School]" userId="f9f029c9-d743-4d60-9f2c-e74bdec1ab07" providerId="ADAL" clId="{3281FD78-146A-429D-AB57-320D41FD5084}" dt="2023-06-09T02:23:48.582" v="285" actId="478"/>
          <ac:spMkLst>
            <pc:docMk/>
            <pc:sldMk cId="3821331227" sldId="301"/>
            <ac:spMk id="4" creationId="{B2760F6E-95D4-4419-BF5B-44C6DBA54A83}"/>
          </ac:spMkLst>
        </pc:spChg>
      </pc:sldChg>
      <pc:sldChg chg="add">
        <pc:chgData name="TAN Mei Yi [Harrisdale Senior High School]" userId="f9f029c9-d743-4d60-9f2c-e74bdec1ab07" providerId="ADAL" clId="{3281FD78-146A-429D-AB57-320D41FD5084}" dt="2023-06-09T02:20:30.311" v="263"/>
        <pc:sldMkLst>
          <pc:docMk/>
          <pc:sldMk cId="2956705432" sldId="302"/>
        </pc:sldMkLst>
      </pc:sldChg>
      <pc:sldChg chg="add">
        <pc:chgData name="TAN Mei Yi [Harrisdale Senior High School]" userId="f9f029c9-d743-4d60-9f2c-e74bdec1ab07" providerId="ADAL" clId="{3281FD78-146A-429D-AB57-320D41FD5084}" dt="2023-06-09T02:20:30.311" v="263"/>
        <pc:sldMkLst>
          <pc:docMk/>
          <pc:sldMk cId="3476950925" sldId="303"/>
        </pc:sldMkLst>
      </pc:sldChg>
      <pc:sldChg chg="add del">
        <pc:chgData name="TAN Mei Yi [Harrisdale Senior High School]" userId="f9f029c9-d743-4d60-9f2c-e74bdec1ab07" providerId="ADAL" clId="{3281FD78-146A-429D-AB57-320D41FD5084}" dt="2023-06-11T04:29:43.583" v="1147" actId="47"/>
        <pc:sldMkLst>
          <pc:docMk/>
          <pc:sldMk cId="1032667055" sldId="304"/>
        </pc:sldMkLst>
      </pc:sldChg>
      <pc:sldChg chg="addSp delSp modSp add mod modAnim">
        <pc:chgData name="TAN Mei Yi [Harrisdale Senior High School]" userId="f9f029c9-d743-4d60-9f2c-e74bdec1ab07" providerId="ADAL" clId="{3281FD78-146A-429D-AB57-320D41FD5084}" dt="2023-06-11T04:38:42.177" v="1378" actId="478"/>
        <pc:sldMkLst>
          <pc:docMk/>
          <pc:sldMk cId="3197842005" sldId="304"/>
        </pc:sldMkLst>
        <pc:spChg chg="mod">
          <ac:chgData name="TAN Mei Yi [Harrisdale Senior High School]" userId="f9f029c9-d743-4d60-9f2c-e74bdec1ab07" providerId="ADAL" clId="{3281FD78-146A-429D-AB57-320D41FD5084}" dt="2023-06-11T04:36:01.467" v="1258" actId="20577"/>
          <ac:spMkLst>
            <pc:docMk/>
            <pc:sldMk cId="3197842005" sldId="304"/>
            <ac:spMk id="3" creationId="{7AFCB9E2-EE47-42C6-8041-D4640A91052A}"/>
          </ac:spMkLst>
        </pc:spChg>
        <pc:spChg chg="add mod">
          <ac:chgData name="TAN Mei Yi [Harrisdale Senior High School]" userId="f9f029c9-d743-4d60-9f2c-e74bdec1ab07" providerId="ADAL" clId="{3281FD78-146A-429D-AB57-320D41FD5084}" dt="2023-06-11T04:38:00.741" v="1315" actId="14100"/>
          <ac:spMkLst>
            <pc:docMk/>
            <pc:sldMk cId="3197842005" sldId="304"/>
            <ac:spMk id="8" creationId="{FCD9B117-E0D9-ED86-943E-87FE37C965FF}"/>
          </ac:spMkLst>
        </pc:spChg>
        <pc:spChg chg="add mod">
          <ac:chgData name="TAN Mei Yi [Harrisdale Senior High School]" userId="f9f029c9-d743-4d60-9f2c-e74bdec1ab07" providerId="ADAL" clId="{3281FD78-146A-429D-AB57-320D41FD5084}" dt="2023-06-11T04:38:38.729" v="1376" actId="1076"/>
          <ac:spMkLst>
            <pc:docMk/>
            <pc:sldMk cId="3197842005" sldId="304"/>
            <ac:spMk id="9" creationId="{E53A6273-3CDE-4850-7F08-9F6ACBEB9DC1}"/>
          </ac:spMkLst>
        </pc:spChg>
        <pc:picChg chg="add del">
          <ac:chgData name="TAN Mei Yi [Harrisdale Senior High School]" userId="f9f029c9-d743-4d60-9f2c-e74bdec1ab07" providerId="ADAL" clId="{3281FD78-146A-429D-AB57-320D41FD5084}" dt="2023-06-11T04:38:40.713" v="1377" actId="478"/>
          <ac:picMkLst>
            <pc:docMk/>
            <pc:sldMk cId="3197842005" sldId="304"/>
            <ac:picMk id="5" creationId="{D320A9C4-E835-711C-80BB-EC6EF35F65DD}"/>
          </ac:picMkLst>
        </pc:picChg>
        <pc:picChg chg="add del mod">
          <ac:chgData name="TAN Mei Yi [Harrisdale Senior High School]" userId="f9f029c9-d743-4d60-9f2c-e74bdec1ab07" providerId="ADAL" clId="{3281FD78-146A-429D-AB57-320D41FD5084}" dt="2023-06-11T04:38:42.177" v="1378" actId="478"/>
          <ac:picMkLst>
            <pc:docMk/>
            <pc:sldMk cId="3197842005" sldId="304"/>
            <ac:picMk id="7" creationId="{EF161FFE-4BD9-A844-F7FC-EC6B0D5B22E4}"/>
          </ac:picMkLst>
        </pc:picChg>
      </pc:sldChg>
      <pc:sldChg chg="addSp delSp modSp add mod modAnim">
        <pc:chgData name="TAN Mei Yi [Harrisdale Senior High School]" userId="f9f029c9-d743-4d60-9f2c-e74bdec1ab07" providerId="ADAL" clId="{3281FD78-146A-429D-AB57-320D41FD5084}" dt="2023-06-11T04:42:25.057" v="1581" actId="1076"/>
        <pc:sldMkLst>
          <pc:docMk/>
          <pc:sldMk cId="2308434004" sldId="305"/>
        </pc:sldMkLst>
        <pc:spChg chg="mod">
          <ac:chgData name="TAN Mei Yi [Harrisdale Senior High School]" userId="f9f029c9-d743-4d60-9f2c-e74bdec1ab07" providerId="ADAL" clId="{3281FD78-146A-429D-AB57-320D41FD5084}" dt="2023-06-11T04:40:19.087" v="1478" actId="20577"/>
          <ac:spMkLst>
            <pc:docMk/>
            <pc:sldMk cId="2308434004" sldId="305"/>
            <ac:spMk id="3" creationId="{7AFCB9E2-EE47-42C6-8041-D4640A91052A}"/>
          </ac:spMkLst>
        </pc:spChg>
        <pc:spChg chg="add del mod">
          <ac:chgData name="TAN Mei Yi [Harrisdale Senior High School]" userId="f9f029c9-d743-4d60-9f2c-e74bdec1ab07" providerId="ADAL" clId="{3281FD78-146A-429D-AB57-320D41FD5084}" dt="2023-06-11T04:39:42.089" v="1442"/>
          <ac:spMkLst>
            <pc:docMk/>
            <pc:sldMk cId="2308434004" sldId="305"/>
            <ac:spMk id="4" creationId="{1660B1CD-0074-1024-B5C3-A46212DF6D3F}"/>
          </ac:spMkLst>
        </pc:spChg>
        <pc:spChg chg="add mod">
          <ac:chgData name="TAN Mei Yi [Harrisdale Senior High School]" userId="f9f029c9-d743-4d60-9f2c-e74bdec1ab07" providerId="ADAL" clId="{3281FD78-146A-429D-AB57-320D41FD5084}" dt="2023-06-11T04:40:55.266" v="1526" actId="20577"/>
          <ac:spMkLst>
            <pc:docMk/>
            <pc:sldMk cId="2308434004" sldId="305"/>
            <ac:spMk id="6" creationId="{B69AE662-1A6B-565D-277B-750BB35AA7EF}"/>
          </ac:spMkLst>
        </pc:spChg>
        <pc:spChg chg="add mod">
          <ac:chgData name="TAN Mei Yi [Harrisdale Senior High School]" userId="f9f029c9-d743-4d60-9f2c-e74bdec1ab07" providerId="ADAL" clId="{3281FD78-146A-429D-AB57-320D41FD5084}" dt="2023-06-11T04:41:30.987" v="1548" actId="1076"/>
          <ac:spMkLst>
            <pc:docMk/>
            <pc:sldMk cId="2308434004" sldId="305"/>
            <ac:spMk id="8" creationId="{216B4AD7-C387-53F0-D677-A77CFB2A8794}"/>
          </ac:spMkLst>
        </pc:spChg>
        <pc:spChg chg="add mod">
          <ac:chgData name="TAN Mei Yi [Harrisdale Senior High School]" userId="f9f029c9-d743-4d60-9f2c-e74bdec1ab07" providerId="ADAL" clId="{3281FD78-146A-429D-AB57-320D41FD5084}" dt="2023-06-11T04:42:25.057" v="1581" actId="1076"/>
          <ac:spMkLst>
            <pc:docMk/>
            <pc:sldMk cId="2308434004" sldId="305"/>
            <ac:spMk id="9" creationId="{B5CAED88-F347-D55F-D112-FCA23D377206}"/>
          </ac:spMkLst>
        </pc:spChg>
        <pc:picChg chg="del mod">
          <ac:chgData name="TAN Mei Yi [Harrisdale Senior High School]" userId="f9f029c9-d743-4d60-9f2c-e74bdec1ab07" providerId="ADAL" clId="{3281FD78-146A-429D-AB57-320D41FD5084}" dt="2023-06-11T04:41:55.670" v="1579" actId="478"/>
          <ac:picMkLst>
            <pc:docMk/>
            <pc:sldMk cId="2308434004" sldId="305"/>
            <ac:picMk id="5" creationId="{D320A9C4-E835-711C-80BB-EC6EF35F65DD}"/>
          </ac:picMkLst>
        </pc:picChg>
        <pc:picChg chg="del">
          <ac:chgData name="TAN Mei Yi [Harrisdale Senior High School]" userId="f9f029c9-d743-4d60-9f2c-e74bdec1ab07" providerId="ADAL" clId="{3281FD78-146A-429D-AB57-320D41FD5084}" dt="2023-06-11T04:42:21.771" v="1580" actId="478"/>
          <ac:picMkLst>
            <pc:docMk/>
            <pc:sldMk cId="2308434004" sldId="305"/>
            <ac:picMk id="7" creationId="{EF161FFE-4BD9-A844-F7FC-EC6B0D5B22E4}"/>
          </ac:picMkLst>
        </pc:picChg>
      </pc:sldChg>
    </pc:docChg>
  </pc:docChgLst>
  <pc:docChgLst>
    <pc:chgData name="TAN Mei Yi [Harrisdale Senior High School]" userId="f9f029c9-d743-4d60-9f2c-e74bdec1ab07" providerId="ADAL" clId="{EC486DBA-5717-4048-AFE4-2990C473D674}"/>
    <pc:docChg chg="undo custSel addSld delSld modSld sldOrd">
      <pc:chgData name="TAN Mei Yi [Harrisdale Senior High School]" userId="f9f029c9-d743-4d60-9f2c-e74bdec1ab07" providerId="ADAL" clId="{EC486DBA-5717-4048-AFE4-2990C473D674}" dt="2023-03-21T22:59:46.522" v="2405"/>
      <pc:docMkLst>
        <pc:docMk/>
      </pc:docMkLst>
      <pc:sldChg chg="modSp add del mod">
        <pc:chgData name="TAN Mei Yi [Harrisdale Senior High School]" userId="f9f029c9-d743-4d60-9f2c-e74bdec1ab07" providerId="ADAL" clId="{EC486DBA-5717-4048-AFE4-2990C473D674}" dt="2023-03-21T04:33:54.863" v="976" actId="47"/>
        <pc:sldMkLst>
          <pc:docMk/>
          <pc:sldMk cId="857879338" sldId="258"/>
        </pc:sldMkLst>
        <pc:spChg chg="mod">
          <ac:chgData name="TAN Mei Yi [Harrisdale Senior High School]" userId="f9f029c9-d743-4d60-9f2c-e74bdec1ab07" providerId="ADAL" clId="{EC486DBA-5717-4048-AFE4-2990C473D674}" dt="2023-03-21T02:47:13.476" v="217" actId="113"/>
          <ac:spMkLst>
            <pc:docMk/>
            <pc:sldMk cId="857879338" sldId="258"/>
            <ac:spMk id="4" creationId="{5F1EA2FE-0E83-4CD1-8601-1F14B9553255}"/>
          </ac:spMkLst>
        </pc:spChg>
        <pc:spChg chg="mod">
          <ac:chgData name="TAN Mei Yi [Harrisdale Senior High School]" userId="f9f029c9-d743-4d60-9f2c-e74bdec1ab07" providerId="ADAL" clId="{EC486DBA-5717-4048-AFE4-2990C473D674}" dt="2023-03-21T02:52:42.203" v="286" actId="113"/>
          <ac:spMkLst>
            <pc:docMk/>
            <pc:sldMk cId="857879338" sldId="258"/>
            <ac:spMk id="5" creationId="{F1594D03-1B56-45CF-95E0-45E5A38E51E9}"/>
          </ac:spMkLst>
        </pc:spChg>
      </pc:sldChg>
      <pc:sldChg chg="modSp add del mod">
        <pc:chgData name="TAN Mei Yi [Harrisdale Senior High School]" userId="f9f029c9-d743-4d60-9f2c-e74bdec1ab07" providerId="ADAL" clId="{EC486DBA-5717-4048-AFE4-2990C473D674}" dt="2023-03-21T04:33:54.863" v="976" actId="47"/>
        <pc:sldMkLst>
          <pc:docMk/>
          <pc:sldMk cId="1878992383" sldId="259"/>
        </pc:sldMkLst>
        <pc:spChg chg="mod">
          <ac:chgData name="TAN Mei Yi [Harrisdale Senior High School]" userId="f9f029c9-d743-4d60-9f2c-e74bdec1ab07" providerId="ADAL" clId="{EC486DBA-5717-4048-AFE4-2990C473D674}" dt="2023-03-21T02:46:43.911" v="213" actId="208"/>
          <ac:spMkLst>
            <pc:docMk/>
            <pc:sldMk cId="1878992383" sldId="259"/>
            <ac:spMk id="5" creationId="{F6BA34A1-8934-46F8-9DA4-4ADCF44AA800}"/>
          </ac:spMkLst>
        </pc:spChg>
      </pc:sldChg>
      <pc:sldChg chg="modSp add del mod">
        <pc:chgData name="TAN Mei Yi [Harrisdale Senior High School]" userId="f9f029c9-d743-4d60-9f2c-e74bdec1ab07" providerId="ADAL" clId="{EC486DBA-5717-4048-AFE4-2990C473D674}" dt="2023-03-21T04:33:54.863" v="976" actId="47"/>
        <pc:sldMkLst>
          <pc:docMk/>
          <pc:sldMk cId="2769207268" sldId="260"/>
        </pc:sldMkLst>
        <pc:spChg chg="mod">
          <ac:chgData name="TAN Mei Yi [Harrisdale Senior High School]" userId="f9f029c9-d743-4d60-9f2c-e74bdec1ab07" providerId="ADAL" clId="{EC486DBA-5717-4048-AFE4-2990C473D674}" dt="2023-03-21T02:46:49.677" v="215" actId="208"/>
          <ac:spMkLst>
            <pc:docMk/>
            <pc:sldMk cId="2769207268" sldId="260"/>
            <ac:spMk id="5" creationId="{D348877A-2F02-4454-ACF2-75400B6026DA}"/>
          </ac:spMkLst>
        </pc:spChg>
      </pc:sldChg>
      <pc:sldChg chg="addSp delSp modSp add mod modAnim">
        <pc:chgData name="TAN Mei Yi [Harrisdale Senior High School]" userId="f9f029c9-d743-4d60-9f2c-e74bdec1ab07" providerId="ADAL" clId="{EC486DBA-5717-4048-AFE4-2990C473D674}" dt="2023-03-21T04:54:46.925" v="1416" actId="20577"/>
        <pc:sldMkLst>
          <pc:docMk/>
          <pc:sldMk cId="3613507355" sldId="261"/>
        </pc:sldMkLst>
        <pc:spChg chg="add mod">
          <ac:chgData name="TAN Mei Yi [Harrisdale Senior High School]" userId="f9f029c9-d743-4d60-9f2c-e74bdec1ab07" providerId="ADAL" clId="{EC486DBA-5717-4048-AFE4-2990C473D674}" dt="2023-03-21T02:47:55.696" v="224"/>
          <ac:spMkLst>
            <pc:docMk/>
            <pc:sldMk cId="3613507355" sldId="261"/>
            <ac:spMk id="2" creationId="{D3A4EE4E-0A8C-75D9-9B59-F628F5DA6716}"/>
          </ac:spMkLst>
        </pc:spChg>
        <pc:spChg chg="mod">
          <ac:chgData name="TAN Mei Yi [Harrisdale Senior High School]" userId="f9f029c9-d743-4d60-9f2c-e74bdec1ab07" providerId="ADAL" clId="{EC486DBA-5717-4048-AFE4-2990C473D674}" dt="2023-03-21T04:45:31.287" v="1233" actId="14100"/>
          <ac:spMkLst>
            <pc:docMk/>
            <pc:sldMk cId="3613507355" sldId="261"/>
            <ac:spMk id="4" creationId="{24F0FCCC-18BE-4626-A628-761556E71901}"/>
          </ac:spMkLst>
        </pc:spChg>
        <pc:spChg chg="add del">
          <ac:chgData name="TAN Mei Yi [Harrisdale Senior High School]" userId="f9f029c9-d743-4d60-9f2c-e74bdec1ab07" providerId="ADAL" clId="{EC486DBA-5717-4048-AFE4-2990C473D674}" dt="2023-03-21T04:45:38.630" v="1235" actId="22"/>
          <ac:spMkLst>
            <pc:docMk/>
            <pc:sldMk cId="3613507355" sldId="261"/>
            <ac:spMk id="6" creationId="{DED50FE2-7B58-D339-BFC2-0E77B4EE1070}"/>
          </ac:spMkLst>
        </pc:spChg>
        <pc:spChg chg="add mod">
          <ac:chgData name="TAN Mei Yi [Harrisdale Senior High School]" userId="f9f029c9-d743-4d60-9f2c-e74bdec1ab07" providerId="ADAL" clId="{EC486DBA-5717-4048-AFE4-2990C473D674}" dt="2023-03-21T04:53:53.070" v="1363" actId="20577"/>
          <ac:spMkLst>
            <pc:docMk/>
            <pc:sldMk cId="3613507355" sldId="261"/>
            <ac:spMk id="8" creationId="{FB871E63-4066-5E52-C6DD-49E1DE77426E}"/>
          </ac:spMkLst>
        </pc:spChg>
        <pc:spChg chg="add mod">
          <ac:chgData name="TAN Mei Yi [Harrisdale Senior High School]" userId="f9f029c9-d743-4d60-9f2c-e74bdec1ab07" providerId="ADAL" clId="{EC486DBA-5717-4048-AFE4-2990C473D674}" dt="2023-03-21T04:54:46.925" v="1416" actId="20577"/>
          <ac:spMkLst>
            <pc:docMk/>
            <pc:sldMk cId="3613507355" sldId="261"/>
            <ac:spMk id="9" creationId="{11A43D98-42C6-A8A8-B26F-D31184266DBF}"/>
          </ac:spMkLst>
        </pc:spChg>
        <pc:spChg chg="del">
          <ac:chgData name="TAN Mei Yi [Harrisdale Senior High School]" userId="f9f029c9-d743-4d60-9f2c-e74bdec1ab07" providerId="ADAL" clId="{EC486DBA-5717-4048-AFE4-2990C473D674}" dt="2023-03-21T02:47:55.442" v="223" actId="478"/>
          <ac:spMkLst>
            <pc:docMk/>
            <pc:sldMk cId="3613507355" sldId="261"/>
            <ac:spMk id="11" creationId="{AF5C1421-D5F0-4114-ADBF-AB99F070D418}"/>
          </ac:spMkLst>
        </pc:spChg>
        <pc:graphicFrameChg chg="del">
          <ac:chgData name="TAN Mei Yi [Harrisdale Senior High School]" userId="f9f029c9-d743-4d60-9f2c-e74bdec1ab07" providerId="ADAL" clId="{EC486DBA-5717-4048-AFE4-2990C473D674}" dt="2023-03-21T04:45:23.762" v="1229" actId="478"/>
          <ac:graphicFrameMkLst>
            <pc:docMk/>
            <pc:sldMk cId="3613507355" sldId="261"/>
            <ac:graphicFrameMk id="5" creationId="{FD2F9DA5-5934-46CB-9EE3-B03FB0735D9E}"/>
          </ac:graphicFrameMkLst>
        </pc:graphicFrameChg>
        <pc:graphicFrameChg chg="add mod modGraphic">
          <ac:chgData name="TAN Mei Yi [Harrisdale Senior High School]" userId="f9f029c9-d743-4d60-9f2c-e74bdec1ab07" providerId="ADAL" clId="{EC486DBA-5717-4048-AFE4-2990C473D674}" dt="2023-03-21T04:52:24.710" v="1257" actId="1076"/>
          <ac:graphicFrameMkLst>
            <pc:docMk/>
            <pc:sldMk cId="3613507355" sldId="261"/>
            <ac:graphicFrameMk id="7" creationId="{2D51195B-F5CD-693B-8CD1-C5EB3AE5D0F6}"/>
          </ac:graphicFrameMkLst>
        </pc:graphicFrameChg>
      </pc:sldChg>
      <pc:sldChg chg="addSp delSp modSp add mod modAnim">
        <pc:chgData name="TAN Mei Yi [Harrisdale Senior High School]" userId="f9f029c9-d743-4d60-9f2c-e74bdec1ab07" providerId="ADAL" clId="{EC486DBA-5717-4048-AFE4-2990C473D674}" dt="2023-03-21T04:36:09.298" v="987" actId="1076"/>
        <pc:sldMkLst>
          <pc:docMk/>
          <pc:sldMk cId="1712966024" sldId="262"/>
        </pc:sldMkLst>
        <pc:spChg chg="mod">
          <ac:chgData name="TAN Mei Yi [Harrisdale Senior High School]" userId="f9f029c9-d743-4d60-9f2c-e74bdec1ab07" providerId="ADAL" clId="{EC486DBA-5717-4048-AFE4-2990C473D674}" dt="2023-03-21T04:36:09.298" v="987" actId="1076"/>
          <ac:spMkLst>
            <pc:docMk/>
            <pc:sldMk cId="1712966024" sldId="262"/>
            <ac:spMk id="2" creationId="{034B83EF-7145-46A1-A297-F89EDB2EDF63}"/>
          </ac:spMkLst>
        </pc:spChg>
        <pc:spChg chg="add mod">
          <ac:chgData name="TAN Mei Yi [Harrisdale Senior High School]" userId="f9f029c9-d743-4d60-9f2c-e74bdec1ab07" providerId="ADAL" clId="{EC486DBA-5717-4048-AFE4-2990C473D674}" dt="2023-03-21T02:47:17.502" v="220" actId="113"/>
          <ac:spMkLst>
            <pc:docMk/>
            <pc:sldMk cId="1712966024" sldId="262"/>
            <ac:spMk id="3" creationId="{89647CBC-9907-0573-3F2B-90BE75EB7304}"/>
          </ac:spMkLst>
        </pc:spChg>
        <pc:spChg chg="mod">
          <ac:chgData name="TAN Mei Yi [Harrisdale Senior High School]" userId="f9f029c9-d743-4d60-9f2c-e74bdec1ab07" providerId="ADAL" clId="{EC486DBA-5717-4048-AFE4-2990C473D674}" dt="2023-03-21T04:36:01.849" v="986" actId="207"/>
          <ac:spMkLst>
            <pc:docMk/>
            <pc:sldMk cId="1712966024" sldId="262"/>
            <ac:spMk id="4" creationId="{9E76DECC-2E56-4E5C-9633-E08EC6E764FC}"/>
          </ac:spMkLst>
        </pc:spChg>
        <pc:spChg chg="mod">
          <ac:chgData name="TAN Mei Yi [Harrisdale Senior High School]" userId="f9f029c9-d743-4d60-9f2c-e74bdec1ab07" providerId="ADAL" clId="{EC486DBA-5717-4048-AFE4-2990C473D674}" dt="2023-03-21T04:35:16.668" v="979" actId="207"/>
          <ac:spMkLst>
            <pc:docMk/>
            <pc:sldMk cId="1712966024" sldId="262"/>
            <ac:spMk id="6" creationId="{24EB6648-BB1F-4C8F-85C4-4EDD067ACD67}"/>
          </ac:spMkLst>
        </pc:spChg>
        <pc:spChg chg="mod">
          <ac:chgData name="TAN Mei Yi [Harrisdale Senior High School]" userId="f9f029c9-d743-4d60-9f2c-e74bdec1ab07" providerId="ADAL" clId="{EC486DBA-5717-4048-AFE4-2990C473D674}" dt="2023-03-21T04:35:16.668" v="979" actId="207"/>
          <ac:spMkLst>
            <pc:docMk/>
            <pc:sldMk cId="1712966024" sldId="262"/>
            <ac:spMk id="7" creationId="{5BCCB85D-FDCD-4AEA-8399-9BD6993232D7}"/>
          </ac:spMkLst>
        </pc:spChg>
        <pc:spChg chg="mod">
          <ac:chgData name="TAN Mei Yi [Harrisdale Senior High School]" userId="f9f029c9-d743-4d60-9f2c-e74bdec1ab07" providerId="ADAL" clId="{EC486DBA-5717-4048-AFE4-2990C473D674}" dt="2023-03-21T04:35:16.668" v="979" actId="207"/>
          <ac:spMkLst>
            <pc:docMk/>
            <pc:sldMk cId="1712966024" sldId="262"/>
            <ac:spMk id="8" creationId="{104BC84B-B557-4F58-A04B-1E5B31525896}"/>
          </ac:spMkLst>
        </pc:spChg>
        <pc:spChg chg="mod">
          <ac:chgData name="TAN Mei Yi [Harrisdale Senior High School]" userId="f9f029c9-d743-4d60-9f2c-e74bdec1ab07" providerId="ADAL" clId="{EC486DBA-5717-4048-AFE4-2990C473D674}" dt="2023-03-21T04:35:16.668" v="979" actId="207"/>
          <ac:spMkLst>
            <pc:docMk/>
            <pc:sldMk cId="1712966024" sldId="262"/>
            <ac:spMk id="9" creationId="{858F4AEA-3067-4B29-B7A0-C541C384496F}"/>
          </ac:spMkLst>
        </pc:spChg>
        <pc:spChg chg="del">
          <ac:chgData name="TAN Mei Yi [Harrisdale Senior High School]" userId="f9f029c9-d743-4d60-9f2c-e74bdec1ab07" providerId="ADAL" clId="{EC486DBA-5717-4048-AFE4-2990C473D674}" dt="2023-03-21T02:47:16.117" v="218" actId="478"/>
          <ac:spMkLst>
            <pc:docMk/>
            <pc:sldMk cId="1712966024" sldId="262"/>
            <ac:spMk id="10" creationId="{D21EEB9C-A6F4-4C89-8B7C-E8725D20DBEB}"/>
          </ac:spMkLst>
        </pc:spChg>
        <pc:spChg chg="mod">
          <ac:chgData name="TAN Mei Yi [Harrisdale Senior High School]" userId="f9f029c9-d743-4d60-9f2c-e74bdec1ab07" providerId="ADAL" clId="{EC486DBA-5717-4048-AFE4-2990C473D674}" dt="2023-03-21T04:36:09.298" v="987" actId="1076"/>
          <ac:spMkLst>
            <pc:docMk/>
            <pc:sldMk cId="1712966024" sldId="262"/>
            <ac:spMk id="11" creationId="{5EC52A82-FF44-4179-90A6-C58D8758FF32}"/>
          </ac:spMkLst>
        </pc:spChg>
      </pc:sldChg>
      <pc:sldChg chg="addSp delSp modSp add mod modAnim">
        <pc:chgData name="TAN Mei Yi [Harrisdale Senior High School]" userId="f9f029c9-d743-4d60-9f2c-e74bdec1ab07" providerId="ADAL" clId="{EC486DBA-5717-4048-AFE4-2990C473D674}" dt="2023-03-21T02:50:33.261" v="257" actId="207"/>
        <pc:sldMkLst>
          <pc:docMk/>
          <pc:sldMk cId="3354120846" sldId="263"/>
        </pc:sldMkLst>
        <pc:spChg chg="add mod">
          <ac:chgData name="TAN Mei Yi [Harrisdale Senior High School]" userId="f9f029c9-d743-4d60-9f2c-e74bdec1ab07" providerId="ADAL" clId="{EC486DBA-5717-4048-AFE4-2990C473D674}" dt="2023-03-21T02:48:22.402" v="236"/>
          <ac:spMkLst>
            <pc:docMk/>
            <pc:sldMk cId="3354120846" sldId="263"/>
            <ac:spMk id="2" creationId="{DDF12210-7B05-53A8-CF4A-6A4EA2C4F34D}"/>
          </ac:spMkLst>
        </pc:spChg>
        <pc:spChg chg="mod">
          <ac:chgData name="TAN Mei Yi [Harrisdale Senior High School]" userId="f9f029c9-d743-4d60-9f2c-e74bdec1ab07" providerId="ADAL" clId="{EC486DBA-5717-4048-AFE4-2990C473D674}" dt="2023-03-21T02:50:17.218" v="252" actId="207"/>
          <ac:spMkLst>
            <pc:docMk/>
            <pc:sldMk cId="3354120846" sldId="263"/>
            <ac:spMk id="4" creationId="{8ACB896E-A3D1-4615-A427-8BA83DFC8494}"/>
          </ac:spMkLst>
        </pc:spChg>
        <pc:spChg chg="mod">
          <ac:chgData name="TAN Mei Yi [Harrisdale Senior High School]" userId="f9f029c9-d743-4d60-9f2c-e74bdec1ab07" providerId="ADAL" clId="{EC486DBA-5717-4048-AFE4-2990C473D674}" dt="2023-03-21T02:50:33.261" v="257" actId="207"/>
          <ac:spMkLst>
            <pc:docMk/>
            <pc:sldMk cId="3354120846" sldId="263"/>
            <ac:spMk id="6" creationId="{B23A6F3D-A98A-4662-AD55-B35550C0C593}"/>
          </ac:spMkLst>
        </pc:spChg>
        <pc:spChg chg="mod">
          <ac:chgData name="TAN Mei Yi [Harrisdale Senior High School]" userId="f9f029c9-d743-4d60-9f2c-e74bdec1ab07" providerId="ADAL" clId="{EC486DBA-5717-4048-AFE4-2990C473D674}" dt="2023-03-21T02:50:33.261" v="257" actId="207"/>
          <ac:spMkLst>
            <pc:docMk/>
            <pc:sldMk cId="3354120846" sldId="263"/>
            <ac:spMk id="7" creationId="{65077B6F-10A8-462D-9B97-3ED908A90CD2}"/>
          </ac:spMkLst>
        </pc:spChg>
        <pc:spChg chg="mod">
          <ac:chgData name="TAN Mei Yi [Harrisdale Senior High School]" userId="f9f029c9-d743-4d60-9f2c-e74bdec1ab07" providerId="ADAL" clId="{EC486DBA-5717-4048-AFE4-2990C473D674}" dt="2023-03-21T02:50:33.261" v="257" actId="207"/>
          <ac:spMkLst>
            <pc:docMk/>
            <pc:sldMk cId="3354120846" sldId="263"/>
            <ac:spMk id="8" creationId="{F827F755-30E8-414B-9843-28FF7B0A5AD0}"/>
          </ac:spMkLst>
        </pc:spChg>
        <pc:spChg chg="mod">
          <ac:chgData name="TAN Mei Yi [Harrisdale Senior High School]" userId="f9f029c9-d743-4d60-9f2c-e74bdec1ab07" providerId="ADAL" clId="{EC486DBA-5717-4048-AFE4-2990C473D674}" dt="2023-03-21T02:50:33.261" v="257" actId="207"/>
          <ac:spMkLst>
            <pc:docMk/>
            <pc:sldMk cId="3354120846" sldId="263"/>
            <ac:spMk id="9" creationId="{D9CCBFFF-EB89-468B-A5F6-8E755ED94E36}"/>
          </ac:spMkLst>
        </pc:spChg>
        <pc:spChg chg="mod">
          <ac:chgData name="TAN Mei Yi [Harrisdale Senior High School]" userId="f9f029c9-d743-4d60-9f2c-e74bdec1ab07" providerId="ADAL" clId="{EC486DBA-5717-4048-AFE4-2990C473D674}" dt="2023-03-21T02:50:33.261" v="257" actId="207"/>
          <ac:spMkLst>
            <pc:docMk/>
            <pc:sldMk cId="3354120846" sldId="263"/>
            <ac:spMk id="10" creationId="{303F7EC0-B72B-4022-8A68-7FF844B47F5B}"/>
          </ac:spMkLst>
        </pc:spChg>
        <pc:spChg chg="del">
          <ac:chgData name="TAN Mei Yi [Harrisdale Senior High School]" userId="f9f029c9-d743-4d60-9f2c-e74bdec1ab07" providerId="ADAL" clId="{EC486DBA-5717-4048-AFE4-2990C473D674}" dt="2023-03-21T02:48:22.122" v="235" actId="478"/>
          <ac:spMkLst>
            <pc:docMk/>
            <pc:sldMk cId="3354120846" sldId="263"/>
            <ac:spMk id="11" creationId="{16E148F6-8EC3-4934-9DA7-042C85BFA198}"/>
          </ac:spMkLst>
        </pc:spChg>
      </pc:sldChg>
      <pc:sldChg chg="modSp add mod">
        <pc:chgData name="TAN Mei Yi [Harrisdale Senior High School]" userId="f9f029c9-d743-4d60-9f2c-e74bdec1ab07" providerId="ADAL" clId="{EC486DBA-5717-4048-AFE4-2990C473D674}" dt="2023-03-21T04:40:29.208" v="1023" actId="207"/>
        <pc:sldMkLst>
          <pc:docMk/>
          <pc:sldMk cId="3746843768" sldId="265"/>
        </pc:sldMkLst>
        <pc:spChg chg="mod">
          <ac:chgData name="TAN Mei Yi [Harrisdale Senior High School]" userId="f9f029c9-d743-4d60-9f2c-e74bdec1ab07" providerId="ADAL" clId="{EC486DBA-5717-4048-AFE4-2990C473D674}" dt="2023-03-21T02:47:51.569" v="222" actId="208"/>
          <ac:spMkLst>
            <pc:docMk/>
            <pc:sldMk cId="3746843768" sldId="265"/>
            <ac:spMk id="4" creationId="{857D9585-9D3E-4A06-9F81-67B58D5176A9}"/>
          </ac:spMkLst>
        </pc:spChg>
        <pc:spChg chg="mod">
          <ac:chgData name="TAN Mei Yi [Harrisdale Senior High School]" userId="f9f029c9-d743-4d60-9f2c-e74bdec1ab07" providerId="ADAL" clId="{EC486DBA-5717-4048-AFE4-2990C473D674}" dt="2023-03-21T04:40:29.208" v="1023" actId="207"/>
          <ac:spMkLst>
            <pc:docMk/>
            <pc:sldMk cId="3746843768" sldId="265"/>
            <ac:spMk id="6" creationId="{6F658A58-2EE8-413E-B20C-C41D4DD7BCAD}"/>
          </ac:spMkLst>
        </pc:spChg>
        <pc:spChg chg="mod">
          <ac:chgData name="TAN Mei Yi [Harrisdale Senior High School]" userId="f9f029c9-d743-4d60-9f2c-e74bdec1ab07" providerId="ADAL" clId="{EC486DBA-5717-4048-AFE4-2990C473D674}" dt="2023-03-21T04:40:29.208" v="1023" actId="207"/>
          <ac:spMkLst>
            <pc:docMk/>
            <pc:sldMk cId="3746843768" sldId="265"/>
            <ac:spMk id="7" creationId="{816B3E95-E528-4200-9281-DECD03B804AA}"/>
          </ac:spMkLst>
        </pc:spChg>
        <pc:spChg chg="mod">
          <ac:chgData name="TAN Mei Yi [Harrisdale Senior High School]" userId="f9f029c9-d743-4d60-9f2c-e74bdec1ab07" providerId="ADAL" clId="{EC486DBA-5717-4048-AFE4-2990C473D674}" dt="2023-03-21T04:40:29.208" v="1023" actId="207"/>
          <ac:spMkLst>
            <pc:docMk/>
            <pc:sldMk cId="3746843768" sldId="265"/>
            <ac:spMk id="8" creationId="{D695D14D-8EE5-424C-8224-C7AB6C9E1952}"/>
          </ac:spMkLst>
        </pc:spChg>
        <pc:spChg chg="mod">
          <ac:chgData name="TAN Mei Yi [Harrisdale Senior High School]" userId="f9f029c9-d743-4d60-9f2c-e74bdec1ab07" providerId="ADAL" clId="{EC486DBA-5717-4048-AFE4-2990C473D674}" dt="2023-03-21T04:40:29.208" v="1023" actId="207"/>
          <ac:spMkLst>
            <pc:docMk/>
            <pc:sldMk cId="3746843768" sldId="265"/>
            <ac:spMk id="9" creationId="{B5D182F9-D5D9-4FBA-AD4D-F8486031ECED}"/>
          </ac:spMkLst>
        </pc:spChg>
        <pc:spChg chg="mod">
          <ac:chgData name="TAN Mei Yi [Harrisdale Senior High School]" userId="f9f029c9-d743-4d60-9f2c-e74bdec1ab07" providerId="ADAL" clId="{EC486DBA-5717-4048-AFE4-2990C473D674}" dt="2023-03-21T04:39:24.766" v="1017" actId="20577"/>
          <ac:spMkLst>
            <pc:docMk/>
            <pc:sldMk cId="3746843768" sldId="265"/>
            <ac:spMk id="10" creationId="{E4BD47E4-0554-49EB-8EE4-C142AF30F3C9}"/>
          </ac:spMkLst>
        </pc:spChg>
        <pc:spChg chg="mod">
          <ac:chgData name="TAN Mei Yi [Harrisdale Senior High School]" userId="f9f029c9-d743-4d60-9f2c-e74bdec1ab07" providerId="ADAL" clId="{EC486DBA-5717-4048-AFE4-2990C473D674}" dt="2023-03-21T04:40:29.208" v="1023" actId="207"/>
          <ac:spMkLst>
            <pc:docMk/>
            <pc:sldMk cId="3746843768" sldId="265"/>
            <ac:spMk id="12" creationId="{DCEB5DFD-A0CF-41D2-B30D-4962CE49AD7F}"/>
          </ac:spMkLst>
        </pc:spChg>
        <pc:spChg chg="mod">
          <ac:chgData name="TAN Mei Yi [Harrisdale Senior High School]" userId="f9f029c9-d743-4d60-9f2c-e74bdec1ab07" providerId="ADAL" clId="{EC486DBA-5717-4048-AFE4-2990C473D674}" dt="2023-03-21T04:40:29.208" v="1023" actId="207"/>
          <ac:spMkLst>
            <pc:docMk/>
            <pc:sldMk cId="3746843768" sldId="265"/>
            <ac:spMk id="13" creationId="{3B42FDA0-E557-45B7-A741-741B8C74404E}"/>
          </ac:spMkLst>
        </pc:spChg>
        <pc:spChg chg="mod">
          <ac:chgData name="TAN Mei Yi [Harrisdale Senior High School]" userId="f9f029c9-d743-4d60-9f2c-e74bdec1ab07" providerId="ADAL" clId="{EC486DBA-5717-4048-AFE4-2990C473D674}" dt="2023-03-21T04:40:29.208" v="1023" actId="207"/>
          <ac:spMkLst>
            <pc:docMk/>
            <pc:sldMk cId="3746843768" sldId="265"/>
            <ac:spMk id="14" creationId="{B657AB40-1BD6-4E88-A65C-4968D75DC110}"/>
          </ac:spMkLst>
        </pc:spChg>
        <pc:spChg chg="mod">
          <ac:chgData name="TAN Mei Yi [Harrisdale Senior High School]" userId="f9f029c9-d743-4d60-9f2c-e74bdec1ab07" providerId="ADAL" clId="{EC486DBA-5717-4048-AFE4-2990C473D674}" dt="2023-03-21T04:40:29.208" v="1023" actId="207"/>
          <ac:spMkLst>
            <pc:docMk/>
            <pc:sldMk cId="3746843768" sldId="265"/>
            <ac:spMk id="15" creationId="{7E1CD734-185F-4B6E-8506-E9803779502F}"/>
          </ac:spMkLst>
        </pc:spChg>
        <pc:grpChg chg="mod">
          <ac:chgData name="TAN Mei Yi [Harrisdale Senior High School]" userId="f9f029c9-d743-4d60-9f2c-e74bdec1ab07" providerId="ADAL" clId="{EC486DBA-5717-4048-AFE4-2990C473D674}" dt="2023-03-21T04:39:53.521" v="1021" actId="1076"/>
          <ac:grpSpMkLst>
            <pc:docMk/>
            <pc:sldMk cId="3746843768" sldId="265"/>
            <ac:grpSpMk id="57" creationId="{EE5C530B-5E85-4656-A371-BBB36077B596}"/>
          </ac:grpSpMkLst>
        </pc:grpChg>
        <pc:grpChg chg="mod">
          <ac:chgData name="TAN Mei Yi [Harrisdale Senior High School]" userId="f9f029c9-d743-4d60-9f2c-e74bdec1ab07" providerId="ADAL" clId="{EC486DBA-5717-4048-AFE4-2990C473D674}" dt="2023-03-21T04:39:53.521" v="1021" actId="1076"/>
          <ac:grpSpMkLst>
            <pc:docMk/>
            <pc:sldMk cId="3746843768" sldId="265"/>
            <ac:grpSpMk id="58" creationId="{EC95FB4B-E5D4-45EF-A9DD-B00FAEF74688}"/>
          </ac:grpSpMkLst>
        </pc:grpChg>
        <pc:grpChg chg="mod">
          <ac:chgData name="TAN Mei Yi [Harrisdale Senior High School]" userId="f9f029c9-d743-4d60-9f2c-e74bdec1ab07" providerId="ADAL" clId="{EC486DBA-5717-4048-AFE4-2990C473D674}" dt="2023-03-21T04:39:47.884" v="1018" actId="1076"/>
          <ac:grpSpMkLst>
            <pc:docMk/>
            <pc:sldMk cId="3746843768" sldId="265"/>
            <ac:grpSpMk id="59" creationId="{18ABDC92-6615-424D-BACF-2FDA548B83DB}"/>
          </ac:grpSpMkLst>
        </pc:grpChg>
        <pc:inkChg chg="mod">
          <ac:chgData name="TAN Mei Yi [Harrisdale Senior High School]" userId="f9f029c9-d743-4d60-9f2c-e74bdec1ab07" providerId="ADAL" clId="{EC486DBA-5717-4048-AFE4-2990C473D674}" dt="2023-03-21T04:39:47.884" v="1018" actId="1076"/>
          <ac:inkMkLst>
            <pc:docMk/>
            <pc:sldMk cId="3746843768" sldId="265"/>
            <ac:inkMk id="35" creationId="{99D35F93-208D-47D7-A41E-CCE5AD39914C}"/>
          </ac:inkMkLst>
        </pc:inkChg>
      </pc:sldChg>
      <pc:sldChg chg="addSp delSp modSp add mod modAnim">
        <pc:chgData name="TAN Mei Yi [Harrisdale Senior High School]" userId="f9f029c9-d743-4d60-9f2c-e74bdec1ab07" providerId="ADAL" clId="{EC486DBA-5717-4048-AFE4-2990C473D674}" dt="2023-03-21T04:41:12.200" v="1033"/>
        <pc:sldMkLst>
          <pc:docMk/>
          <pc:sldMk cId="1976409363" sldId="266"/>
        </pc:sldMkLst>
        <pc:spChg chg="add mod">
          <ac:chgData name="TAN Mei Yi [Harrisdale Senior High School]" userId="f9f029c9-d743-4d60-9f2c-e74bdec1ab07" providerId="ADAL" clId="{EC486DBA-5717-4048-AFE4-2990C473D674}" dt="2023-03-21T02:48:01.001" v="226"/>
          <ac:spMkLst>
            <pc:docMk/>
            <pc:sldMk cId="1976409363" sldId="266"/>
            <ac:spMk id="2" creationId="{CC027075-24BB-2BB2-3EB8-E0D7C40ED191}"/>
          </ac:spMkLst>
        </pc:spChg>
        <pc:spChg chg="mod">
          <ac:chgData name="TAN Mei Yi [Harrisdale Senior High School]" userId="f9f029c9-d743-4d60-9f2c-e74bdec1ab07" providerId="ADAL" clId="{EC486DBA-5717-4048-AFE4-2990C473D674}" dt="2023-03-21T04:41:01.704" v="1030" actId="207"/>
          <ac:spMkLst>
            <pc:docMk/>
            <pc:sldMk cId="1976409363" sldId="266"/>
            <ac:spMk id="4" creationId="{24F0FCCC-18BE-4626-A628-761556E71901}"/>
          </ac:spMkLst>
        </pc:spChg>
        <pc:spChg chg="mod">
          <ac:chgData name="TAN Mei Yi [Harrisdale Senior High School]" userId="f9f029c9-d743-4d60-9f2c-e74bdec1ab07" providerId="ADAL" clId="{EC486DBA-5717-4048-AFE4-2990C473D674}" dt="2023-03-21T04:40:55.227" v="1029" actId="207"/>
          <ac:spMkLst>
            <pc:docMk/>
            <pc:sldMk cId="1976409363" sldId="266"/>
            <ac:spMk id="6" creationId="{C527E3E7-15C6-4290-8A88-8FEA91EFA01E}"/>
          </ac:spMkLst>
        </pc:spChg>
        <pc:spChg chg="mod">
          <ac:chgData name="TAN Mei Yi [Harrisdale Senior High School]" userId="f9f029c9-d743-4d60-9f2c-e74bdec1ab07" providerId="ADAL" clId="{EC486DBA-5717-4048-AFE4-2990C473D674}" dt="2023-03-21T04:40:55.227" v="1029" actId="207"/>
          <ac:spMkLst>
            <pc:docMk/>
            <pc:sldMk cId="1976409363" sldId="266"/>
            <ac:spMk id="7" creationId="{DB85549C-FDAE-40E5-B5F8-F07CEAB7AA75}"/>
          </ac:spMkLst>
        </pc:spChg>
        <pc:spChg chg="mod">
          <ac:chgData name="TAN Mei Yi [Harrisdale Senior High School]" userId="f9f029c9-d743-4d60-9f2c-e74bdec1ab07" providerId="ADAL" clId="{EC486DBA-5717-4048-AFE4-2990C473D674}" dt="2023-03-21T04:40:55.227" v="1029" actId="207"/>
          <ac:spMkLst>
            <pc:docMk/>
            <pc:sldMk cId="1976409363" sldId="266"/>
            <ac:spMk id="8" creationId="{6CC20FF9-835B-4953-9FEA-13B90A45E76F}"/>
          </ac:spMkLst>
        </pc:spChg>
        <pc:spChg chg="mod">
          <ac:chgData name="TAN Mei Yi [Harrisdale Senior High School]" userId="f9f029c9-d743-4d60-9f2c-e74bdec1ab07" providerId="ADAL" clId="{EC486DBA-5717-4048-AFE4-2990C473D674}" dt="2023-03-21T04:40:55.227" v="1029" actId="207"/>
          <ac:spMkLst>
            <pc:docMk/>
            <pc:sldMk cId="1976409363" sldId="266"/>
            <ac:spMk id="9" creationId="{05BACD37-D8C5-4A2A-A8C9-9BE961A078E0}"/>
          </ac:spMkLst>
        </pc:spChg>
        <pc:spChg chg="mod">
          <ac:chgData name="TAN Mei Yi [Harrisdale Senior High School]" userId="f9f029c9-d743-4d60-9f2c-e74bdec1ab07" providerId="ADAL" clId="{EC486DBA-5717-4048-AFE4-2990C473D674}" dt="2023-03-21T04:40:55.227" v="1029" actId="207"/>
          <ac:spMkLst>
            <pc:docMk/>
            <pc:sldMk cId="1976409363" sldId="266"/>
            <ac:spMk id="10" creationId="{049724AB-61E2-4EF2-9128-CF9B13CA4868}"/>
          </ac:spMkLst>
        </pc:spChg>
        <pc:spChg chg="del">
          <ac:chgData name="TAN Mei Yi [Harrisdale Senior High School]" userId="f9f029c9-d743-4d60-9f2c-e74bdec1ab07" providerId="ADAL" clId="{EC486DBA-5717-4048-AFE4-2990C473D674}" dt="2023-03-21T02:48:00.723" v="225" actId="478"/>
          <ac:spMkLst>
            <pc:docMk/>
            <pc:sldMk cId="1976409363" sldId="266"/>
            <ac:spMk id="11" creationId="{AF5C1421-D5F0-4114-ADBF-AB99F070D418}"/>
          </ac:spMkLst>
        </pc:spChg>
      </pc:sldChg>
      <pc:sldChg chg="addSp delSp modSp add mod">
        <pc:chgData name="TAN Mei Yi [Harrisdale Senior High School]" userId="f9f029c9-d743-4d60-9f2c-e74bdec1ab07" providerId="ADAL" clId="{EC486DBA-5717-4048-AFE4-2990C473D674}" dt="2023-03-21T02:52:24.419" v="284" actId="113"/>
        <pc:sldMkLst>
          <pc:docMk/>
          <pc:sldMk cId="1415708637" sldId="267"/>
        </pc:sldMkLst>
        <pc:spChg chg="mod">
          <ac:chgData name="TAN Mei Yi [Harrisdale Senior High School]" userId="f9f029c9-d743-4d60-9f2c-e74bdec1ab07" providerId="ADAL" clId="{EC486DBA-5717-4048-AFE4-2990C473D674}" dt="2023-03-21T02:52:24.419" v="284" actId="113"/>
          <ac:spMkLst>
            <pc:docMk/>
            <pc:sldMk cId="1415708637" sldId="267"/>
            <ac:spMk id="2" creationId="{17A8023C-83B6-4A79-BCD9-45E6E6A910CB}"/>
          </ac:spMkLst>
        </pc:spChg>
        <pc:spChg chg="add mod">
          <ac:chgData name="TAN Mei Yi [Harrisdale Senior High School]" userId="f9f029c9-d743-4d60-9f2c-e74bdec1ab07" providerId="ADAL" clId="{EC486DBA-5717-4048-AFE4-2990C473D674}" dt="2023-03-21T02:48:04.662" v="228"/>
          <ac:spMkLst>
            <pc:docMk/>
            <pc:sldMk cId="1415708637" sldId="267"/>
            <ac:spMk id="3" creationId="{91C862D0-0172-87C2-CBB0-2FF46D101744}"/>
          </ac:spMkLst>
        </pc:spChg>
        <pc:spChg chg="mod">
          <ac:chgData name="TAN Mei Yi [Harrisdale Senior High School]" userId="f9f029c9-d743-4d60-9f2c-e74bdec1ab07" providerId="ADAL" clId="{EC486DBA-5717-4048-AFE4-2990C473D674}" dt="2023-03-21T02:52:18.462" v="282" actId="207"/>
          <ac:spMkLst>
            <pc:docMk/>
            <pc:sldMk cId="1415708637" sldId="267"/>
            <ac:spMk id="4" creationId="{24F0FCCC-18BE-4626-A628-761556E71901}"/>
          </ac:spMkLst>
        </pc:spChg>
        <pc:spChg chg="mod">
          <ac:chgData name="TAN Mei Yi [Harrisdale Senior High School]" userId="f9f029c9-d743-4d60-9f2c-e74bdec1ab07" providerId="ADAL" clId="{EC486DBA-5717-4048-AFE4-2990C473D674}" dt="2023-03-21T02:52:05.620" v="281" actId="207"/>
          <ac:spMkLst>
            <pc:docMk/>
            <pc:sldMk cId="1415708637" sldId="267"/>
            <ac:spMk id="6" creationId="{C527E3E7-15C6-4290-8A88-8FEA91EFA01E}"/>
          </ac:spMkLst>
        </pc:spChg>
        <pc:spChg chg="mod">
          <ac:chgData name="TAN Mei Yi [Harrisdale Senior High School]" userId="f9f029c9-d743-4d60-9f2c-e74bdec1ab07" providerId="ADAL" clId="{EC486DBA-5717-4048-AFE4-2990C473D674}" dt="2023-03-21T02:52:05.620" v="281" actId="207"/>
          <ac:spMkLst>
            <pc:docMk/>
            <pc:sldMk cId="1415708637" sldId="267"/>
            <ac:spMk id="7" creationId="{DB85549C-FDAE-40E5-B5F8-F07CEAB7AA75}"/>
          </ac:spMkLst>
        </pc:spChg>
        <pc:spChg chg="mod">
          <ac:chgData name="TAN Mei Yi [Harrisdale Senior High School]" userId="f9f029c9-d743-4d60-9f2c-e74bdec1ab07" providerId="ADAL" clId="{EC486DBA-5717-4048-AFE4-2990C473D674}" dt="2023-03-21T02:52:05.620" v="281" actId="207"/>
          <ac:spMkLst>
            <pc:docMk/>
            <pc:sldMk cId="1415708637" sldId="267"/>
            <ac:spMk id="8" creationId="{6CC20FF9-835B-4953-9FEA-13B90A45E76F}"/>
          </ac:spMkLst>
        </pc:spChg>
        <pc:spChg chg="mod">
          <ac:chgData name="TAN Mei Yi [Harrisdale Senior High School]" userId="f9f029c9-d743-4d60-9f2c-e74bdec1ab07" providerId="ADAL" clId="{EC486DBA-5717-4048-AFE4-2990C473D674}" dt="2023-03-21T02:52:05.620" v="281" actId="207"/>
          <ac:spMkLst>
            <pc:docMk/>
            <pc:sldMk cId="1415708637" sldId="267"/>
            <ac:spMk id="9" creationId="{05BACD37-D8C5-4A2A-A8C9-9BE961A078E0}"/>
          </ac:spMkLst>
        </pc:spChg>
        <pc:spChg chg="mod">
          <ac:chgData name="TAN Mei Yi [Harrisdale Senior High School]" userId="f9f029c9-d743-4d60-9f2c-e74bdec1ab07" providerId="ADAL" clId="{EC486DBA-5717-4048-AFE4-2990C473D674}" dt="2023-03-21T02:52:05.620" v="281" actId="207"/>
          <ac:spMkLst>
            <pc:docMk/>
            <pc:sldMk cId="1415708637" sldId="267"/>
            <ac:spMk id="10" creationId="{049724AB-61E2-4EF2-9128-CF9B13CA4868}"/>
          </ac:spMkLst>
        </pc:spChg>
        <pc:spChg chg="del">
          <ac:chgData name="TAN Mei Yi [Harrisdale Senior High School]" userId="f9f029c9-d743-4d60-9f2c-e74bdec1ab07" providerId="ADAL" clId="{EC486DBA-5717-4048-AFE4-2990C473D674}" dt="2023-03-21T02:48:04.446" v="227" actId="478"/>
          <ac:spMkLst>
            <pc:docMk/>
            <pc:sldMk cId="1415708637" sldId="267"/>
            <ac:spMk id="11" creationId="{AF5C1421-D5F0-4114-ADBF-AB99F070D418}"/>
          </ac:spMkLst>
        </pc:spChg>
        <pc:spChg chg="mod">
          <ac:chgData name="TAN Mei Yi [Harrisdale Senior High School]" userId="f9f029c9-d743-4d60-9f2c-e74bdec1ab07" providerId="ADAL" clId="{EC486DBA-5717-4048-AFE4-2990C473D674}" dt="2023-03-21T02:52:24.419" v="284" actId="113"/>
          <ac:spMkLst>
            <pc:docMk/>
            <pc:sldMk cId="1415708637" sldId="267"/>
            <ac:spMk id="12" creationId="{5EAB6DE4-31F0-4A9D-82A9-F9101EE6C589}"/>
          </ac:spMkLst>
        </pc:spChg>
        <pc:spChg chg="mod">
          <ac:chgData name="TAN Mei Yi [Harrisdale Senior High School]" userId="f9f029c9-d743-4d60-9f2c-e74bdec1ab07" providerId="ADAL" clId="{EC486DBA-5717-4048-AFE4-2990C473D674}" dt="2023-03-21T02:52:24.419" v="284" actId="113"/>
          <ac:spMkLst>
            <pc:docMk/>
            <pc:sldMk cId="1415708637" sldId="267"/>
            <ac:spMk id="13" creationId="{D55BEB69-D4B0-469D-ACBA-9A6711528EA7}"/>
          </ac:spMkLst>
        </pc:spChg>
      </pc:sldChg>
      <pc:sldChg chg="addSp delSp modSp add mod modAnim">
        <pc:chgData name="TAN Mei Yi [Harrisdale Senior High School]" userId="f9f029c9-d743-4d60-9f2c-e74bdec1ab07" providerId="ADAL" clId="{EC486DBA-5717-4048-AFE4-2990C473D674}" dt="2023-03-21T02:51:03.155" v="271" actId="20577"/>
        <pc:sldMkLst>
          <pc:docMk/>
          <pc:sldMk cId="3715311180" sldId="268"/>
        </pc:sldMkLst>
        <pc:spChg chg="add mod">
          <ac:chgData name="TAN Mei Yi [Harrisdale Senior High School]" userId="f9f029c9-d743-4d60-9f2c-e74bdec1ab07" providerId="ADAL" clId="{EC486DBA-5717-4048-AFE4-2990C473D674}" dt="2023-03-21T02:51:03.155" v="271" actId="20577"/>
          <ac:spMkLst>
            <pc:docMk/>
            <pc:sldMk cId="3715311180" sldId="268"/>
            <ac:spMk id="2" creationId="{DEE5ED94-0D0F-5D85-D495-802680694B2A}"/>
          </ac:spMkLst>
        </pc:spChg>
        <pc:spChg chg="mod">
          <ac:chgData name="TAN Mei Yi [Harrisdale Senior High School]" userId="f9f029c9-d743-4d60-9f2c-e74bdec1ab07" providerId="ADAL" clId="{EC486DBA-5717-4048-AFE4-2990C473D674}" dt="2023-03-21T02:49:40.367" v="245" actId="207"/>
          <ac:spMkLst>
            <pc:docMk/>
            <pc:sldMk cId="3715311180" sldId="268"/>
            <ac:spMk id="4" creationId="{8ACB896E-A3D1-4615-A427-8BA83DFC8494}"/>
          </ac:spMkLst>
        </pc:spChg>
        <pc:spChg chg="mod">
          <ac:chgData name="TAN Mei Yi [Harrisdale Senior High School]" userId="f9f029c9-d743-4d60-9f2c-e74bdec1ab07" providerId="ADAL" clId="{EC486DBA-5717-4048-AFE4-2990C473D674}" dt="2023-03-21T02:49:30.060" v="243" actId="207"/>
          <ac:spMkLst>
            <pc:docMk/>
            <pc:sldMk cId="3715311180" sldId="268"/>
            <ac:spMk id="6" creationId="{B23A6F3D-A98A-4662-AD55-B35550C0C593}"/>
          </ac:spMkLst>
        </pc:spChg>
        <pc:spChg chg="mod">
          <ac:chgData name="TAN Mei Yi [Harrisdale Senior High School]" userId="f9f029c9-d743-4d60-9f2c-e74bdec1ab07" providerId="ADAL" clId="{EC486DBA-5717-4048-AFE4-2990C473D674}" dt="2023-03-21T02:49:30.060" v="243" actId="207"/>
          <ac:spMkLst>
            <pc:docMk/>
            <pc:sldMk cId="3715311180" sldId="268"/>
            <ac:spMk id="7" creationId="{65077B6F-10A8-462D-9B97-3ED908A90CD2}"/>
          </ac:spMkLst>
        </pc:spChg>
        <pc:spChg chg="mod">
          <ac:chgData name="TAN Mei Yi [Harrisdale Senior High School]" userId="f9f029c9-d743-4d60-9f2c-e74bdec1ab07" providerId="ADAL" clId="{EC486DBA-5717-4048-AFE4-2990C473D674}" dt="2023-03-21T02:49:30.060" v="243" actId="207"/>
          <ac:spMkLst>
            <pc:docMk/>
            <pc:sldMk cId="3715311180" sldId="268"/>
            <ac:spMk id="8" creationId="{F827F755-30E8-414B-9843-28FF7B0A5AD0}"/>
          </ac:spMkLst>
        </pc:spChg>
        <pc:spChg chg="mod">
          <ac:chgData name="TAN Mei Yi [Harrisdale Senior High School]" userId="f9f029c9-d743-4d60-9f2c-e74bdec1ab07" providerId="ADAL" clId="{EC486DBA-5717-4048-AFE4-2990C473D674}" dt="2023-03-21T02:49:30.060" v="243" actId="207"/>
          <ac:spMkLst>
            <pc:docMk/>
            <pc:sldMk cId="3715311180" sldId="268"/>
            <ac:spMk id="9" creationId="{D9CCBFFF-EB89-468B-A5F6-8E755ED94E36}"/>
          </ac:spMkLst>
        </pc:spChg>
        <pc:spChg chg="mod">
          <ac:chgData name="TAN Mei Yi [Harrisdale Senior High School]" userId="f9f029c9-d743-4d60-9f2c-e74bdec1ab07" providerId="ADAL" clId="{EC486DBA-5717-4048-AFE4-2990C473D674}" dt="2023-03-21T02:49:30.060" v="243" actId="207"/>
          <ac:spMkLst>
            <pc:docMk/>
            <pc:sldMk cId="3715311180" sldId="268"/>
            <ac:spMk id="10" creationId="{303F7EC0-B72B-4022-8A68-7FF844B47F5B}"/>
          </ac:spMkLst>
        </pc:spChg>
        <pc:spChg chg="del">
          <ac:chgData name="TAN Mei Yi [Harrisdale Senior High School]" userId="f9f029c9-d743-4d60-9f2c-e74bdec1ab07" providerId="ADAL" clId="{EC486DBA-5717-4048-AFE4-2990C473D674}" dt="2023-03-21T02:48:25.209" v="237" actId="478"/>
          <ac:spMkLst>
            <pc:docMk/>
            <pc:sldMk cId="3715311180" sldId="268"/>
            <ac:spMk id="11" creationId="{16E148F6-8EC3-4934-9DA7-042C85BFA198}"/>
          </ac:spMkLst>
        </pc:spChg>
      </pc:sldChg>
      <pc:sldChg chg="addSp delSp modSp add mod delAnim modAnim">
        <pc:chgData name="TAN Mei Yi [Harrisdale Senior High School]" userId="f9f029c9-d743-4d60-9f2c-e74bdec1ab07" providerId="ADAL" clId="{EC486DBA-5717-4048-AFE4-2990C473D674}" dt="2023-03-21T05:17:47.509" v="1930" actId="1076"/>
        <pc:sldMkLst>
          <pc:docMk/>
          <pc:sldMk cId="4017903647" sldId="269"/>
        </pc:sldMkLst>
        <pc:spChg chg="add mod">
          <ac:chgData name="TAN Mei Yi [Harrisdale Senior High School]" userId="f9f029c9-d743-4d60-9f2c-e74bdec1ab07" providerId="ADAL" clId="{EC486DBA-5717-4048-AFE4-2990C473D674}" dt="2023-03-21T02:48:08.910" v="230"/>
          <ac:spMkLst>
            <pc:docMk/>
            <pc:sldMk cId="4017903647" sldId="269"/>
            <ac:spMk id="2" creationId="{2924C50B-E2A6-BCF0-661E-81C61C46243C}"/>
          </ac:spMkLst>
        </pc:spChg>
        <pc:spChg chg="add mod">
          <ac:chgData name="TAN Mei Yi [Harrisdale Senior High School]" userId="f9f029c9-d743-4d60-9f2c-e74bdec1ab07" providerId="ADAL" clId="{EC486DBA-5717-4048-AFE4-2990C473D674}" dt="2023-03-21T05:17:47.509" v="1930" actId="1076"/>
          <ac:spMkLst>
            <pc:docMk/>
            <pc:sldMk cId="4017903647" sldId="269"/>
            <ac:spMk id="3" creationId="{0B55920C-A4AD-6A9A-B7B0-F08B76523531}"/>
          </ac:spMkLst>
        </pc:spChg>
        <pc:spChg chg="mod">
          <ac:chgData name="TAN Mei Yi [Harrisdale Senior High School]" userId="f9f029c9-d743-4d60-9f2c-e74bdec1ab07" providerId="ADAL" clId="{EC486DBA-5717-4048-AFE4-2990C473D674}" dt="2023-03-21T02:51:43.360" v="276" actId="113"/>
          <ac:spMkLst>
            <pc:docMk/>
            <pc:sldMk cId="4017903647" sldId="269"/>
            <ac:spMk id="4" creationId="{24F0FCCC-18BE-4626-A628-761556E71901}"/>
          </ac:spMkLst>
        </pc:spChg>
        <pc:spChg chg="del">
          <ac:chgData name="TAN Mei Yi [Harrisdale Senior High School]" userId="f9f029c9-d743-4d60-9f2c-e74bdec1ab07" providerId="ADAL" clId="{EC486DBA-5717-4048-AFE4-2990C473D674}" dt="2023-03-21T02:48:08.656" v="229" actId="478"/>
          <ac:spMkLst>
            <pc:docMk/>
            <pc:sldMk cId="4017903647" sldId="269"/>
            <ac:spMk id="11" creationId="{AF5C1421-D5F0-4114-ADBF-AB99F070D418}"/>
          </ac:spMkLst>
        </pc:spChg>
        <pc:grpChg chg="del">
          <ac:chgData name="TAN Mei Yi [Harrisdale Senior High School]" userId="f9f029c9-d743-4d60-9f2c-e74bdec1ab07" providerId="ADAL" clId="{EC486DBA-5717-4048-AFE4-2990C473D674}" dt="2023-03-21T05:17:32.132" v="1927" actId="478"/>
          <ac:grpSpMkLst>
            <pc:docMk/>
            <pc:sldMk cId="4017903647" sldId="269"/>
            <ac:grpSpMk id="33" creationId="{F26B45C0-4E44-42D7-835A-854A41A04CEF}"/>
          </ac:grpSpMkLst>
        </pc:grpChg>
        <pc:grpChg chg="del">
          <ac:chgData name="TAN Mei Yi [Harrisdale Senior High School]" userId="f9f029c9-d743-4d60-9f2c-e74bdec1ab07" providerId="ADAL" clId="{EC486DBA-5717-4048-AFE4-2990C473D674}" dt="2023-03-21T05:17:40.855" v="1928" actId="478"/>
          <ac:grpSpMkLst>
            <pc:docMk/>
            <pc:sldMk cId="4017903647" sldId="269"/>
            <ac:grpSpMk id="47" creationId="{4585DDDD-C3A3-458B-A904-364DEBBD0229}"/>
          </ac:grpSpMkLst>
        </pc:grpChg>
        <pc:grpChg chg="del">
          <ac:chgData name="TAN Mei Yi [Harrisdale Senior High School]" userId="f9f029c9-d743-4d60-9f2c-e74bdec1ab07" providerId="ADAL" clId="{EC486DBA-5717-4048-AFE4-2990C473D674}" dt="2023-03-21T05:17:42.829" v="1929" actId="478"/>
          <ac:grpSpMkLst>
            <pc:docMk/>
            <pc:sldMk cId="4017903647" sldId="269"/>
            <ac:grpSpMk id="48" creationId="{D7D2F604-C4D5-4D78-BCC0-7E9AF36C8DD4}"/>
          </ac:grpSpMkLst>
        </pc:grpChg>
        <pc:grpChg chg="del">
          <ac:chgData name="TAN Mei Yi [Harrisdale Senior High School]" userId="f9f029c9-d743-4d60-9f2c-e74bdec1ab07" providerId="ADAL" clId="{EC486DBA-5717-4048-AFE4-2990C473D674}" dt="2023-03-21T05:17:32.132" v="1927" actId="478"/>
          <ac:grpSpMkLst>
            <pc:docMk/>
            <pc:sldMk cId="4017903647" sldId="269"/>
            <ac:grpSpMk id="49" creationId="{7D0C699F-DC70-4157-936A-585B6AF5D127}"/>
          </ac:grpSpMkLst>
        </pc:grpChg>
        <pc:inkChg chg="del">
          <ac:chgData name="TAN Mei Yi [Harrisdale Senior High School]" userId="f9f029c9-d743-4d60-9f2c-e74bdec1ab07" providerId="ADAL" clId="{EC486DBA-5717-4048-AFE4-2990C473D674}" dt="2023-03-21T05:17:32.132" v="1927" actId="478"/>
          <ac:inkMkLst>
            <pc:docMk/>
            <pc:sldMk cId="4017903647" sldId="269"/>
            <ac:inkMk id="38" creationId="{27FF2E61-9E23-4ED0-BEF5-A6576DB49449}"/>
          </ac:inkMkLst>
        </pc:inkChg>
      </pc:sldChg>
      <pc:sldChg chg="addSp delSp modSp add mod delAnim modAnim">
        <pc:chgData name="TAN Mei Yi [Harrisdale Senior High School]" userId="f9f029c9-d743-4d60-9f2c-e74bdec1ab07" providerId="ADAL" clId="{EC486DBA-5717-4048-AFE4-2990C473D674}" dt="2023-03-21T05:20:39.007" v="2133" actId="1076"/>
        <pc:sldMkLst>
          <pc:docMk/>
          <pc:sldMk cId="2466663786" sldId="270"/>
        </pc:sldMkLst>
        <pc:spChg chg="mod">
          <ac:chgData name="TAN Mei Yi [Harrisdale Senior High School]" userId="f9f029c9-d743-4d60-9f2c-e74bdec1ab07" providerId="ADAL" clId="{EC486DBA-5717-4048-AFE4-2990C473D674}" dt="2023-03-21T05:20:34.637" v="2132" actId="20577"/>
          <ac:spMkLst>
            <pc:docMk/>
            <pc:sldMk cId="2466663786" sldId="270"/>
            <ac:spMk id="4" creationId="{24F0FCCC-18BE-4626-A628-761556E71901}"/>
          </ac:spMkLst>
        </pc:spChg>
        <pc:spChg chg="del">
          <ac:chgData name="TAN Mei Yi [Harrisdale Senior High School]" userId="f9f029c9-d743-4d60-9f2c-e74bdec1ab07" providerId="ADAL" clId="{EC486DBA-5717-4048-AFE4-2990C473D674}" dt="2023-03-21T02:48:13.884" v="231" actId="478"/>
          <ac:spMkLst>
            <pc:docMk/>
            <pc:sldMk cId="2466663786" sldId="270"/>
            <ac:spMk id="11" creationId="{AF5C1421-D5F0-4114-ADBF-AB99F070D418}"/>
          </ac:spMkLst>
        </pc:spChg>
        <pc:spChg chg="add mod">
          <ac:chgData name="TAN Mei Yi [Harrisdale Senior High School]" userId="f9f029c9-d743-4d60-9f2c-e74bdec1ab07" providerId="ADAL" clId="{EC486DBA-5717-4048-AFE4-2990C473D674}" dt="2023-03-21T02:48:14.084" v="232"/>
          <ac:spMkLst>
            <pc:docMk/>
            <pc:sldMk cId="2466663786" sldId="270"/>
            <ac:spMk id="16" creationId="{37831684-5520-5A0C-36CF-BE37FFDD35E0}"/>
          </ac:spMkLst>
        </pc:spChg>
        <pc:spChg chg="add mod">
          <ac:chgData name="TAN Mei Yi [Harrisdale Senior High School]" userId="f9f029c9-d743-4d60-9f2c-e74bdec1ab07" providerId="ADAL" clId="{EC486DBA-5717-4048-AFE4-2990C473D674}" dt="2023-03-21T05:19:02.894" v="1988" actId="1076"/>
          <ac:spMkLst>
            <pc:docMk/>
            <pc:sldMk cId="2466663786" sldId="270"/>
            <ac:spMk id="40" creationId="{9FD1A2C7-8E6B-F35D-8363-48ABB7701E8D}"/>
          </ac:spMkLst>
        </pc:spChg>
        <pc:spChg chg="add mod">
          <ac:chgData name="TAN Mei Yi [Harrisdale Senior High School]" userId="f9f029c9-d743-4d60-9f2c-e74bdec1ab07" providerId="ADAL" clId="{EC486DBA-5717-4048-AFE4-2990C473D674}" dt="2023-03-21T05:19:35.299" v="2029" actId="1076"/>
          <ac:spMkLst>
            <pc:docMk/>
            <pc:sldMk cId="2466663786" sldId="270"/>
            <ac:spMk id="42" creationId="{69226836-D747-F478-9EF1-E8ADFF0C6304}"/>
          </ac:spMkLst>
        </pc:spChg>
        <pc:spChg chg="add mod">
          <ac:chgData name="TAN Mei Yi [Harrisdale Senior High School]" userId="f9f029c9-d743-4d60-9f2c-e74bdec1ab07" providerId="ADAL" clId="{EC486DBA-5717-4048-AFE4-2990C473D674}" dt="2023-03-21T05:20:39.007" v="2133" actId="1076"/>
          <ac:spMkLst>
            <pc:docMk/>
            <pc:sldMk cId="2466663786" sldId="270"/>
            <ac:spMk id="44" creationId="{7B3116B9-17AE-A01B-B876-046B7A5BC286}"/>
          </ac:spMkLst>
        </pc:spChg>
        <pc:grpChg chg="del mod">
          <ac:chgData name="TAN Mei Yi [Harrisdale Senior High School]" userId="f9f029c9-d743-4d60-9f2c-e74bdec1ab07" providerId="ADAL" clId="{EC486DBA-5717-4048-AFE4-2990C473D674}" dt="2023-03-21T05:19:38.462" v="2030" actId="478"/>
          <ac:grpSpMkLst>
            <pc:docMk/>
            <pc:sldMk cId="2466663786" sldId="270"/>
            <ac:grpSpMk id="94" creationId="{F1EAD800-B639-4FE8-A5B1-97E666D1F4A4}"/>
          </ac:grpSpMkLst>
        </pc:grpChg>
        <pc:grpChg chg="del">
          <ac:chgData name="TAN Mei Yi [Harrisdale Senior High School]" userId="f9f029c9-d743-4d60-9f2c-e74bdec1ab07" providerId="ADAL" clId="{EC486DBA-5717-4048-AFE4-2990C473D674}" dt="2023-03-21T05:20:26.813" v="2129" actId="478"/>
          <ac:grpSpMkLst>
            <pc:docMk/>
            <pc:sldMk cId="2466663786" sldId="270"/>
            <ac:grpSpMk id="134" creationId="{4BFF266F-837F-46C0-ABD1-C0DD2A4CF6C1}"/>
          </ac:grpSpMkLst>
        </pc:grpChg>
        <pc:grpChg chg="del">
          <ac:chgData name="TAN Mei Yi [Harrisdale Senior High School]" userId="f9f029c9-d743-4d60-9f2c-e74bdec1ab07" providerId="ADAL" clId="{EC486DBA-5717-4048-AFE4-2990C473D674}" dt="2023-03-21T05:20:26.813" v="2129" actId="478"/>
          <ac:grpSpMkLst>
            <pc:docMk/>
            <pc:sldMk cId="2466663786" sldId="270"/>
            <ac:grpSpMk id="135" creationId="{F25F5F65-F2D6-4587-BBC8-E62AD4AA0309}"/>
          </ac:grpSpMkLst>
        </pc:grpChg>
        <pc:grpChg chg="del">
          <ac:chgData name="TAN Mei Yi [Harrisdale Senior High School]" userId="f9f029c9-d743-4d60-9f2c-e74bdec1ab07" providerId="ADAL" clId="{EC486DBA-5717-4048-AFE4-2990C473D674}" dt="2023-03-21T05:20:26.813" v="2129" actId="478"/>
          <ac:grpSpMkLst>
            <pc:docMk/>
            <pc:sldMk cId="2466663786" sldId="270"/>
            <ac:grpSpMk id="142" creationId="{B2879A39-F3A7-4398-927E-E4D5A43AE5E5}"/>
          </ac:grpSpMkLst>
        </pc:grpChg>
        <pc:grpChg chg="del">
          <ac:chgData name="TAN Mei Yi [Harrisdale Senior High School]" userId="f9f029c9-d743-4d60-9f2c-e74bdec1ab07" providerId="ADAL" clId="{EC486DBA-5717-4048-AFE4-2990C473D674}" dt="2023-03-21T05:20:26.813" v="2129" actId="478"/>
          <ac:grpSpMkLst>
            <pc:docMk/>
            <pc:sldMk cId="2466663786" sldId="270"/>
            <ac:grpSpMk id="145" creationId="{E911CF16-47EF-4654-93FE-8E565EEC409C}"/>
          </ac:grpSpMkLst>
        </pc:grpChg>
        <pc:grpChg chg="del">
          <ac:chgData name="TAN Mei Yi [Harrisdale Senior High School]" userId="f9f029c9-d743-4d60-9f2c-e74bdec1ab07" providerId="ADAL" clId="{EC486DBA-5717-4048-AFE4-2990C473D674}" dt="2023-03-21T05:20:26.813" v="2129" actId="478"/>
          <ac:grpSpMkLst>
            <pc:docMk/>
            <pc:sldMk cId="2466663786" sldId="270"/>
            <ac:grpSpMk id="165" creationId="{38AFAEF1-2EC7-4616-9E05-3432CB5306C1}"/>
          </ac:grpSpMkLst>
        </pc:grpChg>
        <pc:grpChg chg="del">
          <ac:chgData name="TAN Mei Yi [Harrisdale Senior High School]" userId="f9f029c9-d743-4d60-9f2c-e74bdec1ab07" providerId="ADAL" clId="{EC486DBA-5717-4048-AFE4-2990C473D674}" dt="2023-03-21T05:20:26.813" v="2129" actId="478"/>
          <ac:grpSpMkLst>
            <pc:docMk/>
            <pc:sldMk cId="2466663786" sldId="270"/>
            <ac:grpSpMk id="166" creationId="{F3959A08-1C74-4904-827A-EF1DE912BF10}"/>
          </ac:grpSpMkLst>
        </pc:grpChg>
        <pc:grpChg chg="del">
          <ac:chgData name="TAN Mei Yi [Harrisdale Senior High School]" userId="f9f029c9-d743-4d60-9f2c-e74bdec1ab07" providerId="ADAL" clId="{EC486DBA-5717-4048-AFE4-2990C473D674}" dt="2023-03-21T05:20:26.813" v="2129" actId="478"/>
          <ac:grpSpMkLst>
            <pc:docMk/>
            <pc:sldMk cId="2466663786" sldId="270"/>
            <ac:grpSpMk id="167" creationId="{F1BD8F8D-450B-4831-B4D7-EB7AF0B8D9B5}"/>
          </ac:grpSpMkLst>
        </pc:grpChg>
        <pc:grpChg chg="del">
          <ac:chgData name="TAN Mei Yi [Harrisdale Senior High School]" userId="f9f029c9-d743-4d60-9f2c-e74bdec1ab07" providerId="ADAL" clId="{EC486DBA-5717-4048-AFE4-2990C473D674}" dt="2023-03-21T05:20:26.813" v="2129" actId="478"/>
          <ac:grpSpMkLst>
            <pc:docMk/>
            <pc:sldMk cId="2466663786" sldId="270"/>
            <ac:grpSpMk id="172" creationId="{8EB0D086-1D50-439D-98A5-1AD55A805D2C}"/>
          </ac:grpSpMkLst>
        </pc:grpChg>
      </pc:sldChg>
      <pc:sldChg chg="addSp delSp modSp add mod delAnim">
        <pc:chgData name="TAN Mei Yi [Harrisdale Senior High School]" userId="f9f029c9-d743-4d60-9f2c-e74bdec1ab07" providerId="ADAL" clId="{EC486DBA-5717-4048-AFE4-2990C473D674}" dt="2023-03-21T05:22:14.664" v="2260" actId="1076"/>
        <pc:sldMkLst>
          <pc:docMk/>
          <pc:sldMk cId="2394672079" sldId="271"/>
        </pc:sldMkLst>
        <pc:spChg chg="mod">
          <ac:chgData name="TAN Mei Yi [Harrisdale Senior High School]" userId="f9f029c9-d743-4d60-9f2c-e74bdec1ab07" providerId="ADAL" clId="{EC486DBA-5717-4048-AFE4-2990C473D674}" dt="2023-03-21T05:20:58.463" v="2148"/>
          <ac:spMkLst>
            <pc:docMk/>
            <pc:sldMk cId="2394672079" sldId="271"/>
            <ac:spMk id="4" creationId="{24F0FCCC-18BE-4626-A628-761556E71901}"/>
          </ac:spMkLst>
        </pc:spChg>
        <pc:spChg chg="del">
          <ac:chgData name="TAN Mei Yi [Harrisdale Senior High School]" userId="f9f029c9-d743-4d60-9f2c-e74bdec1ab07" providerId="ADAL" clId="{EC486DBA-5717-4048-AFE4-2990C473D674}" dt="2023-03-21T02:48:17.812" v="233" actId="478"/>
          <ac:spMkLst>
            <pc:docMk/>
            <pc:sldMk cId="2394672079" sldId="271"/>
            <ac:spMk id="11" creationId="{AF5C1421-D5F0-4114-ADBF-AB99F070D418}"/>
          </ac:spMkLst>
        </pc:spChg>
        <pc:spChg chg="add mod">
          <ac:chgData name="TAN Mei Yi [Harrisdale Senior High School]" userId="f9f029c9-d743-4d60-9f2c-e74bdec1ab07" providerId="ADAL" clId="{EC486DBA-5717-4048-AFE4-2990C473D674}" dt="2023-03-21T02:48:18.028" v="234"/>
          <ac:spMkLst>
            <pc:docMk/>
            <pc:sldMk cId="2394672079" sldId="271"/>
            <ac:spMk id="15" creationId="{8546A0BA-3A12-3B4F-45EE-20AF19046B1A}"/>
          </ac:spMkLst>
        </pc:spChg>
        <pc:spChg chg="add mod">
          <ac:chgData name="TAN Mei Yi [Harrisdale Senior High School]" userId="f9f029c9-d743-4d60-9f2c-e74bdec1ab07" providerId="ADAL" clId="{EC486DBA-5717-4048-AFE4-2990C473D674}" dt="2023-03-21T05:22:14.664" v="2260" actId="1076"/>
          <ac:spMkLst>
            <pc:docMk/>
            <pc:sldMk cId="2394672079" sldId="271"/>
            <ac:spMk id="58" creationId="{48ABF803-3459-C9B7-81E3-9EF179467B11}"/>
          </ac:spMkLst>
        </pc:spChg>
        <pc:spChg chg="add mod">
          <ac:chgData name="TAN Mei Yi [Harrisdale Senior High School]" userId="f9f029c9-d743-4d60-9f2c-e74bdec1ab07" providerId="ADAL" clId="{EC486DBA-5717-4048-AFE4-2990C473D674}" dt="2023-03-21T05:22:14.664" v="2260" actId="1076"/>
          <ac:spMkLst>
            <pc:docMk/>
            <pc:sldMk cId="2394672079" sldId="271"/>
            <ac:spMk id="59" creationId="{A478C56C-2F70-332E-E025-A8007E1CC34C}"/>
          </ac:spMkLst>
        </pc:spChg>
        <pc:spChg chg="add mod">
          <ac:chgData name="TAN Mei Yi [Harrisdale Senior High School]" userId="f9f029c9-d743-4d60-9f2c-e74bdec1ab07" providerId="ADAL" clId="{EC486DBA-5717-4048-AFE4-2990C473D674}" dt="2023-03-21T05:22:14.664" v="2260" actId="1076"/>
          <ac:spMkLst>
            <pc:docMk/>
            <pc:sldMk cId="2394672079" sldId="271"/>
            <ac:spMk id="60" creationId="{C7A8C393-2383-00BE-DE64-1CAEFE6C4B61}"/>
          </ac:spMkLst>
        </pc:spChg>
        <pc:spChg chg="add mod">
          <ac:chgData name="TAN Mei Yi [Harrisdale Senior High School]" userId="f9f029c9-d743-4d60-9f2c-e74bdec1ab07" providerId="ADAL" clId="{EC486DBA-5717-4048-AFE4-2990C473D674}" dt="2023-03-21T05:22:14.664" v="2260" actId="1076"/>
          <ac:spMkLst>
            <pc:docMk/>
            <pc:sldMk cId="2394672079" sldId="271"/>
            <ac:spMk id="61" creationId="{4A585E42-3C99-5122-BA37-8A7FC6FC3866}"/>
          </ac:spMkLst>
        </pc:spChg>
        <pc:grpChg chg="del">
          <ac:chgData name="TAN Mei Yi [Harrisdale Senior High School]" userId="f9f029c9-d743-4d60-9f2c-e74bdec1ab07" providerId="ADAL" clId="{EC486DBA-5717-4048-AFE4-2990C473D674}" dt="2023-03-21T05:22:09.905" v="2259" actId="478"/>
          <ac:grpSpMkLst>
            <pc:docMk/>
            <pc:sldMk cId="2394672079" sldId="271"/>
            <ac:grpSpMk id="48" creationId="{816CAEFD-2D1F-4843-82C1-C94F251049D6}"/>
          </ac:grpSpMkLst>
        </pc:grpChg>
        <pc:grpChg chg="del">
          <ac:chgData name="TAN Mei Yi [Harrisdale Senior High School]" userId="f9f029c9-d743-4d60-9f2c-e74bdec1ab07" providerId="ADAL" clId="{EC486DBA-5717-4048-AFE4-2990C473D674}" dt="2023-03-21T05:22:09.905" v="2259" actId="478"/>
          <ac:grpSpMkLst>
            <pc:docMk/>
            <pc:sldMk cId="2394672079" sldId="271"/>
            <ac:grpSpMk id="49" creationId="{3B5EE3C8-72D9-4483-8040-53E3B0593ABA}"/>
          </ac:grpSpMkLst>
        </pc:grpChg>
        <pc:grpChg chg="del">
          <ac:chgData name="TAN Mei Yi [Harrisdale Senior High School]" userId="f9f029c9-d743-4d60-9f2c-e74bdec1ab07" providerId="ADAL" clId="{EC486DBA-5717-4048-AFE4-2990C473D674}" dt="2023-03-21T05:22:09.905" v="2259" actId="478"/>
          <ac:grpSpMkLst>
            <pc:docMk/>
            <pc:sldMk cId="2394672079" sldId="271"/>
            <ac:grpSpMk id="50" creationId="{E1FC862B-158B-4B6B-94D5-5C3BCCAAA682}"/>
          </ac:grpSpMkLst>
        </pc:grpChg>
        <pc:grpChg chg="del">
          <ac:chgData name="TAN Mei Yi [Harrisdale Senior High School]" userId="f9f029c9-d743-4d60-9f2c-e74bdec1ab07" providerId="ADAL" clId="{EC486DBA-5717-4048-AFE4-2990C473D674}" dt="2023-03-21T05:22:09.905" v="2259" actId="478"/>
          <ac:grpSpMkLst>
            <pc:docMk/>
            <pc:sldMk cId="2394672079" sldId="271"/>
            <ac:grpSpMk id="51" creationId="{BE0D477C-A299-4783-9B11-9AC3AF11F80E}"/>
          </ac:grpSpMkLst>
        </pc:grpChg>
        <pc:grpChg chg="del">
          <ac:chgData name="TAN Mei Yi [Harrisdale Senior High School]" userId="f9f029c9-d743-4d60-9f2c-e74bdec1ab07" providerId="ADAL" clId="{EC486DBA-5717-4048-AFE4-2990C473D674}" dt="2023-03-21T05:22:09.905" v="2259" actId="478"/>
          <ac:grpSpMkLst>
            <pc:docMk/>
            <pc:sldMk cId="2394672079" sldId="271"/>
            <ac:grpSpMk id="52" creationId="{87897EA5-5AA1-4900-888F-C10767F44363}"/>
          </ac:grpSpMkLst>
        </pc:grpChg>
        <pc:grpChg chg="del">
          <ac:chgData name="TAN Mei Yi [Harrisdale Senior High School]" userId="f9f029c9-d743-4d60-9f2c-e74bdec1ab07" providerId="ADAL" clId="{EC486DBA-5717-4048-AFE4-2990C473D674}" dt="2023-03-21T05:22:09.905" v="2259" actId="478"/>
          <ac:grpSpMkLst>
            <pc:docMk/>
            <pc:sldMk cId="2394672079" sldId="271"/>
            <ac:grpSpMk id="53" creationId="{320E6763-11E9-4B80-BFFA-7FCF8E66C054}"/>
          </ac:grpSpMkLst>
        </pc:grpChg>
        <pc:grpChg chg="del">
          <ac:chgData name="TAN Mei Yi [Harrisdale Senior High School]" userId="f9f029c9-d743-4d60-9f2c-e74bdec1ab07" providerId="ADAL" clId="{EC486DBA-5717-4048-AFE4-2990C473D674}" dt="2023-03-21T05:22:09.905" v="2259" actId="478"/>
          <ac:grpSpMkLst>
            <pc:docMk/>
            <pc:sldMk cId="2394672079" sldId="271"/>
            <ac:grpSpMk id="54" creationId="{23B7E548-9C8F-45B9-9DF1-BA9C3B915FDE}"/>
          </ac:grpSpMkLst>
        </pc:grpChg>
        <pc:grpChg chg="del">
          <ac:chgData name="TAN Mei Yi [Harrisdale Senior High School]" userId="f9f029c9-d743-4d60-9f2c-e74bdec1ab07" providerId="ADAL" clId="{EC486DBA-5717-4048-AFE4-2990C473D674}" dt="2023-03-21T05:22:09.905" v="2259" actId="478"/>
          <ac:grpSpMkLst>
            <pc:docMk/>
            <pc:sldMk cId="2394672079" sldId="271"/>
            <ac:grpSpMk id="55" creationId="{767D1FF1-E90B-4E81-B4C4-19257ECC9B73}"/>
          </ac:grpSpMkLst>
        </pc:grpChg>
        <pc:grpChg chg="del">
          <ac:chgData name="TAN Mei Yi [Harrisdale Senior High School]" userId="f9f029c9-d743-4d60-9f2c-e74bdec1ab07" providerId="ADAL" clId="{EC486DBA-5717-4048-AFE4-2990C473D674}" dt="2023-03-21T05:22:09.905" v="2259" actId="478"/>
          <ac:grpSpMkLst>
            <pc:docMk/>
            <pc:sldMk cId="2394672079" sldId="271"/>
            <ac:grpSpMk id="56" creationId="{64E23160-80CF-4DD3-8A57-92073D75D841}"/>
          </ac:grpSpMkLst>
        </pc:grpChg>
        <pc:grpChg chg="del">
          <ac:chgData name="TAN Mei Yi [Harrisdale Senior High School]" userId="f9f029c9-d743-4d60-9f2c-e74bdec1ab07" providerId="ADAL" clId="{EC486DBA-5717-4048-AFE4-2990C473D674}" dt="2023-03-21T05:22:09.905" v="2259" actId="478"/>
          <ac:grpSpMkLst>
            <pc:docMk/>
            <pc:sldMk cId="2394672079" sldId="271"/>
            <ac:grpSpMk id="178" creationId="{1209A937-07AE-46F3-B358-120BEBD4A3FA}"/>
          </ac:grpSpMkLst>
        </pc:grpChg>
        <pc:grpChg chg="del">
          <ac:chgData name="TAN Mei Yi [Harrisdale Senior High School]" userId="f9f029c9-d743-4d60-9f2c-e74bdec1ab07" providerId="ADAL" clId="{EC486DBA-5717-4048-AFE4-2990C473D674}" dt="2023-03-21T05:22:09.905" v="2259" actId="478"/>
          <ac:grpSpMkLst>
            <pc:docMk/>
            <pc:sldMk cId="2394672079" sldId="271"/>
            <ac:grpSpMk id="185" creationId="{27768DB5-CA68-4777-BF2C-18815F1C0C8C}"/>
          </ac:grpSpMkLst>
        </pc:grpChg>
        <pc:grpChg chg="del">
          <ac:chgData name="TAN Mei Yi [Harrisdale Senior High School]" userId="f9f029c9-d743-4d60-9f2c-e74bdec1ab07" providerId="ADAL" clId="{EC486DBA-5717-4048-AFE4-2990C473D674}" dt="2023-03-21T05:22:09.905" v="2259" actId="478"/>
          <ac:grpSpMkLst>
            <pc:docMk/>
            <pc:sldMk cId="2394672079" sldId="271"/>
            <ac:grpSpMk id="206" creationId="{BDAC1F34-F658-446C-9B75-5936C3B03AC4}"/>
          </ac:grpSpMkLst>
        </pc:grpChg>
        <pc:grpChg chg="del">
          <ac:chgData name="TAN Mei Yi [Harrisdale Senior High School]" userId="f9f029c9-d743-4d60-9f2c-e74bdec1ab07" providerId="ADAL" clId="{EC486DBA-5717-4048-AFE4-2990C473D674}" dt="2023-03-21T05:22:09.905" v="2259" actId="478"/>
          <ac:grpSpMkLst>
            <pc:docMk/>
            <pc:sldMk cId="2394672079" sldId="271"/>
            <ac:grpSpMk id="207" creationId="{D4E55E0F-5D4E-4195-97BE-7B81450D8774}"/>
          </ac:grpSpMkLst>
        </pc:grpChg>
        <pc:grpChg chg="del">
          <ac:chgData name="TAN Mei Yi [Harrisdale Senior High School]" userId="f9f029c9-d743-4d60-9f2c-e74bdec1ab07" providerId="ADAL" clId="{EC486DBA-5717-4048-AFE4-2990C473D674}" dt="2023-03-21T05:22:09.905" v="2259" actId="478"/>
          <ac:grpSpMkLst>
            <pc:docMk/>
            <pc:sldMk cId="2394672079" sldId="271"/>
            <ac:grpSpMk id="208" creationId="{C1F8F080-5319-4CD4-920E-9DA6EADC2F44}"/>
          </ac:grpSpMkLst>
        </pc:grpChg>
        <pc:grpChg chg="del">
          <ac:chgData name="TAN Mei Yi [Harrisdale Senior High School]" userId="f9f029c9-d743-4d60-9f2c-e74bdec1ab07" providerId="ADAL" clId="{EC486DBA-5717-4048-AFE4-2990C473D674}" dt="2023-03-21T05:22:09.905" v="2259" actId="478"/>
          <ac:grpSpMkLst>
            <pc:docMk/>
            <pc:sldMk cId="2394672079" sldId="271"/>
            <ac:grpSpMk id="209" creationId="{BD888179-C40E-491F-9C99-57098D640062}"/>
          </ac:grpSpMkLst>
        </pc:grpChg>
        <pc:grpChg chg="del">
          <ac:chgData name="TAN Mei Yi [Harrisdale Senior High School]" userId="f9f029c9-d743-4d60-9f2c-e74bdec1ab07" providerId="ADAL" clId="{EC486DBA-5717-4048-AFE4-2990C473D674}" dt="2023-03-21T05:22:09.905" v="2259" actId="478"/>
          <ac:grpSpMkLst>
            <pc:docMk/>
            <pc:sldMk cId="2394672079" sldId="271"/>
            <ac:grpSpMk id="232" creationId="{C40CCE36-E46A-4D3A-8596-CDF0D5640C22}"/>
          </ac:grpSpMkLst>
        </pc:grpChg>
        <pc:grpChg chg="del">
          <ac:chgData name="TAN Mei Yi [Harrisdale Senior High School]" userId="f9f029c9-d743-4d60-9f2c-e74bdec1ab07" providerId="ADAL" clId="{EC486DBA-5717-4048-AFE4-2990C473D674}" dt="2023-03-21T05:22:09.905" v="2259" actId="478"/>
          <ac:grpSpMkLst>
            <pc:docMk/>
            <pc:sldMk cId="2394672079" sldId="271"/>
            <ac:grpSpMk id="233" creationId="{0F5F3A65-5BD1-4CF0-AF93-D3269BE62E90}"/>
          </ac:grpSpMkLst>
        </pc:grpChg>
        <pc:grpChg chg="del">
          <ac:chgData name="TAN Mei Yi [Harrisdale Senior High School]" userId="f9f029c9-d743-4d60-9f2c-e74bdec1ab07" providerId="ADAL" clId="{EC486DBA-5717-4048-AFE4-2990C473D674}" dt="2023-03-21T05:22:09.905" v="2259" actId="478"/>
          <ac:grpSpMkLst>
            <pc:docMk/>
            <pc:sldMk cId="2394672079" sldId="271"/>
            <ac:grpSpMk id="234" creationId="{347ADDE5-0C85-471D-8264-7F20AB542B5A}"/>
          </ac:grpSpMkLst>
        </pc:grpChg>
        <pc:grpChg chg="del">
          <ac:chgData name="TAN Mei Yi [Harrisdale Senior High School]" userId="f9f029c9-d743-4d60-9f2c-e74bdec1ab07" providerId="ADAL" clId="{EC486DBA-5717-4048-AFE4-2990C473D674}" dt="2023-03-21T05:22:09.905" v="2259" actId="478"/>
          <ac:grpSpMkLst>
            <pc:docMk/>
            <pc:sldMk cId="2394672079" sldId="271"/>
            <ac:grpSpMk id="235" creationId="{BD4B3D65-E64A-4400-8662-DE777598E977}"/>
          </ac:grpSpMkLst>
        </pc:grpChg>
        <pc:grpChg chg="del">
          <ac:chgData name="TAN Mei Yi [Harrisdale Senior High School]" userId="f9f029c9-d743-4d60-9f2c-e74bdec1ab07" providerId="ADAL" clId="{EC486DBA-5717-4048-AFE4-2990C473D674}" dt="2023-03-21T05:22:09.905" v="2259" actId="478"/>
          <ac:grpSpMkLst>
            <pc:docMk/>
            <pc:sldMk cId="2394672079" sldId="271"/>
            <ac:grpSpMk id="236" creationId="{0DF91520-F658-4350-8A4D-22A2D8DE3961}"/>
          </ac:grpSpMkLst>
        </pc:grpChg>
        <pc:grpChg chg="del">
          <ac:chgData name="TAN Mei Yi [Harrisdale Senior High School]" userId="f9f029c9-d743-4d60-9f2c-e74bdec1ab07" providerId="ADAL" clId="{EC486DBA-5717-4048-AFE4-2990C473D674}" dt="2023-03-21T05:22:09.905" v="2259" actId="478"/>
          <ac:grpSpMkLst>
            <pc:docMk/>
            <pc:sldMk cId="2394672079" sldId="271"/>
            <ac:grpSpMk id="237" creationId="{CCEEF591-8D5B-4149-8AAC-19715DEFD981}"/>
          </ac:grpSpMkLst>
        </pc:grpChg>
        <pc:graphicFrameChg chg="mod">
          <ac:chgData name="TAN Mei Yi [Harrisdale Senior High School]" userId="f9f029c9-d743-4d60-9f2c-e74bdec1ab07" providerId="ADAL" clId="{EC486DBA-5717-4048-AFE4-2990C473D674}" dt="2023-03-21T02:51:22.313" v="274" actId="1076"/>
          <ac:graphicFrameMkLst>
            <pc:docMk/>
            <pc:sldMk cId="2394672079" sldId="271"/>
            <ac:graphicFrameMk id="5" creationId="{FD2F9DA5-5934-46CB-9EE3-B03FB0735D9E}"/>
          </ac:graphicFrameMkLst>
        </pc:graphicFrameChg>
      </pc:sldChg>
      <pc:sldChg chg="modSp mod">
        <pc:chgData name="TAN Mei Yi [Harrisdale Senior High School]" userId="f9f029c9-d743-4d60-9f2c-e74bdec1ab07" providerId="ADAL" clId="{EC486DBA-5717-4048-AFE4-2990C473D674}" dt="2023-03-21T02:48:33.061" v="241" actId="20577"/>
        <pc:sldMkLst>
          <pc:docMk/>
          <pc:sldMk cId="3000480193" sldId="288"/>
        </pc:sldMkLst>
        <pc:spChg chg="mod">
          <ac:chgData name="TAN Mei Yi [Harrisdale Senior High School]" userId="f9f029c9-d743-4d60-9f2c-e74bdec1ab07" providerId="ADAL" clId="{EC486DBA-5717-4048-AFE4-2990C473D674}" dt="2023-03-21T02:48:33.061" v="241" actId="20577"/>
          <ac:spMkLst>
            <pc:docMk/>
            <pc:sldMk cId="3000480193" sldId="288"/>
            <ac:spMk id="5" creationId="{00000000-0000-0000-0000-000000000000}"/>
          </ac:spMkLst>
        </pc:spChg>
      </pc:sldChg>
      <pc:sldChg chg="modSp mod">
        <pc:chgData name="TAN Mei Yi [Harrisdale Senior High School]" userId="f9f029c9-d743-4d60-9f2c-e74bdec1ab07" providerId="ADAL" clId="{EC486DBA-5717-4048-AFE4-2990C473D674}" dt="2023-03-21T22:59:46.522" v="2405"/>
        <pc:sldMkLst>
          <pc:docMk/>
          <pc:sldMk cId="2226349418" sldId="292"/>
        </pc:sldMkLst>
        <pc:spChg chg="mod">
          <ac:chgData name="TAN Mei Yi [Harrisdale Senior High School]" userId="f9f029c9-d743-4d60-9f2c-e74bdec1ab07" providerId="ADAL" clId="{EC486DBA-5717-4048-AFE4-2990C473D674}" dt="2023-03-21T22:59:46.522" v="2405"/>
          <ac:spMkLst>
            <pc:docMk/>
            <pc:sldMk cId="2226349418" sldId="292"/>
            <ac:spMk id="21" creationId="{8E7845BC-DC72-44E1-BABF-6AFB4DC3022D}"/>
          </ac:spMkLst>
        </pc:spChg>
        <pc:spChg chg="mod">
          <ac:chgData name="TAN Mei Yi [Harrisdale Senior High School]" userId="f9f029c9-d743-4d60-9f2c-e74bdec1ab07" providerId="ADAL" clId="{EC486DBA-5717-4048-AFE4-2990C473D674}" dt="2023-03-21T22:59:24.679" v="2395" actId="20577"/>
          <ac:spMkLst>
            <pc:docMk/>
            <pc:sldMk cId="2226349418" sldId="292"/>
            <ac:spMk id="22" creationId="{046BE2BE-401B-43B6-9F59-E6AE635E14BD}"/>
          </ac:spMkLst>
        </pc:spChg>
      </pc:sldChg>
      <pc:sldChg chg="modSp add mod modAnim">
        <pc:chgData name="TAN Mei Yi [Harrisdale Senior High School]" userId="f9f029c9-d743-4d60-9f2c-e74bdec1ab07" providerId="ADAL" clId="{EC486DBA-5717-4048-AFE4-2990C473D674}" dt="2023-03-21T04:33:46.490" v="975" actId="20577"/>
        <pc:sldMkLst>
          <pc:docMk/>
          <pc:sldMk cId="2811696938" sldId="293"/>
        </pc:sldMkLst>
        <pc:spChg chg="mod">
          <ac:chgData name="TAN Mei Yi [Harrisdale Senior High School]" userId="f9f029c9-d743-4d60-9f2c-e74bdec1ab07" providerId="ADAL" clId="{EC486DBA-5717-4048-AFE4-2990C473D674}" dt="2023-03-21T04:33:46.490" v="975" actId="20577"/>
          <ac:spMkLst>
            <pc:docMk/>
            <pc:sldMk cId="2811696938" sldId="293"/>
            <ac:spMk id="4" creationId="{C33CBBC9-2506-4DEC-A9E1-AB9BC31B565A}"/>
          </ac:spMkLst>
        </pc:spChg>
        <pc:spChg chg="mod">
          <ac:chgData name="TAN Mei Yi [Harrisdale Senior High School]" userId="f9f029c9-d743-4d60-9f2c-e74bdec1ab07" providerId="ADAL" clId="{EC486DBA-5717-4048-AFE4-2990C473D674}" dt="2023-03-21T02:56:27.549" v="299" actId="20577"/>
          <ac:spMkLst>
            <pc:docMk/>
            <pc:sldMk cId="2811696938" sldId="293"/>
            <ac:spMk id="5" creationId="{D348877A-2F02-4454-ACF2-75400B6026DA}"/>
          </ac:spMkLst>
        </pc:spChg>
      </pc:sldChg>
      <pc:sldChg chg="add del">
        <pc:chgData name="TAN Mei Yi [Harrisdale Senior High School]" userId="f9f029c9-d743-4d60-9f2c-e74bdec1ab07" providerId="ADAL" clId="{EC486DBA-5717-4048-AFE4-2990C473D674}" dt="2023-03-21T02:54:53.022" v="288" actId="47"/>
        <pc:sldMkLst>
          <pc:docMk/>
          <pc:sldMk cId="3560171451" sldId="293"/>
        </pc:sldMkLst>
      </pc:sldChg>
      <pc:sldChg chg="add del">
        <pc:chgData name="TAN Mei Yi [Harrisdale Senior High School]" userId="f9f029c9-d743-4d60-9f2c-e74bdec1ab07" providerId="ADAL" clId="{EC486DBA-5717-4048-AFE4-2990C473D674}" dt="2023-03-21T04:32:51.031" v="854"/>
        <pc:sldMkLst>
          <pc:docMk/>
          <pc:sldMk cId="55334486" sldId="294"/>
        </pc:sldMkLst>
      </pc:sldChg>
      <pc:sldChg chg="add">
        <pc:chgData name="TAN Mei Yi [Harrisdale Senior High School]" userId="f9f029c9-d743-4d60-9f2c-e74bdec1ab07" providerId="ADAL" clId="{EC486DBA-5717-4048-AFE4-2990C473D674}" dt="2023-03-21T04:41:17.018" v="1034"/>
        <pc:sldMkLst>
          <pc:docMk/>
          <pc:sldMk cId="3374432252" sldId="294"/>
        </pc:sldMkLst>
      </pc:sldChg>
      <pc:sldChg chg="addSp delSp modSp add mod ord delAnim modAnim">
        <pc:chgData name="TAN Mei Yi [Harrisdale Senior High School]" userId="f9f029c9-d743-4d60-9f2c-e74bdec1ab07" providerId="ADAL" clId="{EC486DBA-5717-4048-AFE4-2990C473D674}" dt="2023-03-21T05:16:50.952" v="1896" actId="20577"/>
        <pc:sldMkLst>
          <pc:docMk/>
          <pc:sldMk cId="2880449736" sldId="295"/>
        </pc:sldMkLst>
        <pc:spChg chg="mod">
          <ac:chgData name="TAN Mei Yi [Harrisdale Senior High School]" userId="f9f029c9-d743-4d60-9f2c-e74bdec1ab07" providerId="ADAL" clId="{EC486DBA-5717-4048-AFE4-2990C473D674}" dt="2023-03-21T05:13:14.847" v="1817" actId="1076"/>
          <ac:spMkLst>
            <pc:docMk/>
            <pc:sldMk cId="2880449736" sldId="295"/>
            <ac:spMk id="2" creationId="{17A8023C-83B6-4A79-BCD9-45E6E6A910CB}"/>
          </ac:spMkLst>
        </pc:spChg>
        <pc:spChg chg="mod">
          <ac:chgData name="TAN Mei Yi [Harrisdale Senior High School]" userId="f9f029c9-d743-4d60-9f2c-e74bdec1ab07" providerId="ADAL" clId="{EC486DBA-5717-4048-AFE4-2990C473D674}" dt="2023-03-21T05:13:08.648" v="1815" actId="255"/>
          <ac:spMkLst>
            <pc:docMk/>
            <pc:sldMk cId="2880449736" sldId="295"/>
            <ac:spMk id="4" creationId="{24F0FCCC-18BE-4626-A628-761556E71901}"/>
          </ac:spMkLst>
        </pc:spChg>
        <pc:spChg chg="del">
          <ac:chgData name="TAN Mei Yi [Harrisdale Senior High School]" userId="f9f029c9-d743-4d60-9f2c-e74bdec1ab07" providerId="ADAL" clId="{EC486DBA-5717-4048-AFE4-2990C473D674}" dt="2023-03-21T05:07:05.769" v="1673" actId="478"/>
          <ac:spMkLst>
            <pc:docMk/>
            <pc:sldMk cId="2880449736" sldId="295"/>
            <ac:spMk id="6" creationId="{C527E3E7-15C6-4290-8A88-8FEA91EFA01E}"/>
          </ac:spMkLst>
        </pc:spChg>
        <pc:spChg chg="del">
          <ac:chgData name="TAN Mei Yi [Harrisdale Senior High School]" userId="f9f029c9-d743-4d60-9f2c-e74bdec1ab07" providerId="ADAL" clId="{EC486DBA-5717-4048-AFE4-2990C473D674}" dt="2023-03-21T05:07:05.769" v="1673" actId="478"/>
          <ac:spMkLst>
            <pc:docMk/>
            <pc:sldMk cId="2880449736" sldId="295"/>
            <ac:spMk id="7" creationId="{DB85549C-FDAE-40E5-B5F8-F07CEAB7AA75}"/>
          </ac:spMkLst>
        </pc:spChg>
        <pc:spChg chg="del">
          <ac:chgData name="TAN Mei Yi [Harrisdale Senior High School]" userId="f9f029c9-d743-4d60-9f2c-e74bdec1ab07" providerId="ADAL" clId="{EC486DBA-5717-4048-AFE4-2990C473D674}" dt="2023-03-21T05:07:05.769" v="1673" actId="478"/>
          <ac:spMkLst>
            <pc:docMk/>
            <pc:sldMk cId="2880449736" sldId="295"/>
            <ac:spMk id="8" creationId="{6CC20FF9-835B-4953-9FEA-13B90A45E76F}"/>
          </ac:spMkLst>
        </pc:spChg>
        <pc:spChg chg="del">
          <ac:chgData name="TAN Mei Yi [Harrisdale Senior High School]" userId="f9f029c9-d743-4d60-9f2c-e74bdec1ab07" providerId="ADAL" clId="{EC486DBA-5717-4048-AFE4-2990C473D674}" dt="2023-03-21T05:07:05.769" v="1673" actId="478"/>
          <ac:spMkLst>
            <pc:docMk/>
            <pc:sldMk cId="2880449736" sldId="295"/>
            <ac:spMk id="9" creationId="{05BACD37-D8C5-4A2A-A8C9-9BE961A078E0}"/>
          </ac:spMkLst>
        </pc:spChg>
        <pc:spChg chg="del">
          <ac:chgData name="TAN Mei Yi [Harrisdale Senior High School]" userId="f9f029c9-d743-4d60-9f2c-e74bdec1ab07" providerId="ADAL" clId="{EC486DBA-5717-4048-AFE4-2990C473D674}" dt="2023-03-21T05:07:05.769" v="1673" actId="478"/>
          <ac:spMkLst>
            <pc:docMk/>
            <pc:sldMk cId="2880449736" sldId="295"/>
            <ac:spMk id="10" creationId="{049724AB-61E2-4EF2-9128-CF9B13CA4868}"/>
          </ac:spMkLst>
        </pc:spChg>
        <pc:spChg chg="add mod">
          <ac:chgData name="TAN Mei Yi [Harrisdale Senior High School]" userId="f9f029c9-d743-4d60-9f2c-e74bdec1ab07" providerId="ADAL" clId="{EC486DBA-5717-4048-AFE4-2990C473D674}" dt="2023-03-21T05:13:14.847" v="1817" actId="1076"/>
          <ac:spMkLst>
            <pc:docMk/>
            <pc:sldMk cId="2880449736" sldId="295"/>
            <ac:spMk id="11" creationId="{698EC20A-05B2-E76E-89D5-9729EE376200}"/>
          </ac:spMkLst>
        </pc:spChg>
        <pc:spChg chg="del">
          <ac:chgData name="TAN Mei Yi [Harrisdale Senior High School]" userId="f9f029c9-d743-4d60-9f2c-e74bdec1ab07" providerId="ADAL" clId="{EC486DBA-5717-4048-AFE4-2990C473D674}" dt="2023-03-21T05:11:19.833" v="1711" actId="478"/>
          <ac:spMkLst>
            <pc:docMk/>
            <pc:sldMk cId="2880449736" sldId="295"/>
            <ac:spMk id="12" creationId="{5EAB6DE4-31F0-4A9D-82A9-F9101EE6C589}"/>
          </ac:spMkLst>
        </pc:spChg>
        <pc:spChg chg="del">
          <ac:chgData name="TAN Mei Yi [Harrisdale Senior High School]" userId="f9f029c9-d743-4d60-9f2c-e74bdec1ab07" providerId="ADAL" clId="{EC486DBA-5717-4048-AFE4-2990C473D674}" dt="2023-03-21T05:11:19.833" v="1711" actId="478"/>
          <ac:spMkLst>
            <pc:docMk/>
            <pc:sldMk cId="2880449736" sldId="295"/>
            <ac:spMk id="13" creationId="{D55BEB69-D4B0-469D-ACBA-9A6711528EA7}"/>
          </ac:spMkLst>
        </pc:spChg>
        <pc:spChg chg="add mod">
          <ac:chgData name="TAN Mei Yi [Harrisdale Senior High School]" userId="f9f029c9-d743-4d60-9f2c-e74bdec1ab07" providerId="ADAL" clId="{EC486DBA-5717-4048-AFE4-2990C473D674}" dt="2023-03-21T05:15:48.316" v="1841"/>
          <ac:spMkLst>
            <pc:docMk/>
            <pc:sldMk cId="2880449736" sldId="295"/>
            <ac:spMk id="14" creationId="{EFAD14F6-A286-A971-86DC-50CBAAD8A434}"/>
          </ac:spMkLst>
        </pc:spChg>
        <pc:spChg chg="add mod">
          <ac:chgData name="TAN Mei Yi [Harrisdale Senior High School]" userId="f9f029c9-d743-4d60-9f2c-e74bdec1ab07" providerId="ADAL" clId="{EC486DBA-5717-4048-AFE4-2990C473D674}" dt="2023-03-21T05:16:18.738" v="1867" actId="20577"/>
          <ac:spMkLst>
            <pc:docMk/>
            <pc:sldMk cId="2880449736" sldId="295"/>
            <ac:spMk id="15" creationId="{36F73F35-4166-419D-744A-B6CCCC875DF6}"/>
          </ac:spMkLst>
        </pc:spChg>
        <pc:spChg chg="add mod">
          <ac:chgData name="TAN Mei Yi [Harrisdale Senior High School]" userId="f9f029c9-d743-4d60-9f2c-e74bdec1ab07" providerId="ADAL" clId="{EC486DBA-5717-4048-AFE4-2990C473D674}" dt="2023-03-21T05:13:35.166" v="1829" actId="1076"/>
          <ac:spMkLst>
            <pc:docMk/>
            <pc:sldMk cId="2880449736" sldId="295"/>
            <ac:spMk id="16" creationId="{5D147445-7994-396F-A418-5ECB318D56D6}"/>
          </ac:spMkLst>
        </pc:spChg>
        <pc:spChg chg="add mod">
          <ac:chgData name="TAN Mei Yi [Harrisdale Senior High School]" userId="f9f029c9-d743-4d60-9f2c-e74bdec1ab07" providerId="ADAL" clId="{EC486DBA-5717-4048-AFE4-2990C473D674}" dt="2023-03-21T05:16:10.382" v="1864" actId="20577"/>
          <ac:spMkLst>
            <pc:docMk/>
            <pc:sldMk cId="2880449736" sldId="295"/>
            <ac:spMk id="17" creationId="{01AB2453-6263-1627-C827-7DD209D0C069}"/>
          </ac:spMkLst>
        </pc:spChg>
        <pc:spChg chg="add mod">
          <ac:chgData name="TAN Mei Yi [Harrisdale Senior High School]" userId="f9f029c9-d743-4d60-9f2c-e74bdec1ab07" providerId="ADAL" clId="{EC486DBA-5717-4048-AFE4-2990C473D674}" dt="2023-03-21T05:16:40.578" v="1890" actId="20577"/>
          <ac:spMkLst>
            <pc:docMk/>
            <pc:sldMk cId="2880449736" sldId="295"/>
            <ac:spMk id="18" creationId="{C3EFC746-6A16-7BB8-32E8-983B43597596}"/>
          </ac:spMkLst>
        </pc:spChg>
        <pc:spChg chg="add mod">
          <ac:chgData name="TAN Mei Yi [Harrisdale Senior High School]" userId="f9f029c9-d743-4d60-9f2c-e74bdec1ab07" providerId="ADAL" clId="{EC486DBA-5717-4048-AFE4-2990C473D674}" dt="2023-03-21T05:16:50.952" v="1896" actId="20577"/>
          <ac:spMkLst>
            <pc:docMk/>
            <pc:sldMk cId="2880449736" sldId="295"/>
            <ac:spMk id="19" creationId="{8B0D94C0-3185-5A4C-9690-438F1E44682F}"/>
          </ac:spMkLst>
        </pc:spChg>
        <pc:graphicFrameChg chg="mod modGraphic">
          <ac:chgData name="TAN Mei Yi [Harrisdale Senior High School]" userId="f9f029c9-d743-4d60-9f2c-e74bdec1ab07" providerId="ADAL" clId="{EC486DBA-5717-4048-AFE4-2990C473D674}" dt="2023-03-21T05:07:11.212" v="1674" actId="1076"/>
          <ac:graphicFrameMkLst>
            <pc:docMk/>
            <pc:sldMk cId="2880449736" sldId="295"/>
            <ac:graphicFrameMk id="5" creationId="{FD2F9DA5-5934-46CB-9EE3-B03FB0735D9E}"/>
          </ac:graphicFrameMkLst>
        </pc:graphicFrameChg>
      </pc:sldChg>
      <pc:sldChg chg="del">
        <pc:chgData name="TAN Mei Yi [Harrisdale Senior High School]" userId="f9f029c9-d743-4d60-9f2c-e74bdec1ab07" providerId="ADAL" clId="{EC486DBA-5717-4048-AFE4-2990C473D674}" dt="2023-03-21T02:48:30.659" v="239" actId="47"/>
        <pc:sldMkLst>
          <pc:docMk/>
          <pc:sldMk cId="3063221053" sldId="554"/>
        </pc:sldMkLst>
      </pc:sldChg>
      <pc:sldChg chg="del">
        <pc:chgData name="TAN Mei Yi [Harrisdale Senior High School]" userId="f9f029c9-d743-4d60-9f2c-e74bdec1ab07" providerId="ADAL" clId="{EC486DBA-5717-4048-AFE4-2990C473D674}" dt="2023-03-21T02:48:30.659" v="239" actId="47"/>
        <pc:sldMkLst>
          <pc:docMk/>
          <pc:sldMk cId="1972687279" sldId="559"/>
        </pc:sldMkLst>
      </pc:sldChg>
      <pc:sldChg chg="del">
        <pc:chgData name="TAN Mei Yi [Harrisdale Senior High School]" userId="f9f029c9-d743-4d60-9f2c-e74bdec1ab07" providerId="ADAL" clId="{EC486DBA-5717-4048-AFE4-2990C473D674}" dt="2023-03-21T02:48:30.659" v="239" actId="47"/>
        <pc:sldMkLst>
          <pc:docMk/>
          <pc:sldMk cId="1304391280" sldId="561"/>
        </pc:sldMkLst>
      </pc:sldChg>
      <pc:sldChg chg="del">
        <pc:chgData name="TAN Mei Yi [Harrisdale Senior High School]" userId="f9f029c9-d743-4d60-9f2c-e74bdec1ab07" providerId="ADAL" clId="{EC486DBA-5717-4048-AFE4-2990C473D674}" dt="2023-03-21T02:48:30.659" v="239" actId="47"/>
        <pc:sldMkLst>
          <pc:docMk/>
          <pc:sldMk cId="1968239671" sldId="563"/>
        </pc:sldMkLst>
      </pc:sldChg>
      <pc:sldChg chg="del">
        <pc:chgData name="TAN Mei Yi [Harrisdale Senior High School]" userId="f9f029c9-d743-4d60-9f2c-e74bdec1ab07" providerId="ADAL" clId="{EC486DBA-5717-4048-AFE4-2990C473D674}" dt="2023-03-21T02:48:30.659" v="239" actId="47"/>
        <pc:sldMkLst>
          <pc:docMk/>
          <pc:sldMk cId="2360433333" sldId="567"/>
        </pc:sldMkLst>
      </pc:sldChg>
      <pc:sldChg chg="del">
        <pc:chgData name="TAN Mei Yi [Harrisdale Senior High School]" userId="f9f029c9-d743-4d60-9f2c-e74bdec1ab07" providerId="ADAL" clId="{EC486DBA-5717-4048-AFE4-2990C473D674}" dt="2023-03-21T02:48:30.659" v="239" actId="47"/>
        <pc:sldMkLst>
          <pc:docMk/>
          <pc:sldMk cId="1818209407" sldId="570"/>
        </pc:sldMkLst>
      </pc:sldChg>
      <pc:sldChg chg="del">
        <pc:chgData name="TAN Mei Yi [Harrisdale Senior High School]" userId="f9f029c9-d743-4d60-9f2c-e74bdec1ab07" providerId="ADAL" clId="{EC486DBA-5717-4048-AFE4-2990C473D674}" dt="2023-03-21T02:48:30.659" v="239" actId="47"/>
        <pc:sldMkLst>
          <pc:docMk/>
          <pc:sldMk cId="568257813" sldId="571"/>
        </pc:sldMkLst>
      </pc:sldChg>
      <pc:sldChg chg="del">
        <pc:chgData name="TAN Mei Yi [Harrisdale Senior High School]" userId="f9f029c9-d743-4d60-9f2c-e74bdec1ab07" providerId="ADAL" clId="{EC486DBA-5717-4048-AFE4-2990C473D674}" dt="2023-03-21T02:48:30.659" v="239" actId="47"/>
        <pc:sldMkLst>
          <pc:docMk/>
          <pc:sldMk cId="1605820390" sldId="572"/>
        </pc:sldMkLst>
      </pc:sldChg>
      <pc:sldChg chg="del">
        <pc:chgData name="TAN Mei Yi [Harrisdale Senior High School]" userId="f9f029c9-d743-4d60-9f2c-e74bdec1ab07" providerId="ADAL" clId="{EC486DBA-5717-4048-AFE4-2990C473D674}" dt="2023-03-21T02:48:30.659" v="239" actId="47"/>
        <pc:sldMkLst>
          <pc:docMk/>
          <pc:sldMk cId="2996753654" sldId="573"/>
        </pc:sldMkLst>
      </pc:sldChg>
      <pc:sldChg chg="del">
        <pc:chgData name="TAN Mei Yi [Harrisdale Senior High School]" userId="f9f029c9-d743-4d60-9f2c-e74bdec1ab07" providerId="ADAL" clId="{EC486DBA-5717-4048-AFE4-2990C473D674}" dt="2023-03-21T02:48:30.659" v="239" actId="47"/>
        <pc:sldMkLst>
          <pc:docMk/>
          <pc:sldMk cId="1946863750" sldId="574"/>
        </pc:sldMkLst>
      </pc:sldChg>
    </pc:docChg>
  </pc:docChgLst>
  <pc:docChgLst>
    <pc:chgData name="TAN Mei Yi [Harrisdale Senior High School]" userId="f9f029c9-d743-4d60-9f2c-e74bdec1ab07" providerId="ADAL" clId="{7F989601-9CE3-4F11-BF66-ACE0AA54CB78}"/>
    <pc:docChg chg="undo custSel addSld delSld modSld sldOrd">
      <pc:chgData name="TAN Mei Yi [Harrisdale Senior High School]" userId="f9f029c9-d743-4d60-9f2c-e74bdec1ab07" providerId="ADAL" clId="{7F989601-9CE3-4F11-BF66-ACE0AA54CB78}" dt="2023-04-04T04:19:45.059" v="658"/>
      <pc:docMkLst>
        <pc:docMk/>
      </pc:docMkLst>
      <pc:sldChg chg="modSp">
        <pc:chgData name="TAN Mei Yi [Harrisdale Senior High School]" userId="f9f029c9-d743-4d60-9f2c-e74bdec1ab07" providerId="ADAL" clId="{7F989601-9CE3-4F11-BF66-ACE0AA54CB78}" dt="2023-03-24T02:41:07.786" v="71" actId="113"/>
        <pc:sldMkLst>
          <pc:docMk/>
          <pc:sldMk cId="3240852924" sldId="261"/>
        </pc:sldMkLst>
        <pc:spChg chg="mod">
          <ac:chgData name="TAN Mei Yi [Harrisdale Senior High School]" userId="f9f029c9-d743-4d60-9f2c-e74bdec1ab07" providerId="ADAL" clId="{7F989601-9CE3-4F11-BF66-ACE0AA54CB78}" dt="2023-03-24T02:41:07.786" v="71" actId="113"/>
          <ac:spMkLst>
            <pc:docMk/>
            <pc:sldMk cId="3240852924" sldId="261"/>
            <ac:spMk id="9" creationId="{00000000-0000-0000-0000-000000000000}"/>
          </ac:spMkLst>
        </pc:spChg>
      </pc:sldChg>
      <pc:sldChg chg="del">
        <pc:chgData name="TAN Mei Yi [Harrisdale Senior High School]" userId="f9f029c9-d743-4d60-9f2c-e74bdec1ab07" providerId="ADAL" clId="{7F989601-9CE3-4F11-BF66-ACE0AA54CB78}" dt="2023-03-24T02:36:55.323" v="6" actId="47"/>
        <pc:sldMkLst>
          <pc:docMk/>
          <pc:sldMk cId="1919956621" sldId="262"/>
        </pc:sldMkLst>
      </pc:sldChg>
      <pc:sldChg chg="modSp add del modAnim">
        <pc:chgData name="TAN Mei Yi [Harrisdale Senior High School]" userId="f9f029c9-d743-4d60-9f2c-e74bdec1ab07" providerId="ADAL" clId="{7F989601-9CE3-4F11-BF66-ACE0AA54CB78}" dt="2023-03-24T02:39:13.468" v="15"/>
        <pc:sldMkLst>
          <pc:docMk/>
          <pc:sldMk cId="829320255" sldId="265"/>
        </pc:sldMkLst>
        <pc:spChg chg="mod">
          <ac:chgData name="TAN Mei Yi [Harrisdale Senior High School]" userId="f9f029c9-d743-4d60-9f2c-e74bdec1ab07" providerId="ADAL" clId="{7F989601-9CE3-4F11-BF66-ACE0AA54CB78}" dt="2023-03-24T02:39:04.702" v="12" actId="207"/>
          <ac:spMkLst>
            <pc:docMk/>
            <pc:sldMk cId="829320255" sldId="265"/>
            <ac:spMk id="3" creationId="{00000000-0000-0000-0000-000000000000}"/>
          </ac:spMkLst>
        </pc:spChg>
      </pc:sldChg>
      <pc:sldChg chg="del">
        <pc:chgData name="TAN Mei Yi [Harrisdale Senior High School]" userId="f9f029c9-d743-4d60-9f2c-e74bdec1ab07" providerId="ADAL" clId="{7F989601-9CE3-4F11-BF66-ACE0AA54CB78}" dt="2023-03-24T02:36:55.323" v="6" actId="47"/>
        <pc:sldMkLst>
          <pc:docMk/>
          <pc:sldMk cId="2203080594" sldId="267"/>
        </pc:sldMkLst>
      </pc:sldChg>
      <pc:sldChg chg="del">
        <pc:chgData name="TAN Mei Yi [Harrisdale Senior High School]" userId="f9f029c9-d743-4d60-9f2c-e74bdec1ab07" providerId="ADAL" clId="{7F989601-9CE3-4F11-BF66-ACE0AA54CB78}" dt="2023-03-24T02:37:04.419" v="7" actId="47"/>
        <pc:sldMkLst>
          <pc:docMk/>
          <pc:sldMk cId="1258261986" sldId="269"/>
        </pc:sldMkLst>
      </pc:sldChg>
      <pc:sldChg chg="modSp mod">
        <pc:chgData name="TAN Mei Yi [Harrisdale Senior High School]" userId="f9f029c9-d743-4d60-9f2c-e74bdec1ab07" providerId="ADAL" clId="{7F989601-9CE3-4F11-BF66-ACE0AA54CB78}" dt="2023-03-24T02:42:16.417" v="89" actId="207"/>
        <pc:sldMkLst>
          <pc:docMk/>
          <pc:sldMk cId="72819990" sldId="285"/>
        </pc:sldMkLst>
        <pc:spChg chg="mod">
          <ac:chgData name="TAN Mei Yi [Harrisdale Senior High School]" userId="f9f029c9-d743-4d60-9f2c-e74bdec1ab07" providerId="ADAL" clId="{7F989601-9CE3-4F11-BF66-ACE0AA54CB78}" dt="2023-03-24T02:42:16.417" v="89" actId="207"/>
          <ac:spMkLst>
            <pc:docMk/>
            <pc:sldMk cId="72819990" sldId="285"/>
            <ac:spMk id="6" creationId="{214B317D-2B55-4A94-98E1-34D9D65E44AB}"/>
          </ac:spMkLst>
        </pc:spChg>
        <pc:spChg chg="mod">
          <ac:chgData name="TAN Mei Yi [Harrisdale Senior High School]" userId="f9f029c9-d743-4d60-9f2c-e74bdec1ab07" providerId="ADAL" clId="{7F989601-9CE3-4F11-BF66-ACE0AA54CB78}" dt="2023-03-24T02:42:16.417" v="89" actId="207"/>
          <ac:spMkLst>
            <pc:docMk/>
            <pc:sldMk cId="72819990" sldId="285"/>
            <ac:spMk id="7" creationId="{D32FB993-4192-4145-9212-E3C9CA59FE1F}"/>
          </ac:spMkLst>
        </pc:spChg>
        <pc:spChg chg="mod">
          <ac:chgData name="TAN Mei Yi [Harrisdale Senior High School]" userId="f9f029c9-d743-4d60-9f2c-e74bdec1ab07" providerId="ADAL" clId="{7F989601-9CE3-4F11-BF66-ACE0AA54CB78}" dt="2023-03-24T02:42:16.417" v="89" actId="207"/>
          <ac:spMkLst>
            <pc:docMk/>
            <pc:sldMk cId="72819990" sldId="285"/>
            <ac:spMk id="8" creationId="{9E606933-E1B9-4A25-9755-AEBAC48873F1}"/>
          </ac:spMkLst>
        </pc:spChg>
      </pc:sldChg>
      <pc:sldChg chg="modSp mod">
        <pc:chgData name="TAN Mei Yi [Harrisdale Senior High School]" userId="f9f029c9-d743-4d60-9f2c-e74bdec1ab07" providerId="ADAL" clId="{7F989601-9CE3-4F11-BF66-ACE0AA54CB78}" dt="2023-03-30T01:51:09.478" v="628" actId="20577"/>
        <pc:sldMkLst>
          <pc:docMk/>
          <pc:sldMk cId="3000480193" sldId="288"/>
        </pc:sldMkLst>
        <pc:spChg chg="mod">
          <ac:chgData name="TAN Mei Yi [Harrisdale Senior High School]" userId="f9f029c9-d743-4d60-9f2c-e74bdec1ab07" providerId="ADAL" clId="{7F989601-9CE3-4F11-BF66-ACE0AA54CB78}" dt="2023-03-30T01:51:09.478" v="628" actId="20577"/>
          <ac:spMkLst>
            <pc:docMk/>
            <pc:sldMk cId="3000480193" sldId="288"/>
            <ac:spMk id="5" creationId="{00000000-0000-0000-0000-000000000000}"/>
          </ac:spMkLst>
        </pc:spChg>
      </pc:sldChg>
      <pc:sldChg chg="modSp">
        <pc:chgData name="TAN Mei Yi [Harrisdale Senior High School]" userId="f9f029c9-d743-4d60-9f2c-e74bdec1ab07" providerId="ADAL" clId="{7F989601-9CE3-4F11-BF66-ACE0AA54CB78}" dt="2023-03-24T02:43:07.863" v="96" actId="207"/>
        <pc:sldMkLst>
          <pc:docMk/>
          <pc:sldMk cId="64366166" sldId="289"/>
        </pc:sldMkLst>
        <pc:spChg chg="mod">
          <ac:chgData name="TAN Mei Yi [Harrisdale Senior High School]" userId="f9f029c9-d743-4d60-9f2c-e74bdec1ab07" providerId="ADAL" clId="{7F989601-9CE3-4F11-BF66-ACE0AA54CB78}" dt="2023-03-24T02:43:07.863" v="96" actId="207"/>
          <ac:spMkLst>
            <pc:docMk/>
            <pc:sldMk cId="64366166" sldId="289"/>
            <ac:spMk id="5" creationId="{2C6846CF-6B49-4672-B317-7359FFC734D9}"/>
          </ac:spMkLst>
        </pc:spChg>
      </pc:sldChg>
      <pc:sldChg chg="modSp modAnim">
        <pc:chgData name="TAN Mei Yi [Harrisdale Senior High School]" userId="f9f029c9-d743-4d60-9f2c-e74bdec1ab07" providerId="ADAL" clId="{7F989601-9CE3-4F11-BF66-ACE0AA54CB78}" dt="2023-04-03T04:41:29.517" v="656" actId="20577"/>
        <pc:sldMkLst>
          <pc:docMk/>
          <pc:sldMk cId="1267642608" sldId="290"/>
        </pc:sldMkLst>
        <pc:spChg chg="mod">
          <ac:chgData name="TAN Mei Yi [Harrisdale Senior High School]" userId="f9f029c9-d743-4d60-9f2c-e74bdec1ab07" providerId="ADAL" clId="{7F989601-9CE3-4F11-BF66-ACE0AA54CB78}" dt="2023-03-24T02:43:55.146" v="104" actId="207"/>
          <ac:spMkLst>
            <pc:docMk/>
            <pc:sldMk cId="1267642608" sldId="290"/>
            <ac:spMk id="3" creationId="{EB70BCB4-AE4D-4891-BF09-3D06C8A302D3}"/>
          </ac:spMkLst>
        </pc:spChg>
        <pc:spChg chg="mod">
          <ac:chgData name="TAN Mei Yi [Harrisdale Senior High School]" userId="f9f029c9-d743-4d60-9f2c-e74bdec1ab07" providerId="ADAL" clId="{7F989601-9CE3-4F11-BF66-ACE0AA54CB78}" dt="2023-03-24T02:43:49.343" v="102" actId="207"/>
          <ac:spMkLst>
            <pc:docMk/>
            <pc:sldMk cId="1267642608" sldId="290"/>
            <ac:spMk id="5" creationId="{2C6846CF-6B49-4672-B317-7359FFC734D9}"/>
          </ac:spMkLst>
        </pc:spChg>
        <pc:spChg chg="mod">
          <ac:chgData name="TAN Mei Yi [Harrisdale Senior High School]" userId="f9f029c9-d743-4d60-9f2c-e74bdec1ab07" providerId="ADAL" clId="{7F989601-9CE3-4F11-BF66-ACE0AA54CB78}" dt="2023-04-03T04:41:29.517" v="656" actId="20577"/>
          <ac:spMkLst>
            <pc:docMk/>
            <pc:sldMk cId="1267642608" sldId="290"/>
            <ac:spMk id="7" creationId="{0C4FB0F1-15AB-4161-846B-7BA2A834937B}"/>
          </ac:spMkLst>
        </pc:spChg>
        <pc:graphicFrameChg chg="mod">
          <ac:chgData name="TAN Mei Yi [Harrisdale Senior High School]" userId="f9f029c9-d743-4d60-9f2c-e74bdec1ab07" providerId="ADAL" clId="{7F989601-9CE3-4F11-BF66-ACE0AA54CB78}" dt="2023-03-24T02:43:36.426" v="101" actId="207"/>
          <ac:graphicFrameMkLst>
            <pc:docMk/>
            <pc:sldMk cId="1267642608" sldId="290"/>
            <ac:graphicFrameMk id="6" creationId="{1717D947-CC85-40BE-9539-FF69F3AD74BE}"/>
          </ac:graphicFrameMkLst>
        </pc:graphicFrameChg>
      </pc:sldChg>
      <pc:sldChg chg="addSp modSp modAnim">
        <pc:chgData name="TAN Mei Yi [Harrisdale Senior High School]" userId="f9f029c9-d743-4d60-9f2c-e74bdec1ab07" providerId="ADAL" clId="{7F989601-9CE3-4F11-BF66-ACE0AA54CB78}" dt="2023-04-04T04:19:33.782" v="657"/>
        <pc:sldMkLst>
          <pc:docMk/>
          <pc:sldMk cId="2734597158" sldId="291"/>
        </pc:sldMkLst>
        <pc:spChg chg="mod">
          <ac:chgData name="TAN Mei Yi [Harrisdale Senior High School]" userId="f9f029c9-d743-4d60-9f2c-e74bdec1ab07" providerId="ADAL" clId="{7F989601-9CE3-4F11-BF66-ACE0AA54CB78}" dt="2023-03-24T02:44:54.456" v="116" actId="207"/>
          <ac:spMkLst>
            <pc:docMk/>
            <pc:sldMk cId="2734597158" sldId="291"/>
            <ac:spMk id="5" creationId="{2C6846CF-6B49-4672-B317-7359FFC734D9}"/>
          </ac:spMkLst>
        </pc:spChg>
        <pc:inkChg chg="add">
          <ac:chgData name="TAN Mei Yi [Harrisdale Senior High School]" userId="f9f029c9-d743-4d60-9f2c-e74bdec1ab07" providerId="ADAL" clId="{7F989601-9CE3-4F11-BF66-ACE0AA54CB78}" dt="2023-04-04T04:19:33.782" v="657"/>
          <ac:inkMkLst>
            <pc:docMk/>
            <pc:sldMk cId="2734597158" sldId="291"/>
            <ac:inkMk id="2" creationId="{787E46C5-B5FB-35D4-89C4-F1E874669EDC}"/>
          </ac:inkMkLst>
        </pc:inkChg>
      </pc:sldChg>
      <pc:sldChg chg="add del">
        <pc:chgData name="TAN Mei Yi [Harrisdale Senior High School]" userId="f9f029c9-d743-4d60-9f2c-e74bdec1ab07" providerId="ADAL" clId="{7F989601-9CE3-4F11-BF66-ACE0AA54CB78}" dt="2023-03-24T02:36:47.674" v="5" actId="47"/>
        <pc:sldMkLst>
          <pc:docMk/>
          <pc:sldMk cId="4243988199" sldId="293"/>
        </pc:sldMkLst>
      </pc:sldChg>
      <pc:sldChg chg="add del">
        <pc:chgData name="TAN Mei Yi [Harrisdale Senior High School]" userId="f9f029c9-d743-4d60-9f2c-e74bdec1ab07" providerId="ADAL" clId="{7F989601-9CE3-4F11-BF66-ACE0AA54CB78}" dt="2023-03-24T02:36:42.980" v="4" actId="47"/>
        <pc:sldMkLst>
          <pc:docMk/>
          <pc:sldMk cId="3456251725" sldId="294"/>
        </pc:sldMkLst>
      </pc:sldChg>
      <pc:sldChg chg="add del">
        <pc:chgData name="TAN Mei Yi [Harrisdale Senior High School]" userId="f9f029c9-d743-4d60-9f2c-e74bdec1ab07" providerId="ADAL" clId="{7F989601-9CE3-4F11-BF66-ACE0AA54CB78}" dt="2023-03-24T02:36:42.980" v="4" actId="47"/>
        <pc:sldMkLst>
          <pc:docMk/>
          <pc:sldMk cId="1230942062" sldId="295"/>
        </pc:sldMkLst>
      </pc:sldChg>
      <pc:sldChg chg="del">
        <pc:chgData name="TAN Mei Yi [Harrisdale Senior High School]" userId="f9f029c9-d743-4d60-9f2c-e74bdec1ab07" providerId="ADAL" clId="{7F989601-9CE3-4F11-BF66-ACE0AA54CB78}" dt="2023-03-24T02:37:04.419" v="7" actId="47"/>
        <pc:sldMkLst>
          <pc:docMk/>
          <pc:sldMk cId="1539773210" sldId="306"/>
        </pc:sldMkLst>
      </pc:sldChg>
      <pc:sldChg chg="del">
        <pc:chgData name="TAN Mei Yi [Harrisdale Senior High School]" userId="f9f029c9-d743-4d60-9f2c-e74bdec1ab07" providerId="ADAL" clId="{7F989601-9CE3-4F11-BF66-ACE0AA54CB78}" dt="2023-03-24T02:36:55.323" v="6" actId="47"/>
        <pc:sldMkLst>
          <pc:docMk/>
          <pc:sldMk cId="1240092391" sldId="308"/>
        </pc:sldMkLst>
      </pc:sldChg>
      <pc:sldChg chg="add del">
        <pc:chgData name="TAN Mei Yi [Harrisdale Senior High School]" userId="f9f029c9-d743-4d60-9f2c-e74bdec1ab07" providerId="ADAL" clId="{7F989601-9CE3-4F11-BF66-ACE0AA54CB78}" dt="2023-03-24T02:36:32.499" v="1" actId="47"/>
        <pc:sldMkLst>
          <pc:docMk/>
          <pc:sldMk cId="4041022850" sldId="309"/>
        </pc:sldMkLst>
      </pc:sldChg>
      <pc:sldChg chg="add del">
        <pc:chgData name="TAN Mei Yi [Harrisdale Senior High School]" userId="f9f029c9-d743-4d60-9f2c-e74bdec1ab07" providerId="ADAL" clId="{7F989601-9CE3-4F11-BF66-ACE0AA54CB78}" dt="2023-03-24T02:36:42.980" v="4" actId="47"/>
        <pc:sldMkLst>
          <pc:docMk/>
          <pc:sldMk cId="591745041" sldId="310"/>
        </pc:sldMkLst>
      </pc:sldChg>
      <pc:sldChg chg="modSp mod">
        <pc:chgData name="TAN Mei Yi [Harrisdale Senior High School]" userId="f9f029c9-d743-4d60-9f2c-e74bdec1ab07" providerId="ADAL" clId="{7F989601-9CE3-4F11-BF66-ACE0AA54CB78}" dt="2023-03-24T02:42:01.907" v="87" actId="20577"/>
        <pc:sldMkLst>
          <pc:docMk/>
          <pc:sldMk cId="176469213" sldId="311"/>
        </pc:sldMkLst>
        <pc:spChg chg="mod">
          <ac:chgData name="TAN Mei Yi [Harrisdale Senior High School]" userId="f9f029c9-d743-4d60-9f2c-e74bdec1ab07" providerId="ADAL" clId="{7F989601-9CE3-4F11-BF66-ACE0AA54CB78}" dt="2023-03-24T02:42:01.907" v="87" actId="20577"/>
          <ac:spMkLst>
            <pc:docMk/>
            <pc:sldMk cId="176469213" sldId="311"/>
            <ac:spMk id="3" creationId="{B03C6751-BD41-48DD-937C-9825BA6CA526}"/>
          </ac:spMkLst>
        </pc:spChg>
        <pc:spChg chg="mod">
          <ac:chgData name="TAN Mei Yi [Harrisdale Senior High School]" userId="f9f029c9-d743-4d60-9f2c-e74bdec1ab07" providerId="ADAL" clId="{7F989601-9CE3-4F11-BF66-ACE0AA54CB78}" dt="2023-03-24T02:41:42.213" v="74" actId="207"/>
          <ac:spMkLst>
            <pc:docMk/>
            <pc:sldMk cId="176469213" sldId="311"/>
            <ac:spMk id="6" creationId="{1D986D24-23EE-414D-B144-FEB57BC2BC0E}"/>
          </ac:spMkLst>
        </pc:spChg>
        <pc:spChg chg="mod">
          <ac:chgData name="TAN Mei Yi [Harrisdale Senior High School]" userId="f9f029c9-d743-4d60-9f2c-e74bdec1ab07" providerId="ADAL" clId="{7F989601-9CE3-4F11-BF66-ACE0AA54CB78}" dt="2023-03-24T02:41:42.213" v="74" actId="207"/>
          <ac:spMkLst>
            <pc:docMk/>
            <pc:sldMk cId="176469213" sldId="311"/>
            <ac:spMk id="7" creationId="{2C063F62-9578-4A67-A77A-2CAA05E89FED}"/>
          </ac:spMkLst>
        </pc:spChg>
        <pc:spChg chg="mod">
          <ac:chgData name="TAN Mei Yi [Harrisdale Senior High School]" userId="f9f029c9-d743-4d60-9f2c-e74bdec1ab07" providerId="ADAL" clId="{7F989601-9CE3-4F11-BF66-ACE0AA54CB78}" dt="2023-03-24T02:41:42.213" v="74" actId="207"/>
          <ac:spMkLst>
            <pc:docMk/>
            <pc:sldMk cId="176469213" sldId="311"/>
            <ac:spMk id="8" creationId="{AFF2FC01-A1E5-4BAF-8099-72A4DE9566C3}"/>
          </ac:spMkLst>
        </pc:spChg>
      </pc:sldChg>
      <pc:sldChg chg="addSp modSp">
        <pc:chgData name="TAN Mei Yi [Harrisdale Senior High School]" userId="f9f029c9-d743-4d60-9f2c-e74bdec1ab07" providerId="ADAL" clId="{7F989601-9CE3-4F11-BF66-ACE0AA54CB78}" dt="2023-04-04T04:19:33.782" v="657"/>
        <pc:sldMkLst>
          <pc:docMk/>
          <pc:sldMk cId="224559464" sldId="312"/>
        </pc:sldMkLst>
        <pc:spChg chg="mod">
          <ac:chgData name="TAN Mei Yi [Harrisdale Senior High School]" userId="f9f029c9-d743-4d60-9f2c-e74bdec1ab07" providerId="ADAL" clId="{7F989601-9CE3-4F11-BF66-ACE0AA54CB78}" dt="2023-03-24T02:42:23.292" v="90" actId="113"/>
          <ac:spMkLst>
            <pc:docMk/>
            <pc:sldMk cId="224559464" sldId="312"/>
            <ac:spMk id="5" creationId="{2C6846CF-6B49-4672-B317-7359FFC734D9}"/>
          </ac:spMkLst>
        </pc:spChg>
        <pc:inkChg chg="add">
          <ac:chgData name="TAN Mei Yi [Harrisdale Senior High School]" userId="f9f029c9-d743-4d60-9f2c-e74bdec1ab07" providerId="ADAL" clId="{7F989601-9CE3-4F11-BF66-ACE0AA54CB78}" dt="2023-04-04T04:19:33.782" v="657"/>
          <ac:inkMkLst>
            <pc:docMk/>
            <pc:sldMk cId="224559464" sldId="312"/>
            <ac:inkMk id="3" creationId="{3534A271-784E-6E11-0F79-89AB02A5FF92}"/>
          </ac:inkMkLst>
        </pc:inkChg>
      </pc:sldChg>
      <pc:sldChg chg="modSp modAnim">
        <pc:chgData name="TAN Mei Yi [Harrisdale Senior High School]" userId="f9f029c9-d743-4d60-9f2c-e74bdec1ab07" providerId="ADAL" clId="{7F989601-9CE3-4F11-BF66-ACE0AA54CB78}" dt="2023-03-24T02:42:47.797" v="94"/>
        <pc:sldMkLst>
          <pc:docMk/>
          <pc:sldMk cId="3601221498" sldId="313"/>
        </pc:sldMkLst>
        <pc:spChg chg="mod">
          <ac:chgData name="TAN Mei Yi [Harrisdale Senior High School]" userId="f9f029c9-d743-4d60-9f2c-e74bdec1ab07" providerId="ADAL" clId="{7F989601-9CE3-4F11-BF66-ACE0AA54CB78}" dt="2023-03-24T02:42:37.197" v="92" actId="207"/>
          <ac:spMkLst>
            <pc:docMk/>
            <pc:sldMk cId="3601221498" sldId="313"/>
            <ac:spMk id="5" creationId="{2C6846CF-6B49-4672-B317-7359FFC734D9}"/>
          </ac:spMkLst>
        </pc:spChg>
      </pc:sldChg>
      <pc:sldChg chg="addSp delSp modSp add mod ord modAnim">
        <pc:chgData name="TAN Mei Yi [Harrisdale Senior High School]" userId="f9f029c9-d743-4d60-9f2c-e74bdec1ab07" providerId="ADAL" clId="{7F989601-9CE3-4F11-BF66-ACE0AA54CB78}" dt="2023-03-24T02:52:30.859" v="292"/>
        <pc:sldMkLst>
          <pc:docMk/>
          <pc:sldMk cId="499756445" sldId="314"/>
        </pc:sldMkLst>
        <pc:spChg chg="add del">
          <ac:chgData name="TAN Mei Yi [Harrisdale Senior High School]" userId="f9f029c9-d743-4d60-9f2c-e74bdec1ab07" providerId="ADAL" clId="{7F989601-9CE3-4F11-BF66-ACE0AA54CB78}" dt="2023-03-24T02:48:44.082" v="120"/>
          <ac:spMkLst>
            <pc:docMk/>
            <pc:sldMk cId="499756445" sldId="314"/>
            <ac:spMk id="3" creationId="{7A0D3224-C9C3-9F59-C5E6-BEC0B726BA99}"/>
          </ac:spMkLst>
        </pc:spChg>
        <pc:spChg chg="add mod">
          <ac:chgData name="TAN Mei Yi [Harrisdale Senior High School]" userId="f9f029c9-d743-4d60-9f2c-e74bdec1ab07" providerId="ADAL" clId="{7F989601-9CE3-4F11-BF66-ACE0AA54CB78}" dt="2023-03-24T02:49:55.505" v="164" actId="1076"/>
          <ac:spMkLst>
            <pc:docMk/>
            <pc:sldMk cId="499756445" sldId="314"/>
            <ac:spMk id="4" creationId="{90B3B782-4CFD-3917-9673-2F1917DA7A1D}"/>
          </ac:spMkLst>
        </pc:spChg>
        <pc:spChg chg="mod">
          <ac:chgData name="TAN Mei Yi [Harrisdale Senior High School]" userId="f9f029c9-d743-4d60-9f2c-e74bdec1ab07" providerId="ADAL" clId="{7F989601-9CE3-4F11-BF66-ACE0AA54CB78}" dt="2023-03-24T02:49:28.882" v="144" actId="14100"/>
          <ac:spMkLst>
            <pc:docMk/>
            <pc:sldMk cId="499756445" sldId="314"/>
            <ac:spMk id="5" creationId="{2C6846CF-6B49-4672-B317-7359FFC734D9}"/>
          </ac:spMkLst>
        </pc:spChg>
        <pc:spChg chg="add mod">
          <ac:chgData name="TAN Mei Yi [Harrisdale Senior High School]" userId="f9f029c9-d743-4d60-9f2c-e74bdec1ab07" providerId="ADAL" clId="{7F989601-9CE3-4F11-BF66-ACE0AA54CB78}" dt="2023-03-24T02:50:09.866" v="189" actId="1076"/>
          <ac:spMkLst>
            <pc:docMk/>
            <pc:sldMk cId="499756445" sldId="314"/>
            <ac:spMk id="6" creationId="{B3C487B5-99FA-EE68-34EC-EBD1B6820EDE}"/>
          </ac:spMkLst>
        </pc:spChg>
        <pc:spChg chg="add mod">
          <ac:chgData name="TAN Mei Yi [Harrisdale Senior High School]" userId="f9f029c9-d743-4d60-9f2c-e74bdec1ab07" providerId="ADAL" clId="{7F989601-9CE3-4F11-BF66-ACE0AA54CB78}" dt="2023-03-24T02:50:28.064" v="233" actId="1076"/>
          <ac:spMkLst>
            <pc:docMk/>
            <pc:sldMk cId="499756445" sldId="314"/>
            <ac:spMk id="7" creationId="{5E75D362-785B-2871-1846-EF880BDDF4D1}"/>
          </ac:spMkLst>
        </pc:spChg>
        <pc:spChg chg="add mod">
          <ac:chgData name="TAN Mei Yi [Harrisdale Senior High School]" userId="f9f029c9-d743-4d60-9f2c-e74bdec1ab07" providerId="ADAL" clId="{7F989601-9CE3-4F11-BF66-ACE0AA54CB78}" dt="2023-03-24T02:51:18.350" v="269" actId="1076"/>
          <ac:spMkLst>
            <pc:docMk/>
            <pc:sldMk cId="499756445" sldId="314"/>
            <ac:spMk id="8" creationId="{75503CD7-AE6A-0136-4A06-9E9B9F6071CD}"/>
          </ac:spMkLst>
        </pc:spChg>
      </pc:sldChg>
      <pc:sldChg chg="addSp delSp modSp add mod ord modAnim">
        <pc:chgData name="TAN Mei Yi [Harrisdale Senior High School]" userId="f9f029c9-d743-4d60-9f2c-e74bdec1ab07" providerId="ADAL" clId="{7F989601-9CE3-4F11-BF66-ACE0AA54CB78}" dt="2023-03-24T03:01:04.002" v="622" actId="14100"/>
        <pc:sldMkLst>
          <pc:docMk/>
          <pc:sldMk cId="1084010488" sldId="315"/>
        </pc:sldMkLst>
        <pc:spChg chg="add mod">
          <ac:chgData name="TAN Mei Yi [Harrisdale Senior High School]" userId="f9f029c9-d743-4d60-9f2c-e74bdec1ab07" providerId="ADAL" clId="{7F989601-9CE3-4F11-BF66-ACE0AA54CB78}" dt="2023-03-24T02:51:51.958" v="284" actId="20577"/>
          <ac:spMkLst>
            <pc:docMk/>
            <pc:sldMk cId="1084010488" sldId="315"/>
            <ac:spMk id="3" creationId="{7F96206C-8E7D-6F54-FA1B-32E62A485F75}"/>
          </ac:spMkLst>
        </pc:spChg>
        <pc:spChg chg="add mod">
          <ac:chgData name="TAN Mei Yi [Harrisdale Senior High School]" userId="f9f029c9-d743-4d60-9f2c-e74bdec1ab07" providerId="ADAL" clId="{7F989601-9CE3-4F11-BF66-ACE0AA54CB78}" dt="2023-03-24T02:53:02.114" v="317" actId="1076"/>
          <ac:spMkLst>
            <pc:docMk/>
            <pc:sldMk cId="1084010488" sldId="315"/>
            <ac:spMk id="4" creationId="{9FBAB736-0DAE-8587-37C4-21FDBEC452C9}"/>
          </ac:spMkLst>
        </pc:spChg>
        <pc:spChg chg="mod">
          <ac:chgData name="TAN Mei Yi [Harrisdale Senior High School]" userId="f9f029c9-d743-4d60-9f2c-e74bdec1ab07" providerId="ADAL" clId="{7F989601-9CE3-4F11-BF66-ACE0AA54CB78}" dt="2023-03-24T02:51:35.377" v="273" actId="1076"/>
          <ac:spMkLst>
            <pc:docMk/>
            <pc:sldMk cId="1084010488" sldId="315"/>
            <ac:spMk id="5" creationId="{2C6846CF-6B49-4672-B317-7359FFC734D9}"/>
          </ac:spMkLst>
        </pc:spChg>
        <pc:spChg chg="add mod">
          <ac:chgData name="TAN Mei Yi [Harrisdale Senior High School]" userId="f9f029c9-d743-4d60-9f2c-e74bdec1ab07" providerId="ADAL" clId="{7F989601-9CE3-4F11-BF66-ACE0AA54CB78}" dt="2023-03-24T02:57:38.509" v="340" actId="1076"/>
          <ac:spMkLst>
            <pc:docMk/>
            <pc:sldMk cId="1084010488" sldId="315"/>
            <ac:spMk id="6" creationId="{6CBAB265-7108-4B8E-E6CF-72994ECDBE9F}"/>
          </ac:spMkLst>
        </pc:spChg>
        <pc:spChg chg="add mod">
          <ac:chgData name="TAN Mei Yi [Harrisdale Senior High School]" userId="f9f029c9-d743-4d60-9f2c-e74bdec1ab07" providerId="ADAL" clId="{7F989601-9CE3-4F11-BF66-ACE0AA54CB78}" dt="2023-03-24T02:57:41.542" v="341" actId="1076"/>
          <ac:spMkLst>
            <pc:docMk/>
            <pc:sldMk cId="1084010488" sldId="315"/>
            <ac:spMk id="7" creationId="{A084C6E8-5E61-1B35-7A2F-93FB29A9EFBF}"/>
          </ac:spMkLst>
        </pc:spChg>
        <pc:spChg chg="add mod">
          <ac:chgData name="TAN Mei Yi [Harrisdale Senior High School]" userId="f9f029c9-d743-4d60-9f2c-e74bdec1ab07" providerId="ADAL" clId="{7F989601-9CE3-4F11-BF66-ACE0AA54CB78}" dt="2023-03-24T02:58:01.870" v="366" actId="20577"/>
          <ac:spMkLst>
            <pc:docMk/>
            <pc:sldMk cId="1084010488" sldId="315"/>
            <ac:spMk id="8" creationId="{73DF4FAD-BFC2-CB4C-8B07-9B1AADFD41F3}"/>
          </ac:spMkLst>
        </pc:spChg>
        <pc:spChg chg="add mod">
          <ac:chgData name="TAN Mei Yi [Harrisdale Senior High School]" userId="f9f029c9-d743-4d60-9f2c-e74bdec1ab07" providerId="ADAL" clId="{7F989601-9CE3-4F11-BF66-ACE0AA54CB78}" dt="2023-03-24T02:58:46.769" v="399" actId="20577"/>
          <ac:spMkLst>
            <pc:docMk/>
            <pc:sldMk cId="1084010488" sldId="315"/>
            <ac:spMk id="9" creationId="{E66E1C9D-6BBC-1CC4-F661-B4927EE84AFA}"/>
          </ac:spMkLst>
        </pc:spChg>
        <pc:spChg chg="add mod">
          <ac:chgData name="TAN Mei Yi [Harrisdale Senior High School]" userId="f9f029c9-d743-4d60-9f2c-e74bdec1ab07" providerId="ADAL" clId="{7F989601-9CE3-4F11-BF66-ACE0AA54CB78}" dt="2023-03-24T02:59:45.679" v="440" actId="1076"/>
          <ac:spMkLst>
            <pc:docMk/>
            <pc:sldMk cId="1084010488" sldId="315"/>
            <ac:spMk id="10" creationId="{909AD3CA-967B-906B-0F3B-29B29D3F9080}"/>
          </ac:spMkLst>
        </pc:spChg>
        <pc:spChg chg="add del mod">
          <ac:chgData name="TAN Mei Yi [Harrisdale Senior High School]" userId="f9f029c9-d743-4d60-9f2c-e74bdec1ab07" providerId="ADAL" clId="{7F989601-9CE3-4F11-BF66-ACE0AA54CB78}" dt="2023-03-24T02:59:08.040" v="413"/>
          <ac:spMkLst>
            <pc:docMk/>
            <pc:sldMk cId="1084010488" sldId="315"/>
            <ac:spMk id="11" creationId="{1561A449-351A-0C6C-093E-6A4EA97892DB}"/>
          </ac:spMkLst>
        </pc:spChg>
        <pc:spChg chg="add mod">
          <ac:chgData name="TAN Mei Yi [Harrisdale Senior High School]" userId="f9f029c9-d743-4d60-9f2c-e74bdec1ab07" providerId="ADAL" clId="{7F989601-9CE3-4F11-BF66-ACE0AA54CB78}" dt="2023-03-24T03:00:19.283" v="503" actId="1076"/>
          <ac:spMkLst>
            <pc:docMk/>
            <pc:sldMk cId="1084010488" sldId="315"/>
            <ac:spMk id="12" creationId="{F3DB29D0-884F-DED5-C6B7-4B4F068A7B06}"/>
          </ac:spMkLst>
        </pc:spChg>
        <pc:spChg chg="add mod">
          <ac:chgData name="TAN Mei Yi [Harrisdale Senior High School]" userId="f9f029c9-d743-4d60-9f2c-e74bdec1ab07" providerId="ADAL" clId="{7F989601-9CE3-4F11-BF66-ACE0AA54CB78}" dt="2023-03-24T03:01:04.002" v="622" actId="14100"/>
          <ac:spMkLst>
            <pc:docMk/>
            <pc:sldMk cId="1084010488" sldId="315"/>
            <ac:spMk id="13" creationId="{7C2E92F3-219B-B762-6B7A-F1E689A7B31A}"/>
          </ac:spMkLst>
        </pc:spChg>
      </pc:sldChg>
      <pc:sldChg chg="addSp delSp add">
        <pc:chgData name="TAN Mei Yi [Harrisdale Senior High School]" userId="f9f029c9-d743-4d60-9f2c-e74bdec1ab07" providerId="ADAL" clId="{7F989601-9CE3-4F11-BF66-ACE0AA54CB78}" dt="2023-04-04T04:19:45.059" v="658"/>
        <pc:sldMkLst>
          <pc:docMk/>
          <pc:sldMk cId="2921770988" sldId="316"/>
        </pc:sldMkLst>
        <pc:inkChg chg="add del">
          <ac:chgData name="TAN Mei Yi [Harrisdale Senior High School]" userId="f9f029c9-d743-4d60-9f2c-e74bdec1ab07" providerId="ADAL" clId="{7F989601-9CE3-4F11-BF66-ACE0AA54CB78}" dt="2023-04-04T04:19:45.059" v="658"/>
          <ac:inkMkLst>
            <pc:docMk/>
            <pc:sldMk cId="2921770988" sldId="316"/>
            <ac:inkMk id="7" creationId="{B5892C20-0BB2-C3BD-F46E-D90E9E5C3382}"/>
          </ac:inkMkLst>
        </pc:inkChg>
      </pc:sldChg>
    </pc:docChg>
  </pc:docChgLst>
  <pc:docChgLst>
    <pc:chgData name="TAN Mei Yi [Harrisdale Senior High School]" userId="f9f029c9-d743-4d60-9f2c-e74bdec1ab07" providerId="ADAL" clId="{0E81DB02-AEDE-4812-8FCD-08A30A2237BC}"/>
    <pc:docChg chg="undo custSel addSld delSld modSld sldOrd">
      <pc:chgData name="TAN Mei Yi [Harrisdale Senior High School]" userId="f9f029c9-d743-4d60-9f2c-e74bdec1ab07" providerId="ADAL" clId="{0E81DB02-AEDE-4812-8FCD-08A30A2237BC}" dt="2023-03-02T04:59:52.355" v="1392"/>
      <pc:docMkLst>
        <pc:docMk/>
      </pc:docMkLst>
      <pc:sldChg chg="modSp add mod modAnim">
        <pc:chgData name="TAN Mei Yi [Harrisdale Senior High School]" userId="f9f029c9-d743-4d60-9f2c-e74bdec1ab07" providerId="ADAL" clId="{0E81DB02-AEDE-4812-8FCD-08A30A2237BC}" dt="2023-03-02T04:55:48.700" v="1350"/>
        <pc:sldMkLst>
          <pc:docMk/>
          <pc:sldMk cId="498437388" sldId="257"/>
        </pc:sldMkLst>
        <pc:spChg chg="mod">
          <ac:chgData name="TAN Mei Yi [Harrisdale Senior High School]" userId="f9f029c9-d743-4d60-9f2c-e74bdec1ab07" providerId="ADAL" clId="{0E81DB02-AEDE-4812-8FCD-08A30A2237BC}" dt="2023-03-02T01:34:36.348" v="19" actId="20577"/>
          <ac:spMkLst>
            <pc:docMk/>
            <pc:sldMk cId="498437388" sldId="257"/>
            <ac:spMk id="3" creationId="{55C83277-6077-48C5-9D58-22A8202E330F}"/>
          </ac:spMkLst>
        </pc:spChg>
        <pc:spChg chg="mod">
          <ac:chgData name="TAN Mei Yi [Harrisdale Senior High School]" userId="f9f029c9-d743-4d60-9f2c-e74bdec1ab07" providerId="ADAL" clId="{0E81DB02-AEDE-4812-8FCD-08A30A2237BC}" dt="2023-03-02T01:34:30.453" v="12" actId="208"/>
          <ac:spMkLst>
            <pc:docMk/>
            <pc:sldMk cId="498437388" sldId="257"/>
            <ac:spMk id="4" creationId="{24A52EE3-78AF-43B2-9E67-E3BCAB66D7BE}"/>
          </ac:spMkLst>
        </pc:spChg>
      </pc:sldChg>
      <pc:sldChg chg="modSp add mod modAnim">
        <pc:chgData name="TAN Mei Yi [Harrisdale Senior High School]" userId="f9f029c9-d743-4d60-9f2c-e74bdec1ab07" providerId="ADAL" clId="{0E81DB02-AEDE-4812-8FCD-08A30A2237BC}" dt="2023-03-02T04:56:38.300" v="1353"/>
        <pc:sldMkLst>
          <pc:docMk/>
          <pc:sldMk cId="1287056237" sldId="258"/>
        </pc:sldMkLst>
        <pc:spChg chg="mod">
          <ac:chgData name="TAN Mei Yi [Harrisdale Senior High School]" userId="f9f029c9-d743-4d60-9f2c-e74bdec1ab07" providerId="ADAL" clId="{0E81DB02-AEDE-4812-8FCD-08A30A2237BC}" dt="2023-03-02T01:35:07.648" v="21" actId="207"/>
          <ac:spMkLst>
            <pc:docMk/>
            <pc:sldMk cId="1287056237" sldId="258"/>
            <ac:spMk id="2" creationId="{3C1AA9BE-4339-48A2-90EB-4465FEE46A3F}"/>
          </ac:spMkLst>
        </pc:spChg>
        <pc:spChg chg="mod">
          <ac:chgData name="TAN Mei Yi [Harrisdale Senior High School]" userId="f9f029c9-d743-4d60-9f2c-e74bdec1ab07" providerId="ADAL" clId="{0E81DB02-AEDE-4812-8FCD-08A30A2237BC}" dt="2023-03-02T01:36:48.258" v="65" actId="207"/>
          <ac:spMkLst>
            <pc:docMk/>
            <pc:sldMk cId="1287056237" sldId="258"/>
            <ac:spMk id="7" creationId="{68C6C94F-D472-4185-A7D6-D49395857848}"/>
          </ac:spMkLst>
        </pc:spChg>
        <pc:spChg chg="mod">
          <ac:chgData name="TAN Mei Yi [Harrisdale Senior High School]" userId="f9f029c9-d743-4d60-9f2c-e74bdec1ab07" providerId="ADAL" clId="{0E81DB02-AEDE-4812-8FCD-08A30A2237BC}" dt="2023-03-02T01:35:16.516" v="22" actId="207"/>
          <ac:spMkLst>
            <pc:docMk/>
            <pc:sldMk cId="1287056237" sldId="258"/>
            <ac:spMk id="9" creationId="{FFE6D3BC-7069-437E-8D7E-CE95671E4811}"/>
          </ac:spMkLst>
        </pc:spChg>
        <pc:spChg chg="mod">
          <ac:chgData name="TAN Mei Yi [Harrisdale Senior High School]" userId="f9f029c9-d743-4d60-9f2c-e74bdec1ab07" providerId="ADAL" clId="{0E81DB02-AEDE-4812-8FCD-08A30A2237BC}" dt="2023-03-02T01:35:43.615" v="23" actId="207"/>
          <ac:spMkLst>
            <pc:docMk/>
            <pc:sldMk cId="1287056237" sldId="258"/>
            <ac:spMk id="12" creationId="{E127E754-450E-476D-B61C-ABAEE446DB16}"/>
          </ac:spMkLst>
        </pc:spChg>
      </pc:sldChg>
      <pc:sldChg chg="modSp add mod modAnim">
        <pc:chgData name="TAN Mei Yi [Harrisdale Senior High School]" userId="f9f029c9-d743-4d60-9f2c-e74bdec1ab07" providerId="ADAL" clId="{0E81DB02-AEDE-4812-8FCD-08A30A2237BC}" dt="2023-03-02T04:57:17.823" v="1357"/>
        <pc:sldMkLst>
          <pc:docMk/>
          <pc:sldMk cId="2596987110" sldId="259"/>
        </pc:sldMkLst>
        <pc:spChg chg="mod">
          <ac:chgData name="TAN Mei Yi [Harrisdale Senior High School]" userId="f9f029c9-d743-4d60-9f2c-e74bdec1ab07" providerId="ADAL" clId="{0E81DB02-AEDE-4812-8FCD-08A30A2237BC}" dt="2023-03-02T01:37:29.087" v="82" actId="20577"/>
          <ac:spMkLst>
            <pc:docMk/>
            <pc:sldMk cId="2596987110" sldId="259"/>
            <ac:spMk id="5" creationId="{879057FE-C386-4351-B689-59CBE924925C}"/>
          </ac:spMkLst>
        </pc:spChg>
        <pc:spChg chg="mod">
          <ac:chgData name="TAN Mei Yi [Harrisdale Senior High School]" userId="f9f029c9-d743-4d60-9f2c-e74bdec1ab07" providerId="ADAL" clId="{0E81DB02-AEDE-4812-8FCD-08A30A2237BC}" dt="2023-03-02T01:37:08.804" v="69" actId="207"/>
          <ac:spMkLst>
            <pc:docMk/>
            <pc:sldMk cId="2596987110" sldId="259"/>
            <ac:spMk id="6" creationId="{43B1CA9B-6400-478F-879C-F1F67E7C41DA}"/>
          </ac:spMkLst>
        </pc:spChg>
        <pc:spChg chg="mod">
          <ac:chgData name="TAN Mei Yi [Harrisdale Senior High School]" userId="f9f029c9-d743-4d60-9f2c-e74bdec1ab07" providerId="ADAL" clId="{0E81DB02-AEDE-4812-8FCD-08A30A2237BC}" dt="2023-03-02T01:37:14.068" v="70" actId="207"/>
          <ac:spMkLst>
            <pc:docMk/>
            <pc:sldMk cId="2596987110" sldId="259"/>
            <ac:spMk id="8" creationId="{7E970A3D-5DB8-4811-8267-63BD209F9F7B}"/>
          </ac:spMkLst>
        </pc:spChg>
        <pc:spChg chg="mod">
          <ac:chgData name="TAN Mei Yi [Harrisdale Senior High School]" userId="f9f029c9-d743-4d60-9f2c-e74bdec1ab07" providerId="ADAL" clId="{0E81DB02-AEDE-4812-8FCD-08A30A2237BC}" dt="2023-03-02T01:37:00.160" v="68" actId="208"/>
          <ac:spMkLst>
            <pc:docMk/>
            <pc:sldMk cId="2596987110" sldId="259"/>
            <ac:spMk id="10" creationId="{AECB734D-C680-493A-A974-A24A565E5F67}"/>
          </ac:spMkLst>
        </pc:spChg>
      </pc:sldChg>
      <pc:sldChg chg="add del">
        <pc:chgData name="TAN Mei Yi [Harrisdale Senior High School]" userId="f9f029c9-d743-4d60-9f2c-e74bdec1ab07" providerId="ADAL" clId="{0E81DB02-AEDE-4812-8FCD-08A30A2237BC}" dt="2023-03-02T03:44:26.199" v="746" actId="47"/>
        <pc:sldMkLst>
          <pc:docMk/>
          <pc:sldMk cId="2762199914" sldId="263"/>
        </pc:sldMkLst>
      </pc:sldChg>
      <pc:sldChg chg="modSp add mod">
        <pc:chgData name="TAN Mei Yi [Harrisdale Senior High School]" userId="f9f029c9-d743-4d60-9f2c-e74bdec1ab07" providerId="ADAL" clId="{0E81DB02-AEDE-4812-8FCD-08A30A2237BC}" dt="2023-03-02T01:38:45.453" v="102" actId="1076"/>
        <pc:sldMkLst>
          <pc:docMk/>
          <pc:sldMk cId="1587665728" sldId="264"/>
        </pc:sldMkLst>
        <pc:spChg chg="mod">
          <ac:chgData name="TAN Mei Yi [Harrisdale Senior High School]" userId="f9f029c9-d743-4d60-9f2c-e74bdec1ab07" providerId="ADAL" clId="{0E81DB02-AEDE-4812-8FCD-08A30A2237BC}" dt="2023-03-02T01:38:45.453" v="102" actId="1076"/>
          <ac:spMkLst>
            <pc:docMk/>
            <pc:sldMk cId="1587665728" sldId="264"/>
            <ac:spMk id="4" creationId="{19CE5109-DD1B-45ED-A6F2-52B2C02857A1}"/>
          </ac:spMkLst>
        </pc:spChg>
      </pc:sldChg>
      <pc:sldChg chg="add del">
        <pc:chgData name="TAN Mei Yi [Harrisdale Senior High School]" userId="f9f029c9-d743-4d60-9f2c-e74bdec1ab07" providerId="ADAL" clId="{0E81DB02-AEDE-4812-8FCD-08A30A2237BC}" dt="2023-03-02T03:44:26.199" v="746" actId="47"/>
        <pc:sldMkLst>
          <pc:docMk/>
          <pc:sldMk cId="3017441701" sldId="265"/>
        </pc:sldMkLst>
      </pc:sldChg>
      <pc:sldChg chg="addSp delSp modSp add mod">
        <pc:chgData name="TAN Mei Yi [Harrisdale Senior High School]" userId="f9f029c9-d743-4d60-9f2c-e74bdec1ab07" providerId="ADAL" clId="{0E81DB02-AEDE-4812-8FCD-08A30A2237BC}" dt="2023-03-02T01:39:08.406" v="105"/>
        <pc:sldMkLst>
          <pc:docMk/>
          <pc:sldMk cId="3795257015" sldId="266"/>
        </pc:sldMkLst>
        <pc:spChg chg="mod">
          <ac:chgData name="TAN Mei Yi [Harrisdale Senior High School]" userId="f9f029c9-d743-4d60-9f2c-e74bdec1ab07" providerId="ADAL" clId="{0E81DB02-AEDE-4812-8FCD-08A30A2237BC}" dt="2023-03-02T01:39:06.752" v="103" actId="207"/>
          <ac:spMkLst>
            <pc:docMk/>
            <pc:sldMk cId="3795257015" sldId="266"/>
            <ac:spMk id="3" creationId="{B93EBDCE-1E44-4074-9B7B-5B50323B4760}"/>
          </ac:spMkLst>
        </pc:spChg>
        <pc:spChg chg="del">
          <ac:chgData name="TAN Mei Yi [Harrisdale Senior High School]" userId="f9f029c9-d743-4d60-9f2c-e74bdec1ab07" providerId="ADAL" clId="{0E81DB02-AEDE-4812-8FCD-08A30A2237BC}" dt="2023-03-02T01:39:08.188" v="104" actId="478"/>
          <ac:spMkLst>
            <pc:docMk/>
            <pc:sldMk cId="3795257015" sldId="266"/>
            <ac:spMk id="4" creationId="{19CE5109-DD1B-45ED-A6F2-52B2C02857A1}"/>
          </ac:spMkLst>
        </pc:spChg>
        <pc:spChg chg="add mod">
          <ac:chgData name="TAN Mei Yi [Harrisdale Senior High School]" userId="f9f029c9-d743-4d60-9f2c-e74bdec1ab07" providerId="ADAL" clId="{0E81DB02-AEDE-4812-8FCD-08A30A2237BC}" dt="2023-03-02T01:39:08.406" v="105"/>
          <ac:spMkLst>
            <pc:docMk/>
            <pc:sldMk cId="3795257015" sldId="266"/>
            <ac:spMk id="5" creationId="{505659C7-1DA0-4DAC-13A4-5BF6DAB69445}"/>
          </ac:spMkLst>
        </pc:spChg>
      </pc:sldChg>
      <pc:sldChg chg="addSp delSp modSp add mod">
        <pc:chgData name="TAN Mei Yi [Harrisdale Senior High School]" userId="f9f029c9-d743-4d60-9f2c-e74bdec1ab07" providerId="ADAL" clId="{0E81DB02-AEDE-4812-8FCD-08A30A2237BC}" dt="2023-03-02T01:39:32.200" v="108"/>
        <pc:sldMkLst>
          <pc:docMk/>
          <pc:sldMk cId="537267911" sldId="267"/>
        </pc:sldMkLst>
        <pc:spChg chg="add mod">
          <ac:chgData name="TAN Mei Yi [Harrisdale Senior High School]" userId="f9f029c9-d743-4d60-9f2c-e74bdec1ab07" providerId="ADAL" clId="{0E81DB02-AEDE-4812-8FCD-08A30A2237BC}" dt="2023-03-02T01:39:32.200" v="108"/>
          <ac:spMkLst>
            <pc:docMk/>
            <pc:sldMk cId="537267911" sldId="267"/>
            <ac:spMk id="3" creationId="{7AA5E21C-4BD1-6B98-09D7-6B84E09552B0}"/>
          </ac:spMkLst>
        </pc:spChg>
        <pc:spChg chg="del mod">
          <ac:chgData name="TAN Mei Yi [Harrisdale Senior High School]" userId="f9f029c9-d743-4d60-9f2c-e74bdec1ab07" providerId="ADAL" clId="{0E81DB02-AEDE-4812-8FCD-08A30A2237BC}" dt="2023-03-02T01:39:31.920" v="107" actId="478"/>
          <ac:spMkLst>
            <pc:docMk/>
            <pc:sldMk cId="537267911" sldId="267"/>
            <ac:spMk id="4" creationId="{19CE5109-DD1B-45ED-A6F2-52B2C02857A1}"/>
          </ac:spMkLst>
        </pc:spChg>
      </pc:sldChg>
      <pc:sldChg chg="modSp add mod ord modAnim">
        <pc:chgData name="TAN Mei Yi [Harrisdale Senior High School]" userId="f9f029c9-d743-4d60-9f2c-e74bdec1ab07" providerId="ADAL" clId="{0E81DB02-AEDE-4812-8FCD-08A30A2237BC}" dt="2023-03-02T04:58:52.187" v="1383" actId="20577"/>
        <pc:sldMkLst>
          <pc:docMk/>
          <pc:sldMk cId="3721086638" sldId="268"/>
        </pc:sldMkLst>
        <pc:spChg chg="mod">
          <ac:chgData name="TAN Mei Yi [Harrisdale Senior High School]" userId="f9f029c9-d743-4d60-9f2c-e74bdec1ab07" providerId="ADAL" clId="{0E81DB02-AEDE-4812-8FCD-08A30A2237BC}" dt="2023-03-02T01:39:42.843" v="110" actId="208"/>
          <ac:spMkLst>
            <pc:docMk/>
            <pc:sldMk cId="3721086638" sldId="268"/>
            <ac:spMk id="4" creationId="{B129504F-C7FA-4209-905E-ECADCFF7DF1E}"/>
          </ac:spMkLst>
        </pc:spChg>
        <pc:spChg chg="mod">
          <ac:chgData name="TAN Mei Yi [Harrisdale Senior High School]" userId="f9f029c9-d743-4d60-9f2c-e74bdec1ab07" providerId="ADAL" clId="{0E81DB02-AEDE-4812-8FCD-08A30A2237BC}" dt="2023-03-02T04:58:52.187" v="1383" actId="20577"/>
          <ac:spMkLst>
            <pc:docMk/>
            <pc:sldMk cId="3721086638" sldId="268"/>
            <ac:spMk id="5" creationId="{DDEB64E8-E359-4B8B-89DC-B8729C8968E9}"/>
          </ac:spMkLst>
        </pc:spChg>
      </pc:sldChg>
      <pc:sldChg chg="modSp add mod ord modAnim">
        <pc:chgData name="TAN Mei Yi [Harrisdale Senior High School]" userId="f9f029c9-d743-4d60-9f2c-e74bdec1ab07" providerId="ADAL" clId="{0E81DB02-AEDE-4812-8FCD-08A30A2237BC}" dt="2023-03-02T04:59:18.206" v="1386" actId="113"/>
        <pc:sldMkLst>
          <pc:docMk/>
          <pc:sldMk cId="27099850" sldId="269"/>
        </pc:sldMkLst>
        <pc:spChg chg="mod">
          <ac:chgData name="TAN Mei Yi [Harrisdale Senior High School]" userId="f9f029c9-d743-4d60-9f2c-e74bdec1ab07" providerId="ADAL" clId="{0E81DB02-AEDE-4812-8FCD-08A30A2237BC}" dt="2023-03-02T01:40:49.160" v="116" actId="208"/>
          <ac:spMkLst>
            <pc:docMk/>
            <pc:sldMk cId="27099850" sldId="269"/>
            <ac:spMk id="4" creationId="{B129504F-C7FA-4209-905E-ECADCFF7DF1E}"/>
          </ac:spMkLst>
        </pc:spChg>
        <pc:spChg chg="mod">
          <ac:chgData name="TAN Mei Yi [Harrisdale Senior High School]" userId="f9f029c9-d743-4d60-9f2c-e74bdec1ab07" providerId="ADAL" clId="{0E81DB02-AEDE-4812-8FCD-08A30A2237BC}" dt="2023-03-02T04:59:18.206" v="1386" actId="113"/>
          <ac:spMkLst>
            <pc:docMk/>
            <pc:sldMk cId="27099850" sldId="269"/>
            <ac:spMk id="5" creationId="{DDEB64E8-E359-4B8B-89DC-B8729C8968E9}"/>
          </ac:spMkLst>
        </pc:spChg>
      </pc:sldChg>
      <pc:sldChg chg="add del">
        <pc:chgData name="TAN Mei Yi [Harrisdale Senior High School]" userId="f9f029c9-d743-4d60-9f2c-e74bdec1ab07" providerId="ADAL" clId="{0E81DB02-AEDE-4812-8FCD-08A30A2237BC}" dt="2023-03-02T03:19:46.070" v="118" actId="47"/>
        <pc:sldMkLst>
          <pc:docMk/>
          <pc:sldMk cId="158949183" sldId="270"/>
        </pc:sldMkLst>
      </pc:sldChg>
      <pc:sldChg chg="modSp add mod ord modAnim">
        <pc:chgData name="TAN Mei Yi [Harrisdale Senior High School]" userId="f9f029c9-d743-4d60-9f2c-e74bdec1ab07" providerId="ADAL" clId="{0E81DB02-AEDE-4812-8FCD-08A30A2237BC}" dt="2023-03-02T04:59:52.355" v="1392"/>
        <pc:sldMkLst>
          <pc:docMk/>
          <pc:sldMk cId="1719334996" sldId="271"/>
        </pc:sldMkLst>
        <pc:spChg chg="mod">
          <ac:chgData name="TAN Mei Yi [Harrisdale Senior High School]" userId="f9f029c9-d743-4d60-9f2c-e74bdec1ab07" providerId="ADAL" clId="{0E81DB02-AEDE-4812-8FCD-08A30A2237BC}" dt="2023-03-02T03:20:20.952" v="130" actId="208"/>
          <ac:spMkLst>
            <pc:docMk/>
            <pc:sldMk cId="1719334996" sldId="271"/>
            <ac:spMk id="4" creationId="{3E621461-76BD-404F-BD15-E3FD1A99340E}"/>
          </ac:spMkLst>
        </pc:spChg>
        <pc:spChg chg="mod">
          <ac:chgData name="TAN Mei Yi [Harrisdale Senior High School]" userId="f9f029c9-d743-4d60-9f2c-e74bdec1ab07" providerId="ADAL" clId="{0E81DB02-AEDE-4812-8FCD-08A30A2237BC}" dt="2023-03-02T03:30:19.620" v="437" actId="207"/>
          <ac:spMkLst>
            <pc:docMk/>
            <pc:sldMk cId="1719334996" sldId="271"/>
            <ac:spMk id="5" creationId="{3688B4B5-FBB8-47FA-9E9E-277F7C578E7F}"/>
          </ac:spMkLst>
        </pc:spChg>
        <pc:spChg chg="mod">
          <ac:chgData name="TAN Mei Yi [Harrisdale Senior High School]" userId="f9f029c9-d743-4d60-9f2c-e74bdec1ab07" providerId="ADAL" clId="{0E81DB02-AEDE-4812-8FCD-08A30A2237BC}" dt="2023-03-02T03:20:28.266" v="131" actId="207"/>
          <ac:spMkLst>
            <pc:docMk/>
            <pc:sldMk cId="1719334996" sldId="271"/>
            <ac:spMk id="6" creationId="{8A8B55F7-717E-4F4E-AA69-0AE358E9C5AA}"/>
          </ac:spMkLst>
        </pc:spChg>
        <pc:spChg chg="mod">
          <ac:chgData name="TAN Mei Yi [Harrisdale Senior High School]" userId="f9f029c9-d743-4d60-9f2c-e74bdec1ab07" providerId="ADAL" clId="{0E81DB02-AEDE-4812-8FCD-08A30A2237BC}" dt="2023-03-02T03:20:28.266" v="131" actId="207"/>
          <ac:spMkLst>
            <pc:docMk/>
            <pc:sldMk cId="1719334996" sldId="271"/>
            <ac:spMk id="11" creationId="{7E2F3361-BD8D-4111-B9D3-680A6FEA1E95}"/>
          </ac:spMkLst>
        </pc:spChg>
      </pc:sldChg>
      <pc:sldChg chg="add del">
        <pc:chgData name="TAN Mei Yi [Harrisdale Senior High School]" userId="f9f029c9-d743-4d60-9f2c-e74bdec1ab07" providerId="ADAL" clId="{0E81DB02-AEDE-4812-8FCD-08A30A2237BC}" dt="2023-03-02T03:20:52.305" v="136" actId="47"/>
        <pc:sldMkLst>
          <pc:docMk/>
          <pc:sldMk cId="1635148946" sldId="272"/>
        </pc:sldMkLst>
      </pc:sldChg>
      <pc:sldChg chg="addSp delSp modSp add mod delAnim modAnim">
        <pc:chgData name="TAN Mei Yi [Harrisdale Senior High School]" userId="f9f029c9-d743-4d60-9f2c-e74bdec1ab07" providerId="ADAL" clId="{0E81DB02-AEDE-4812-8FCD-08A30A2237BC}" dt="2023-03-02T03:30:01.368" v="436" actId="478"/>
        <pc:sldMkLst>
          <pc:docMk/>
          <pc:sldMk cId="1228451987" sldId="273"/>
        </pc:sldMkLst>
        <pc:spChg chg="add mod">
          <ac:chgData name="TAN Mei Yi [Harrisdale Senior High School]" userId="f9f029c9-d743-4d60-9f2c-e74bdec1ab07" providerId="ADAL" clId="{0E81DB02-AEDE-4812-8FCD-08A30A2237BC}" dt="2023-03-02T03:19:53.027" v="120"/>
          <ac:spMkLst>
            <pc:docMk/>
            <pc:sldMk cId="1228451987" sldId="273"/>
            <ac:spMk id="2" creationId="{8218007C-6040-F226-D903-383B1555ADE9}"/>
          </ac:spMkLst>
        </pc:spChg>
        <pc:spChg chg="add mod">
          <ac:chgData name="TAN Mei Yi [Harrisdale Senior High School]" userId="f9f029c9-d743-4d60-9f2c-e74bdec1ab07" providerId="ADAL" clId="{0E81DB02-AEDE-4812-8FCD-08A30A2237BC}" dt="2023-03-02T03:27:18.810" v="332" actId="20577"/>
          <ac:spMkLst>
            <pc:docMk/>
            <pc:sldMk cId="1228451987" sldId="273"/>
            <ac:spMk id="3" creationId="{1DB7A8FF-53A5-A3D9-C6F7-ACB48DE8E13B}"/>
          </ac:spMkLst>
        </pc:spChg>
        <pc:spChg chg="del">
          <ac:chgData name="TAN Mei Yi [Harrisdale Senior High School]" userId="f9f029c9-d743-4d60-9f2c-e74bdec1ab07" providerId="ADAL" clId="{0E81DB02-AEDE-4812-8FCD-08A30A2237BC}" dt="2023-03-02T03:19:52.696" v="119" actId="478"/>
          <ac:spMkLst>
            <pc:docMk/>
            <pc:sldMk cId="1228451987" sldId="273"/>
            <ac:spMk id="4" creationId="{19CE5109-DD1B-45ED-A6F2-52B2C02857A1}"/>
          </ac:spMkLst>
        </pc:spChg>
        <pc:spChg chg="mod">
          <ac:chgData name="TAN Mei Yi [Harrisdale Senior High School]" userId="f9f029c9-d743-4d60-9f2c-e74bdec1ab07" providerId="ADAL" clId="{0E81DB02-AEDE-4812-8FCD-08A30A2237BC}" dt="2023-03-02T03:21:29.405" v="141" actId="1076"/>
          <ac:spMkLst>
            <pc:docMk/>
            <pc:sldMk cId="1228451987" sldId="273"/>
            <ac:spMk id="5" creationId="{DB762517-2FF2-4816-B82A-BDF65093A448}"/>
          </ac:spMkLst>
        </pc:spChg>
        <pc:spChg chg="add mod">
          <ac:chgData name="TAN Mei Yi [Harrisdale Senior High School]" userId="f9f029c9-d743-4d60-9f2c-e74bdec1ab07" providerId="ADAL" clId="{0E81DB02-AEDE-4812-8FCD-08A30A2237BC}" dt="2023-03-02T03:27:01.301" v="296" actId="1076"/>
          <ac:spMkLst>
            <pc:docMk/>
            <pc:sldMk cId="1228451987" sldId="273"/>
            <ac:spMk id="6" creationId="{5559B8C0-E298-89F8-C2A0-403336155952}"/>
          </ac:spMkLst>
        </pc:spChg>
        <pc:spChg chg="add mod">
          <ac:chgData name="TAN Mei Yi [Harrisdale Senior High School]" userId="f9f029c9-d743-4d60-9f2c-e74bdec1ab07" providerId="ADAL" clId="{0E81DB02-AEDE-4812-8FCD-08A30A2237BC}" dt="2023-03-02T03:27:48.055" v="371" actId="20577"/>
          <ac:spMkLst>
            <pc:docMk/>
            <pc:sldMk cId="1228451987" sldId="273"/>
            <ac:spMk id="7" creationId="{2B4E308F-397B-52B0-1BE0-F85060B84E21}"/>
          </ac:spMkLst>
        </pc:spChg>
        <pc:spChg chg="add mod">
          <ac:chgData name="TAN Mei Yi [Harrisdale Senior High School]" userId="f9f029c9-d743-4d60-9f2c-e74bdec1ab07" providerId="ADAL" clId="{0E81DB02-AEDE-4812-8FCD-08A30A2237BC}" dt="2023-03-02T03:28:11.570" v="379" actId="1076"/>
          <ac:spMkLst>
            <pc:docMk/>
            <pc:sldMk cId="1228451987" sldId="273"/>
            <ac:spMk id="8" creationId="{4DF5D11D-E8AB-D91A-8E04-F3F5474FC035}"/>
          </ac:spMkLst>
        </pc:spChg>
        <pc:spChg chg="add mod">
          <ac:chgData name="TAN Mei Yi [Harrisdale Senior High School]" userId="f9f029c9-d743-4d60-9f2c-e74bdec1ab07" providerId="ADAL" clId="{0E81DB02-AEDE-4812-8FCD-08A30A2237BC}" dt="2023-03-02T03:29:44.960" v="428" actId="1076"/>
          <ac:spMkLst>
            <pc:docMk/>
            <pc:sldMk cId="1228451987" sldId="273"/>
            <ac:spMk id="25" creationId="{6E37E11E-8087-1E96-F00B-C8DC59A05224}"/>
          </ac:spMkLst>
        </pc:spChg>
        <pc:spChg chg="add mod">
          <ac:chgData name="TAN Mei Yi [Harrisdale Senior High School]" userId="f9f029c9-d743-4d60-9f2c-e74bdec1ab07" providerId="ADAL" clId="{0E81DB02-AEDE-4812-8FCD-08A30A2237BC}" dt="2023-03-02T03:29:57.006" v="435" actId="1076"/>
          <ac:spMkLst>
            <pc:docMk/>
            <pc:sldMk cId="1228451987" sldId="273"/>
            <ac:spMk id="26" creationId="{B269DA29-6FCE-500D-FD30-C91DD3560F2E}"/>
          </ac:spMkLst>
        </pc:spChg>
        <pc:grpChg chg="del mod">
          <ac:chgData name="TAN Mei Yi [Harrisdale Senior High School]" userId="f9f029c9-d743-4d60-9f2c-e74bdec1ab07" providerId="ADAL" clId="{0E81DB02-AEDE-4812-8FCD-08A30A2237BC}" dt="2023-03-02T03:28:39.235" v="383"/>
          <ac:grpSpMkLst>
            <pc:docMk/>
            <pc:sldMk cId="1228451987" sldId="273"/>
            <ac:grpSpMk id="12" creationId="{6D733F66-DE70-51ED-ED03-71B83054C861}"/>
          </ac:grpSpMkLst>
        </pc:grpChg>
        <pc:grpChg chg="del mod">
          <ac:chgData name="TAN Mei Yi [Harrisdale Senior High School]" userId="f9f029c9-d743-4d60-9f2c-e74bdec1ab07" providerId="ADAL" clId="{0E81DB02-AEDE-4812-8FCD-08A30A2237BC}" dt="2023-03-02T03:28:43.658" v="388"/>
          <ac:grpSpMkLst>
            <pc:docMk/>
            <pc:sldMk cId="1228451987" sldId="273"/>
            <ac:grpSpMk id="15" creationId="{6C8A0887-91CA-42F2-608B-444A390DF783}"/>
          </ac:grpSpMkLst>
        </pc:grpChg>
        <pc:grpChg chg="mod">
          <ac:chgData name="TAN Mei Yi [Harrisdale Senior High School]" userId="f9f029c9-d743-4d60-9f2c-e74bdec1ab07" providerId="ADAL" clId="{0E81DB02-AEDE-4812-8FCD-08A30A2237BC}" dt="2023-03-02T03:28:43.658" v="388"/>
          <ac:grpSpMkLst>
            <pc:docMk/>
            <pc:sldMk cId="1228451987" sldId="273"/>
            <ac:grpSpMk id="17" creationId="{C67788EC-C0A0-7A3A-9E79-004A95FABA9B}"/>
          </ac:grpSpMkLst>
        </pc:grpChg>
        <pc:grpChg chg="mod">
          <ac:chgData name="TAN Mei Yi [Harrisdale Senior High School]" userId="f9f029c9-d743-4d60-9f2c-e74bdec1ab07" providerId="ADAL" clId="{0E81DB02-AEDE-4812-8FCD-08A30A2237BC}" dt="2023-03-02T03:28:48.798" v="395"/>
          <ac:grpSpMkLst>
            <pc:docMk/>
            <pc:sldMk cId="1228451987" sldId="273"/>
            <ac:grpSpMk id="24" creationId="{F59B4DE9-A6C0-2A7E-EDC6-C16942566122}"/>
          </ac:grpSpMkLst>
        </pc:grpChg>
        <pc:inkChg chg="add mod">
          <ac:chgData name="TAN Mei Yi [Harrisdale Senior High School]" userId="f9f029c9-d743-4d60-9f2c-e74bdec1ab07" providerId="ADAL" clId="{0E81DB02-AEDE-4812-8FCD-08A30A2237BC}" dt="2023-03-02T03:28:39.235" v="383"/>
          <ac:inkMkLst>
            <pc:docMk/>
            <pc:sldMk cId="1228451987" sldId="273"/>
            <ac:inkMk id="9" creationId="{3ECDB879-5928-F783-3DF5-5FF38F7C940B}"/>
          </ac:inkMkLst>
        </pc:inkChg>
        <pc:inkChg chg="add del mod">
          <ac:chgData name="TAN Mei Yi [Harrisdale Senior High School]" userId="f9f029c9-d743-4d60-9f2c-e74bdec1ab07" providerId="ADAL" clId="{0E81DB02-AEDE-4812-8FCD-08A30A2237BC}" dt="2023-03-02T03:28:39.235" v="383"/>
          <ac:inkMkLst>
            <pc:docMk/>
            <pc:sldMk cId="1228451987" sldId="273"/>
            <ac:inkMk id="10" creationId="{D1C9D86F-45C3-4753-0CD4-B268483EA533}"/>
          </ac:inkMkLst>
        </pc:inkChg>
        <pc:inkChg chg="del mod">
          <ac:chgData name="TAN Mei Yi [Harrisdale Senior High School]" userId="f9f029c9-d743-4d60-9f2c-e74bdec1ab07" providerId="ADAL" clId="{0E81DB02-AEDE-4812-8FCD-08A30A2237BC}" dt="2023-03-02T03:30:01.368" v="436" actId="478"/>
          <ac:inkMkLst>
            <pc:docMk/>
            <pc:sldMk cId="1228451987" sldId="273"/>
            <ac:inkMk id="11" creationId="{00000000-0000-0000-0000-000000000000}"/>
          </ac:inkMkLst>
        </pc:inkChg>
        <pc:inkChg chg="add mod">
          <ac:chgData name="TAN Mei Yi [Harrisdale Senior High School]" userId="f9f029c9-d743-4d60-9f2c-e74bdec1ab07" providerId="ADAL" clId="{0E81DB02-AEDE-4812-8FCD-08A30A2237BC}" dt="2023-03-02T03:28:43.658" v="388"/>
          <ac:inkMkLst>
            <pc:docMk/>
            <pc:sldMk cId="1228451987" sldId="273"/>
            <ac:inkMk id="13" creationId="{1972AD3F-66BE-31A7-A242-0EA1346FD967}"/>
          </ac:inkMkLst>
        </pc:inkChg>
        <pc:inkChg chg="add mod">
          <ac:chgData name="TAN Mei Yi [Harrisdale Senior High School]" userId="f9f029c9-d743-4d60-9f2c-e74bdec1ab07" providerId="ADAL" clId="{0E81DB02-AEDE-4812-8FCD-08A30A2237BC}" dt="2023-03-02T03:28:43.658" v="388"/>
          <ac:inkMkLst>
            <pc:docMk/>
            <pc:sldMk cId="1228451987" sldId="273"/>
            <ac:inkMk id="14" creationId="{46B2EB8A-FE7F-41A3-1C8C-A4C1BD54E4C0}"/>
          </ac:inkMkLst>
        </pc:inkChg>
        <pc:inkChg chg="add mod">
          <ac:chgData name="TAN Mei Yi [Harrisdale Senior High School]" userId="f9f029c9-d743-4d60-9f2c-e74bdec1ab07" providerId="ADAL" clId="{0E81DB02-AEDE-4812-8FCD-08A30A2237BC}" dt="2023-03-02T03:28:43.658" v="388"/>
          <ac:inkMkLst>
            <pc:docMk/>
            <pc:sldMk cId="1228451987" sldId="273"/>
            <ac:inkMk id="16" creationId="{AE10C52D-74C1-467F-1F46-1CB2F3FCFED2}"/>
          </ac:inkMkLst>
        </pc:inkChg>
        <pc:inkChg chg="add mod">
          <ac:chgData name="TAN Mei Yi [Harrisdale Senior High School]" userId="f9f029c9-d743-4d60-9f2c-e74bdec1ab07" providerId="ADAL" clId="{0E81DB02-AEDE-4812-8FCD-08A30A2237BC}" dt="2023-03-02T03:28:48.798" v="395"/>
          <ac:inkMkLst>
            <pc:docMk/>
            <pc:sldMk cId="1228451987" sldId="273"/>
            <ac:inkMk id="18" creationId="{B797CE45-234D-B1AD-8D80-C28DD91EEB43}"/>
          </ac:inkMkLst>
        </pc:inkChg>
        <pc:inkChg chg="add mod">
          <ac:chgData name="TAN Mei Yi [Harrisdale Senior High School]" userId="f9f029c9-d743-4d60-9f2c-e74bdec1ab07" providerId="ADAL" clId="{0E81DB02-AEDE-4812-8FCD-08A30A2237BC}" dt="2023-03-02T03:28:48.798" v="395"/>
          <ac:inkMkLst>
            <pc:docMk/>
            <pc:sldMk cId="1228451987" sldId="273"/>
            <ac:inkMk id="19" creationId="{DDF5F1C1-97CD-D3B5-6D5E-FBAACC545E0A}"/>
          </ac:inkMkLst>
        </pc:inkChg>
        <pc:inkChg chg="add mod">
          <ac:chgData name="TAN Mei Yi [Harrisdale Senior High School]" userId="f9f029c9-d743-4d60-9f2c-e74bdec1ab07" providerId="ADAL" clId="{0E81DB02-AEDE-4812-8FCD-08A30A2237BC}" dt="2023-03-02T03:28:48.798" v="395"/>
          <ac:inkMkLst>
            <pc:docMk/>
            <pc:sldMk cId="1228451987" sldId="273"/>
            <ac:inkMk id="20" creationId="{D994F8E5-C026-2303-E07C-B66CE86C4B58}"/>
          </ac:inkMkLst>
        </pc:inkChg>
        <pc:inkChg chg="add mod">
          <ac:chgData name="TAN Mei Yi [Harrisdale Senior High School]" userId="f9f029c9-d743-4d60-9f2c-e74bdec1ab07" providerId="ADAL" clId="{0E81DB02-AEDE-4812-8FCD-08A30A2237BC}" dt="2023-03-02T03:28:48.798" v="395"/>
          <ac:inkMkLst>
            <pc:docMk/>
            <pc:sldMk cId="1228451987" sldId="273"/>
            <ac:inkMk id="21" creationId="{C64B4078-87AA-2B71-48DF-E0898F25863A}"/>
          </ac:inkMkLst>
        </pc:inkChg>
        <pc:inkChg chg="add mod">
          <ac:chgData name="TAN Mei Yi [Harrisdale Senior High School]" userId="f9f029c9-d743-4d60-9f2c-e74bdec1ab07" providerId="ADAL" clId="{0E81DB02-AEDE-4812-8FCD-08A30A2237BC}" dt="2023-03-02T03:28:48.798" v="395"/>
          <ac:inkMkLst>
            <pc:docMk/>
            <pc:sldMk cId="1228451987" sldId="273"/>
            <ac:inkMk id="22" creationId="{9FE6646A-2F01-EE03-CEF2-8CA6CF6A4CB3}"/>
          </ac:inkMkLst>
        </pc:inkChg>
        <pc:inkChg chg="add mod">
          <ac:chgData name="TAN Mei Yi [Harrisdale Senior High School]" userId="f9f029c9-d743-4d60-9f2c-e74bdec1ab07" providerId="ADAL" clId="{0E81DB02-AEDE-4812-8FCD-08A30A2237BC}" dt="2023-03-02T03:28:48.798" v="395"/>
          <ac:inkMkLst>
            <pc:docMk/>
            <pc:sldMk cId="1228451987" sldId="273"/>
            <ac:inkMk id="23" creationId="{88971901-D3BA-B4A8-F9BA-57D6AE328EC4}"/>
          </ac:inkMkLst>
        </pc:inkChg>
        <pc:inkChg chg="del mod">
          <ac:chgData name="TAN Mei Yi [Harrisdale Senior High School]" userId="f9f029c9-d743-4d60-9f2c-e74bdec1ab07" providerId="ADAL" clId="{0E81DB02-AEDE-4812-8FCD-08A30A2237BC}" dt="2023-03-02T03:30:01.368" v="436" actId="478"/>
          <ac:inkMkLst>
            <pc:docMk/>
            <pc:sldMk cId="1228451987" sldId="273"/>
            <ac:inkMk id="103" creationId="{00000000-0000-0000-0000-000000000000}"/>
          </ac:inkMkLst>
        </pc:inkChg>
        <pc:inkChg chg="del mod">
          <ac:chgData name="TAN Mei Yi [Harrisdale Senior High School]" userId="f9f029c9-d743-4d60-9f2c-e74bdec1ab07" providerId="ADAL" clId="{0E81DB02-AEDE-4812-8FCD-08A30A2237BC}" dt="2023-03-02T03:30:01.368" v="436" actId="478"/>
          <ac:inkMkLst>
            <pc:docMk/>
            <pc:sldMk cId="1228451987" sldId="273"/>
            <ac:inkMk id="105" creationId="{00000000-0000-0000-0000-000000000000}"/>
          </ac:inkMkLst>
        </pc:inkChg>
        <pc:inkChg chg="del mod">
          <ac:chgData name="TAN Mei Yi [Harrisdale Senior High School]" userId="f9f029c9-d743-4d60-9f2c-e74bdec1ab07" providerId="ADAL" clId="{0E81DB02-AEDE-4812-8FCD-08A30A2237BC}" dt="2023-03-02T03:30:01.368" v="436" actId="478"/>
          <ac:inkMkLst>
            <pc:docMk/>
            <pc:sldMk cId="1228451987" sldId="273"/>
            <ac:inkMk id="107" creationId="{00000000-0000-0000-0000-000000000000}"/>
          </ac:inkMkLst>
        </pc:inkChg>
        <pc:inkChg chg="del mod">
          <ac:chgData name="TAN Mei Yi [Harrisdale Senior High School]" userId="f9f029c9-d743-4d60-9f2c-e74bdec1ab07" providerId="ADAL" clId="{0E81DB02-AEDE-4812-8FCD-08A30A2237BC}" dt="2023-03-02T03:30:01.368" v="436" actId="478"/>
          <ac:inkMkLst>
            <pc:docMk/>
            <pc:sldMk cId="1228451987" sldId="273"/>
            <ac:inkMk id="138" creationId="{00000000-0000-0000-0000-000000000000}"/>
          </ac:inkMkLst>
        </pc:inkChg>
        <pc:inkChg chg="del mod">
          <ac:chgData name="TAN Mei Yi [Harrisdale Senior High School]" userId="f9f029c9-d743-4d60-9f2c-e74bdec1ab07" providerId="ADAL" clId="{0E81DB02-AEDE-4812-8FCD-08A30A2237BC}" dt="2023-03-02T03:30:01.368" v="436" actId="478"/>
          <ac:inkMkLst>
            <pc:docMk/>
            <pc:sldMk cId="1228451987" sldId="273"/>
            <ac:inkMk id="154" creationId="{00000000-0000-0000-0000-000000000000}"/>
          </ac:inkMkLst>
        </pc:inkChg>
        <pc:inkChg chg="del mod">
          <ac:chgData name="TAN Mei Yi [Harrisdale Senior High School]" userId="f9f029c9-d743-4d60-9f2c-e74bdec1ab07" providerId="ADAL" clId="{0E81DB02-AEDE-4812-8FCD-08A30A2237BC}" dt="2023-03-02T03:30:01.368" v="436" actId="478"/>
          <ac:inkMkLst>
            <pc:docMk/>
            <pc:sldMk cId="1228451987" sldId="273"/>
            <ac:inkMk id="155" creationId="{00000000-0000-0000-0000-000000000000}"/>
          </ac:inkMkLst>
        </pc:inkChg>
        <pc:inkChg chg="del mod">
          <ac:chgData name="TAN Mei Yi [Harrisdale Senior High School]" userId="f9f029c9-d743-4d60-9f2c-e74bdec1ab07" providerId="ADAL" clId="{0E81DB02-AEDE-4812-8FCD-08A30A2237BC}" dt="2023-03-02T03:30:01.368" v="436" actId="478"/>
          <ac:inkMkLst>
            <pc:docMk/>
            <pc:sldMk cId="1228451987" sldId="273"/>
            <ac:inkMk id="156" creationId="{00000000-0000-0000-0000-000000000000}"/>
          </ac:inkMkLst>
        </pc:inkChg>
        <pc:inkChg chg="del mod">
          <ac:chgData name="TAN Mei Yi [Harrisdale Senior High School]" userId="f9f029c9-d743-4d60-9f2c-e74bdec1ab07" providerId="ADAL" clId="{0E81DB02-AEDE-4812-8FCD-08A30A2237BC}" dt="2023-03-02T03:30:01.368" v="436" actId="478"/>
          <ac:inkMkLst>
            <pc:docMk/>
            <pc:sldMk cId="1228451987" sldId="273"/>
            <ac:inkMk id="163" creationId="{00000000-0000-0000-0000-000000000000}"/>
          </ac:inkMkLst>
        </pc:inkChg>
        <pc:inkChg chg="del mod">
          <ac:chgData name="TAN Mei Yi [Harrisdale Senior High School]" userId="f9f029c9-d743-4d60-9f2c-e74bdec1ab07" providerId="ADAL" clId="{0E81DB02-AEDE-4812-8FCD-08A30A2237BC}" dt="2023-03-02T03:30:01.368" v="436" actId="478"/>
          <ac:inkMkLst>
            <pc:docMk/>
            <pc:sldMk cId="1228451987" sldId="273"/>
            <ac:inkMk id="164" creationId="{00000000-0000-0000-0000-000000000000}"/>
          </ac:inkMkLst>
        </pc:inkChg>
        <pc:inkChg chg="del mod">
          <ac:chgData name="TAN Mei Yi [Harrisdale Senior High School]" userId="f9f029c9-d743-4d60-9f2c-e74bdec1ab07" providerId="ADAL" clId="{0E81DB02-AEDE-4812-8FCD-08A30A2237BC}" dt="2023-03-02T03:30:01.368" v="436" actId="478"/>
          <ac:inkMkLst>
            <pc:docMk/>
            <pc:sldMk cId="1228451987" sldId="273"/>
            <ac:inkMk id="165" creationId="{00000000-0000-0000-0000-000000000000}"/>
          </ac:inkMkLst>
        </pc:inkChg>
      </pc:sldChg>
      <pc:sldChg chg="addSp delSp modSp add mod ord delAnim modAnim">
        <pc:chgData name="TAN Mei Yi [Harrisdale Senior High School]" userId="f9f029c9-d743-4d60-9f2c-e74bdec1ab07" providerId="ADAL" clId="{0E81DB02-AEDE-4812-8FCD-08A30A2237BC}" dt="2023-03-02T03:55:54.204" v="1122" actId="1076"/>
        <pc:sldMkLst>
          <pc:docMk/>
          <pc:sldMk cId="3414848802" sldId="275"/>
        </pc:sldMkLst>
        <pc:spChg chg="add mod">
          <ac:chgData name="TAN Mei Yi [Harrisdale Senior High School]" userId="f9f029c9-d743-4d60-9f2c-e74bdec1ab07" providerId="ADAL" clId="{0E81DB02-AEDE-4812-8FCD-08A30A2237BC}" dt="2023-03-02T03:20:35.673" v="133"/>
          <ac:spMkLst>
            <pc:docMk/>
            <pc:sldMk cId="3414848802" sldId="275"/>
            <ac:spMk id="2" creationId="{6AC4DBC7-08CB-92D2-30CB-1C3265C0B42A}"/>
          </ac:spMkLst>
        </pc:spChg>
        <pc:spChg chg="del">
          <ac:chgData name="TAN Mei Yi [Harrisdale Senior High School]" userId="f9f029c9-d743-4d60-9f2c-e74bdec1ab07" providerId="ADAL" clId="{0E81DB02-AEDE-4812-8FCD-08A30A2237BC}" dt="2023-03-02T03:20:35.354" v="132" actId="478"/>
          <ac:spMkLst>
            <pc:docMk/>
            <pc:sldMk cId="3414848802" sldId="275"/>
            <ac:spMk id="4" creationId="{19CE5109-DD1B-45ED-A6F2-52B2C02857A1}"/>
          </ac:spMkLst>
        </pc:spChg>
        <pc:spChg chg="mod">
          <ac:chgData name="TAN Mei Yi [Harrisdale Senior High School]" userId="f9f029c9-d743-4d60-9f2c-e74bdec1ab07" providerId="ADAL" clId="{0E81DB02-AEDE-4812-8FCD-08A30A2237BC}" dt="2023-03-02T03:51:50.053" v="913" actId="1076"/>
          <ac:spMkLst>
            <pc:docMk/>
            <pc:sldMk cId="3414848802" sldId="275"/>
            <ac:spMk id="5" creationId="{DB762517-2FF2-4816-B82A-BDF65093A448}"/>
          </ac:spMkLst>
        </pc:spChg>
        <pc:spChg chg="add del">
          <ac:chgData name="TAN Mei Yi [Harrisdale Senior High School]" userId="f9f029c9-d743-4d60-9f2c-e74bdec1ab07" providerId="ADAL" clId="{0E81DB02-AEDE-4812-8FCD-08A30A2237BC}" dt="2023-03-02T03:51:58.528" v="916" actId="22"/>
          <ac:spMkLst>
            <pc:docMk/>
            <pc:sldMk cId="3414848802" sldId="275"/>
            <ac:spMk id="6" creationId="{8ACB3EFB-E533-8A65-397A-5EB619B08DE2}"/>
          </ac:spMkLst>
        </pc:spChg>
        <pc:spChg chg="add mod">
          <ac:chgData name="TAN Mei Yi [Harrisdale Senior High School]" userId="f9f029c9-d743-4d60-9f2c-e74bdec1ab07" providerId="ADAL" clId="{0E81DB02-AEDE-4812-8FCD-08A30A2237BC}" dt="2023-03-02T03:52:51.551" v="1038" actId="20577"/>
          <ac:spMkLst>
            <pc:docMk/>
            <pc:sldMk cId="3414848802" sldId="275"/>
            <ac:spMk id="7" creationId="{337BA4EC-B9FF-22F4-5990-222BAF637566}"/>
          </ac:spMkLst>
        </pc:spChg>
        <pc:spChg chg="add mod">
          <ac:chgData name="TAN Mei Yi [Harrisdale Senior High School]" userId="f9f029c9-d743-4d60-9f2c-e74bdec1ab07" providerId="ADAL" clId="{0E81DB02-AEDE-4812-8FCD-08A30A2237BC}" dt="2023-03-02T03:52:33.425" v="1014" actId="14100"/>
          <ac:spMkLst>
            <pc:docMk/>
            <pc:sldMk cId="3414848802" sldId="275"/>
            <ac:spMk id="9" creationId="{919B2D33-012E-0239-B7F5-439C5DA5C300}"/>
          </ac:spMkLst>
        </pc:spChg>
        <pc:spChg chg="add mod">
          <ac:chgData name="TAN Mei Yi [Harrisdale Senior High School]" userId="f9f029c9-d743-4d60-9f2c-e74bdec1ab07" providerId="ADAL" clId="{0E81DB02-AEDE-4812-8FCD-08A30A2237BC}" dt="2023-03-02T03:54:07.634" v="1071" actId="20577"/>
          <ac:spMkLst>
            <pc:docMk/>
            <pc:sldMk cId="3414848802" sldId="275"/>
            <ac:spMk id="10" creationId="{7FE9C64F-0790-76F0-70D9-908E0D945269}"/>
          </ac:spMkLst>
        </pc:spChg>
        <pc:spChg chg="add mod">
          <ac:chgData name="TAN Mei Yi [Harrisdale Senior High School]" userId="f9f029c9-d743-4d60-9f2c-e74bdec1ab07" providerId="ADAL" clId="{0E81DB02-AEDE-4812-8FCD-08A30A2237BC}" dt="2023-03-02T03:54:31.224" v="1076"/>
          <ac:spMkLst>
            <pc:docMk/>
            <pc:sldMk cId="3414848802" sldId="275"/>
            <ac:spMk id="11" creationId="{6AB92F4B-92E8-E09D-12AC-1BCA2F0E7876}"/>
          </ac:spMkLst>
        </pc:spChg>
        <pc:spChg chg="add mod">
          <ac:chgData name="TAN Mei Yi [Harrisdale Senior High School]" userId="f9f029c9-d743-4d60-9f2c-e74bdec1ab07" providerId="ADAL" clId="{0E81DB02-AEDE-4812-8FCD-08A30A2237BC}" dt="2023-03-02T03:54:25.920" v="1075" actId="1076"/>
          <ac:spMkLst>
            <pc:docMk/>
            <pc:sldMk cId="3414848802" sldId="275"/>
            <ac:spMk id="12" creationId="{2C17DEB9-CE30-CF1B-964E-39942D70499C}"/>
          </ac:spMkLst>
        </pc:spChg>
        <pc:spChg chg="add mod">
          <ac:chgData name="TAN Mei Yi [Harrisdale Senior High School]" userId="f9f029c9-d743-4d60-9f2c-e74bdec1ab07" providerId="ADAL" clId="{0E81DB02-AEDE-4812-8FCD-08A30A2237BC}" dt="2023-03-02T03:54:33.434" v="1079" actId="20577"/>
          <ac:spMkLst>
            <pc:docMk/>
            <pc:sldMk cId="3414848802" sldId="275"/>
            <ac:spMk id="13" creationId="{8F6A64BC-2106-9217-E4DD-DD271F48C89B}"/>
          </ac:spMkLst>
        </pc:spChg>
        <pc:spChg chg="add mod">
          <ac:chgData name="TAN Mei Yi [Harrisdale Senior High School]" userId="f9f029c9-d743-4d60-9f2c-e74bdec1ab07" providerId="ADAL" clId="{0E81DB02-AEDE-4812-8FCD-08A30A2237BC}" dt="2023-03-02T03:54:52.389" v="1092" actId="1076"/>
          <ac:spMkLst>
            <pc:docMk/>
            <pc:sldMk cId="3414848802" sldId="275"/>
            <ac:spMk id="14" creationId="{E1CFDF27-F899-EBE1-CABE-ACEE386052B1}"/>
          </ac:spMkLst>
        </pc:spChg>
        <pc:spChg chg="add mod">
          <ac:chgData name="TAN Mei Yi [Harrisdale Senior High School]" userId="f9f029c9-d743-4d60-9f2c-e74bdec1ab07" providerId="ADAL" clId="{0E81DB02-AEDE-4812-8FCD-08A30A2237BC}" dt="2023-03-02T03:55:16.872" v="1100" actId="1076"/>
          <ac:spMkLst>
            <pc:docMk/>
            <pc:sldMk cId="3414848802" sldId="275"/>
            <ac:spMk id="15" creationId="{4CEB2DC2-B550-2E3E-E1F2-4AFE5A52FBE2}"/>
          </ac:spMkLst>
        </pc:spChg>
        <pc:spChg chg="add mod">
          <ac:chgData name="TAN Mei Yi [Harrisdale Senior High School]" userId="f9f029c9-d743-4d60-9f2c-e74bdec1ab07" providerId="ADAL" clId="{0E81DB02-AEDE-4812-8FCD-08A30A2237BC}" dt="2023-03-02T03:55:30.783" v="1112" actId="1076"/>
          <ac:spMkLst>
            <pc:docMk/>
            <pc:sldMk cId="3414848802" sldId="275"/>
            <ac:spMk id="16" creationId="{D14971C8-F114-DE21-185F-31026865C73D}"/>
          </ac:spMkLst>
        </pc:spChg>
        <pc:spChg chg="add mod">
          <ac:chgData name="TAN Mei Yi [Harrisdale Senior High School]" userId="f9f029c9-d743-4d60-9f2c-e74bdec1ab07" providerId="ADAL" clId="{0E81DB02-AEDE-4812-8FCD-08A30A2237BC}" dt="2023-03-02T03:55:45.209" v="1118" actId="1076"/>
          <ac:spMkLst>
            <pc:docMk/>
            <pc:sldMk cId="3414848802" sldId="275"/>
            <ac:spMk id="17" creationId="{8A69270E-CE70-2A1B-58F2-088164581584}"/>
          </ac:spMkLst>
        </pc:spChg>
        <pc:spChg chg="add mod">
          <ac:chgData name="TAN Mei Yi [Harrisdale Senior High School]" userId="f9f029c9-d743-4d60-9f2c-e74bdec1ab07" providerId="ADAL" clId="{0E81DB02-AEDE-4812-8FCD-08A30A2237BC}" dt="2023-03-02T03:55:54.204" v="1122" actId="1076"/>
          <ac:spMkLst>
            <pc:docMk/>
            <pc:sldMk cId="3414848802" sldId="275"/>
            <ac:spMk id="18" creationId="{CE104448-18E8-FFF8-F6F6-4912B8267B8A}"/>
          </ac:spMkLst>
        </pc:spChg>
        <pc:inkChg chg="del mod">
          <ac:chgData name="TAN Mei Yi [Harrisdale Senior High School]" userId="f9f029c9-d743-4d60-9f2c-e74bdec1ab07" providerId="ADAL" clId="{0E81DB02-AEDE-4812-8FCD-08A30A2237BC}" dt="2023-03-02T03:53:36.094" v="1059" actId="478"/>
          <ac:inkMkLst>
            <pc:docMk/>
            <pc:sldMk cId="3414848802" sldId="275"/>
            <ac:inkMk id="8" creationId="{00000000-0000-0000-0000-000000000000}"/>
          </ac:inkMkLst>
        </pc:inkChg>
        <pc:inkChg chg="del mod">
          <ac:chgData name="TAN Mei Yi [Harrisdale Senior High School]" userId="f9f029c9-d743-4d60-9f2c-e74bdec1ab07" providerId="ADAL" clId="{0E81DB02-AEDE-4812-8FCD-08A30A2237BC}" dt="2023-03-02T03:53:36.094" v="1059" actId="478"/>
          <ac:inkMkLst>
            <pc:docMk/>
            <pc:sldMk cId="3414848802" sldId="275"/>
            <ac:inkMk id="46" creationId="{00000000-0000-0000-0000-000000000000}"/>
          </ac:inkMkLst>
        </pc:inkChg>
        <pc:inkChg chg="del mod">
          <ac:chgData name="TAN Mei Yi [Harrisdale Senior High School]" userId="f9f029c9-d743-4d60-9f2c-e74bdec1ab07" providerId="ADAL" clId="{0E81DB02-AEDE-4812-8FCD-08A30A2237BC}" dt="2023-03-02T03:53:36.094" v="1059" actId="478"/>
          <ac:inkMkLst>
            <pc:docMk/>
            <pc:sldMk cId="3414848802" sldId="275"/>
            <ac:inkMk id="47" creationId="{00000000-0000-0000-0000-000000000000}"/>
          </ac:inkMkLst>
        </pc:inkChg>
        <pc:inkChg chg="del mod">
          <ac:chgData name="TAN Mei Yi [Harrisdale Senior High School]" userId="f9f029c9-d743-4d60-9f2c-e74bdec1ab07" providerId="ADAL" clId="{0E81DB02-AEDE-4812-8FCD-08A30A2237BC}" dt="2023-03-02T03:54:13.280" v="1072" actId="478"/>
          <ac:inkMkLst>
            <pc:docMk/>
            <pc:sldMk cId="3414848802" sldId="275"/>
            <ac:inkMk id="87" creationId="{00000000-0000-0000-0000-000000000000}"/>
          </ac:inkMkLst>
        </pc:inkChg>
        <pc:inkChg chg="del mod">
          <ac:chgData name="TAN Mei Yi [Harrisdale Senior High School]" userId="f9f029c9-d743-4d60-9f2c-e74bdec1ab07" providerId="ADAL" clId="{0E81DB02-AEDE-4812-8FCD-08A30A2237BC}" dt="2023-03-02T03:54:15.931" v="1073" actId="478"/>
          <ac:inkMkLst>
            <pc:docMk/>
            <pc:sldMk cId="3414848802" sldId="275"/>
            <ac:inkMk id="95" creationId="{00000000-0000-0000-0000-000000000000}"/>
          </ac:inkMkLst>
        </pc:inkChg>
        <pc:inkChg chg="del mod">
          <ac:chgData name="TAN Mei Yi [Harrisdale Senior High School]" userId="f9f029c9-d743-4d60-9f2c-e74bdec1ab07" providerId="ADAL" clId="{0E81DB02-AEDE-4812-8FCD-08A30A2237BC}" dt="2023-03-02T03:54:15.931" v="1073" actId="478"/>
          <ac:inkMkLst>
            <pc:docMk/>
            <pc:sldMk cId="3414848802" sldId="275"/>
            <ac:inkMk id="158" creationId="{00000000-0000-0000-0000-000000000000}"/>
          </ac:inkMkLst>
        </pc:inkChg>
        <pc:inkChg chg="del mod">
          <ac:chgData name="TAN Mei Yi [Harrisdale Senior High School]" userId="f9f029c9-d743-4d60-9f2c-e74bdec1ab07" providerId="ADAL" clId="{0E81DB02-AEDE-4812-8FCD-08A30A2237BC}" dt="2023-03-02T03:54:15.931" v="1073" actId="478"/>
          <ac:inkMkLst>
            <pc:docMk/>
            <pc:sldMk cId="3414848802" sldId="275"/>
            <ac:inkMk id="159" creationId="{00000000-0000-0000-0000-000000000000}"/>
          </ac:inkMkLst>
        </pc:inkChg>
        <pc:inkChg chg="del mod">
          <ac:chgData name="TAN Mei Yi [Harrisdale Senior High School]" userId="f9f029c9-d743-4d60-9f2c-e74bdec1ab07" providerId="ADAL" clId="{0E81DB02-AEDE-4812-8FCD-08A30A2237BC}" dt="2023-03-02T03:54:15.931" v="1073" actId="478"/>
          <ac:inkMkLst>
            <pc:docMk/>
            <pc:sldMk cId="3414848802" sldId="275"/>
            <ac:inkMk id="168" creationId="{00000000-0000-0000-0000-000000000000}"/>
          </ac:inkMkLst>
        </pc:inkChg>
        <pc:inkChg chg="del mod">
          <ac:chgData name="TAN Mei Yi [Harrisdale Senior High School]" userId="f9f029c9-d743-4d60-9f2c-e74bdec1ab07" providerId="ADAL" clId="{0E81DB02-AEDE-4812-8FCD-08A30A2237BC}" dt="2023-03-02T03:53:36.094" v="1059" actId="478"/>
          <ac:inkMkLst>
            <pc:docMk/>
            <pc:sldMk cId="3414848802" sldId="275"/>
            <ac:inkMk id="194" creationId="{00000000-0000-0000-0000-000000000000}"/>
          </ac:inkMkLst>
        </pc:inkChg>
      </pc:sldChg>
      <pc:sldChg chg="addSp delSp modSp add mod delAnim modAnim">
        <pc:chgData name="TAN Mei Yi [Harrisdale Senior High School]" userId="f9f029c9-d743-4d60-9f2c-e74bdec1ab07" providerId="ADAL" clId="{0E81DB02-AEDE-4812-8FCD-08A30A2237BC}" dt="2023-03-02T03:36:33.546" v="613" actId="1076"/>
        <pc:sldMkLst>
          <pc:docMk/>
          <pc:sldMk cId="3602860433" sldId="276"/>
        </pc:sldMkLst>
        <pc:spChg chg="add mod">
          <ac:chgData name="TAN Mei Yi [Harrisdale Senior High School]" userId="f9f029c9-d743-4d60-9f2c-e74bdec1ab07" providerId="ADAL" clId="{0E81DB02-AEDE-4812-8FCD-08A30A2237BC}" dt="2023-03-02T03:19:58.453" v="122"/>
          <ac:spMkLst>
            <pc:docMk/>
            <pc:sldMk cId="3602860433" sldId="276"/>
            <ac:spMk id="2" creationId="{4349E017-4FB8-4C88-3CCE-DBBBDEFA5AEE}"/>
          </ac:spMkLst>
        </pc:spChg>
        <pc:spChg chg="add mod">
          <ac:chgData name="TAN Mei Yi [Harrisdale Senior High School]" userId="f9f029c9-d743-4d60-9f2c-e74bdec1ab07" providerId="ADAL" clId="{0E81DB02-AEDE-4812-8FCD-08A30A2237BC}" dt="2023-03-02T03:31:51.010" v="453" actId="20577"/>
          <ac:spMkLst>
            <pc:docMk/>
            <pc:sldMk cId="3602860433" sldId="276"/>
            <ac:spMk id="3" creationId="{28DFC133-8ABC-FA67-E8AE-6616408465B2}"/>
          </ac:spMkLst>
        </pc:spChg>
        <pc:spChg chg="del">
          <ac:chgData name="TAN Mei Yi [Harrisdale Senior High School]" userId="f9f029c9-d743-4d60-9f2c-e74bdec1ab07" providerId="ADAL" clId="{0E81DB02-AEDE-4812-8FCD-08A30A2237BC}" dt="2023-03-02T03:19:58.194" v="121" actId="478"/>
          <ac:spMkLst>
            <pc:docMk/>
            <pc:sldMk cId="3602860433" sldId="276"/>
            <ac:spMk id="4" creationId="{19CE5109-DD1B-45ED-A6F2-52B2C02857A1}"/>
          </ac:spMkLst>
        </pc:spChg>
        <pc:spChg chg="mod">
          <ac:chgData name="TAN Mei Yi [Harrisdale Senior High School]" userId="f9f029c9-d743-4d60-9f2c-e74bdec1ab07" providerId="ADAL" clId="{0E81DB02-AEDE-4812-8FCD-08A30A2237BC}" dt="2023-03-02T03:30:59.121" v="441" actId="14100"/>
          <ac:spMkLst>
            <pc:docMk/>
            <pc:sldMk cId="3602860433" sldId="276"/>
            <ac:spMk id="5" creationId="{DB762517-2FF2-4816-B82A-BDF65093A448}"/>
          </ac:spMkLst>
        </pc:spChg>
        <pc:spChg chg="add mod">
          <ac:chgData name="TAN Mei Yi [Harrisdale Senior High School]" userId="f9f029c9-d743-4d60-9f2c-e74bdec1ab07" providerId="ADAL" clId="{0E81DB02-AEDE-4812-8FCD-08A30A2237BC}" dt="2023-03-02T03:31:13.064" v="443"/>
          <ac:spMkLst>
            <pc:docMk/>
            <pc:sldMk cId="3602860433" sldId="276"/>
            <ac:spMk id="6" creationId="{01F47736-93F5-0894-5E3A-0E6445083CCA}"/>
          </ac:spMkLst>
        </pc:spChg>
        <pc:spChg chg="add del mod">
          <ac:chgData name="TAN Mei Yi [Harrisdale Senior High School]" userId="f9f029c9-d743-4d60-9f2c-e74bdec1ab07" providerId="ADAL" clId="{0E81DB02-AEDE-4812-8FCD-08A30A2237BC}" dt="2023-03-02T03:31:40.939" v="445"/>
          <ac:spMkLst>
            <pc:docMk/>
            <pc:sldMk cId="3602860433" sldId="276"/>
            <ac:spMk id="7" creationId="{E193E53A-76FD-6FF8-30A0-ED3CE7F0854B}"/>
          </ac:spMkLst>
        </pc:spChg>
        <pc:spChg chg="add del mod">
          <ac:chgData name="TAN Mei Yi [Harrisdale Senior High School]" userId="f9f029c9-d743-4d60-9f2c-e74bdec1ab07" providerId="ADAL" clId="{0E81DB02-AEDE-4812-8FCD-08A30A2237BC}" dt="2023-03-02T03:31:40.939" v="445"/>
          <ac:spMkLst>
            <pc:docMk/>
            <pc:sldMk cId="3602860433" sldId="276"/>
            <ac:spMk id="8" creationId="{8A90995C-6E50-3E87-1123-CD8470FFE3AC}"/>
          </ac:spMkLst>
        </pc:spChg>
        <pc:spChg chg="add mod">
          <ac:chgData name="TAN Mei Yi [Harrisdale Senior High School]" userId="f9f029c9-d743-4d60-9f2c-e74bdec1ab07" providerId="ADAL" clId="{0E81DB02-AEDE-4812-8FCD-08A30A2237BC}" dt="2023-03-02T03:32:32.400" v="484" actId="20577"/>
          <ac:spMkLst>
            <pc:docMk/>
            <pc:sldMk cId="3602860433" sldId="276"/>
            <ac:spMk id="9" creationId="{75B6C9BF-360E-3922-727A-56BA4A6EF2BC}"/>
          </ac:spMkLst>
        </pc:spChg>
        <pc:spChg chg="add mod">
          <ac:chgData name="TAN Mei Yi [Harrisdale Senior High School]" userId="f9f029c9-d743-4d60-9f2c-e74bdec1ab07" providerId="ADAL" clId="{0E81DB02-AEDE-4812-8FCD-08A30A2237BC}" dt="2023-03-02T03:32:59.998" v="491" actId="1076"/>
          <ac:spMkLst>
            <pc:docMk/>
            <pc:sldMk cId="3602860433" sldId="276"/>
            <ac:spMk id="10" creationId="{5186DF1B-8DC9-04AF-64D3-1FC07341D730}"/>
          </ac:spMkLst>
        </pc:spChg>
        <pc:spChg chg="add mod">
          <ac:chgData name="TAN Mei Yi [Harrisdale Senior High School]" userId="f9f029c9-d743-4d60-9f2c-e74bdec1ab07" providerId="ADAL" clId="{0E81DB02-AEDE-4812-8FCD-08A30A2237BC}" dt="2023-03-02T03:33:47.704" v="527" actId="14100"/>
          <ac:spMkLst>
            <pc:docMk/>
            <pc:sldMk cId="3602860433" sldId="276"/>
            <ac:spMk id="11" creationId="{043946E0-5781-00A1-B6C6-DBBFBE67AA0B}"/>
          </ac:spMkLst>
        </pc:spChg>
        <pc:spChg chg="add mod">
          <ac:chgData name="TAN Mei Yi [Harrisdale Senior High School]" userId="f9f029c9-d743-4d60-9f2c-e74bdec1ab07" providerId="ADAL" clId="{0E81DB02-AEDE-4812-8FCD-08A30A2237BC}" dt="2023-03-02T03:34:22.823" v="542" actId="1076"/>
          <ac:spMkLst>
            <pc:docMk/>
            <pc:sldMk cId="3602860433" sldId="276"/>
            <ac:spMk id="12" creationId="{367BDE1D-3468-9F88-4D55-87A08771C285}"/>
          </ac:spMkLst>
        </pc:spChg>
        <pc:spChg chg="add mod">
          <ac:chgData name="TAN Mei Yi [Harrisdale Senior High School]" userId="f9f029c9-d743-4d60-9f2c-e74bdec1ab07" providerId="ADAL" clId="{0E81DB02-AEDE-4812-8FCD-08A30A2237BC}" dt="2023-03-02T03:34:41.507" v="553" actId="20577"/>
          <ac:spMkLst>
            <pc:docMk/>
            <pc:sldMk cId="3602860433" sldId="276"/>
            <ac:spMk id="13" creationId="{7472F6A2-C9FF-F151-B59B-C53AD6FBA787}"/>
          </ac:spMkLst>
        </pc:spChg>
        <pc:spChg chg="add mod">
          <ac:chgData name="TAN Mei Yi [Harrisdale Senior High School]" userId="f9f029c9-d743-4d60-9f2c-e74bdec1ab07" providerId="ADAL" clId="{0E81DB02-AEDE-4812-8FCD-08A30A2237BC}" dt="2023-03-02T03:34:36.339" v="545" actId="1076"/>
          <ac:spMkLst>
            <pc:docMk/>
            <pc:sldMk cId="3602860433" sldId="276"/>
            <ac:spMk id="14" creationId="{D003F17A-2EB8-2C35-9919-BBC2B1E272AC}"/>
          </ac:spMkLst>
        </pc:spChg>
        <pc:spChg chg="add mod">
          <ac:chgData name="TAN Mei Yi [Harrisdale Senior High School]" userId="f9f029c9-d743-4d60-9f2c-e74bdec1ab07" providerId="ADAL" clId="{0E81DB02-AEDE-4812-8FCD-08A30A2237BC}" dt="2023-03-02T03:34:52.880" v="557" actId="20577"/>
          <ac:spMkLst>
            <pc:docMk/>
            <pc:sldMk cId="3602860433" sldId="276"/>
            <ac:spMk id="15" creationId="{586C2205-DD24-E6DD-B3C1-EC9C201CF8DF}"/>
          </ac:spMkLst>
        </pc:spChg>
        <pc:spChg chg="add mod">
          <ac:chgData name="TAN Mei Yi [Harrisdale Senior High School]" userId="f9f029c9-d743-4d60-9f2c-e74bdec1ab07" providerId="ADAL" clId="{0E81DB02-AEDE-4812-8FCD-08A30A2237BC}" dt="2023-03-02T03:34:55.381" v="559" actId="20577"/>
          <ac:spMkLst>
            <pc:docMk/>
            <pc:sldMk cId="3602860433" sldId="276"/>
            <ac:spMk id="16" creationId="{CD0E04F8-FE0D-B110-077A-FF037895D976}"/>
          </ac:spMkLst>
        </pc:spChg>
        <pc:spChg chg="add mod">
          <ac:chgData name="TAN Mei Yi [Harrisdale Senior High School]" userId="f9f029c9-d743-4d60-9f2c-e74bdec1ab07" providerId="ADAL" clId="{0E81DB02-AEDE-4812-8FCD-08A30A2237BC}" dt="2023-03-02T03:35:07.496" v="563" actId="1076"/>
          <ac:spMkLst>
            <pc:docMk/>
            <pc:sldMk cId="3602860433" sldId="276"/>
            <ac:spMk id="17" creationId="{B7F30F9C-3794-82B9-4600-B898A9895794}"/>
          </ac:spMkLst>
        </pc:spChg>
        <pc:spChg chg="add mod">
          <ac:chgData name="TAN Mei Yi [Harrisdale Senior High School]" userId="f9f029c9-d743-4d60-9f2c-e74bdec1ab07" providerId="ADAL" clId="{0E81DB02-AEDE-4812-8FCD-08A30A2237BC}" dt="2023-03-02T03:35:30.548" v="575" actId="1076"/>
          <ac:spMkLst>
            <pc:docMk/>
            <pc:sldMk cId="3602860433" sldId="276"/>
            <ac:spMk id="18" creationId="{69D1B5DE-E802-C059-91C4-40242A57ACAF}"/>
          </ac:spMkLst>
        </pc:spChg>
        <pc:spChg chg="add mod">
          <ac:chgData name="TAN Mei Yi [Harrisdale Senior High School]" userId="f9f029c9-d743-4d60-9f2c-e74bdec1ab07" providerId="ADAL" clId="{0E81DB02-AEDE-4812-8FCD-08A30A2237BC}" dt="2023-03-02T03:36:26.961" v="611" actId="20577"/>
          <ac:spMkLst>
            <pc:docMk/>
            <pc:sldMk cId="3602860433" sldId="276"/>
            <ac:spMk id="19" creationId="{057F7563-3992-818F-548C-E647CAD1B01B}"/>
          </ac:spMkLst>
        </pc:spChg>
        <pc:spChg chg="add mod">
          <ac:chgData name="TAN Mei Yi [Harrisdale Senior High School]" userId="f9f029c9-d743-4d60-9f2c-e74bdec1ab07" providerId="ADAL" clId="{0E81DB02-AEDE-4812-8FCD-08A30A2237BC}" dt="2023-03-02T03:36:33.546" v="613" actId="1076"/>
          <ac:spMkLst>
            <pc:docMk/>
            <pc:sldMk cId="3602860433" sldId="276"/>
            <ac:spMk id="20" creationId="{4BFB8290-38D5-AE5E-7355-D46D9F314E1E}"/>
          </ac:spMkLst>
        </pc:spChg>
        <pc:inkChg chg="del mod">
          <ac:chgData name="TAN Mei Yi [Harrisdale Senior High School]" userId="f9f029c9-d743-4d60-9f2c-e74bdec1ab07" providerId="ADAL" clId="{0E81DB02-AEDE-4812-8FCD-08A30A2237BC}" dt="2023-03-02T03:34:26.354" v="543" actId="478"/>
          <ac:inkMkLst>
            <pc:docMk/>
            <pc:sldMk cId="3602860433" sldId="276"/>
            <ac:inkMk id="34" creationId="{00000000-0000-0000-0000-000000000000}"/>
          </ac:inkMkLst>
        </pc:inkChg>
        <pc:inkChg chg="del mod">
          <ac:chgData name="TAN Mei Yi [Harrisdale Senior High School]" userId="f9f029c9-d743-4d60-9f2c-e74bdec1ab07" providerId="ADAL" clId="{0E81DB02-AEDE-4812-8FCD-08A30A2237BC}" dt="2023-03-02T03:34:26.354" v="543" actId="478"/>
          <ac:inkMkLst>
            <pc:docMk/>
            <pc:sldMk cId="3602860433" sldId="276"/>
            <ac:inkMk id="43" creationId="{00000000-0000-0000-0000-000000000000}"/>
          </ac:inkMkLst>
        </pc:inkChg>
        <pc:inkChg chg="del mod">
          <ac:chgData name="TAN Mei Yi [Harrisdale Senior High School]" userId="f9f029c9-d743-4d60-9f2c-e74bdec1ab07" providerId="ADAL" clId="{0E81DB02-AEDE-4812-8FCD-08A30A2237BC}" dt="2023-03-02T03:34:26.354" v="543" actId="478"/>
          <ac:inkMkLst>
            <pc:docMk/>
            <pc:sldMk cId="3602860433" sldId="276"/>
            <ac:inkMk id="55" creationId="{00000000-0000-0000-0000-000000000000}"/>
          </ac:inkMkLst>
        </pc:inkChg>
        <pc:inkChg chg="del mod">
          <ac:chgData name="TAN Mei Yi [Harrisdale Senior High School]" userId="f9f029c9-d743-4d60-9f2c-e74bdec1ab07" providerId="ADAL" clId="{0E81DB02-AEDE-4812-8FCD-08A30A2237BC}" dt="2023-03-02T03:34:26.354" v="543" actId="478"/>
          <ac:inkMkLst>
            <pc:docMk/>
            <pc:sldMk cId="3602860433" sldId="276"/>
            <ac:inkMk id="56" creationId="{00000000-0000-0000-0000-000000000000}"/>
          </ac:inkMkLst>
        </pc:inkChg>
        <pc:inkChg chg="del mod">
          <ac:chgData name="TAN Mei Yi [Harrisdale Senior High School]" userId="f9f029c9-d743-4d60-9f2c-e74bdec1ab07" providerId="ADAL" clId="{0E81DB02-AEDE-4812-8FCD-08A30A2237BC}" dt="2023-03-02T03:34:26.354" v="543" actId="478"/>
          <ac:inkMkLst>
            <pc:docMk/>
            <pc:sldMk cId="3602860433" sldId="276"/>
            <ac:inkMk id="59" creationId="{00000000-0000-0000-0000-000000000000}"/>
          </ac:inkMkLst>
        </pc:inkChg>
        <pc:inkChg chg="del mod">
          <ac:chgData name="TAN Mei Yi [Harrisdale Senior High School]" userId="f9f029c9-d743-4d60-9f2c-e74bdec1ab07" providerId="ADAL" clId="{0E81DB02-AEDE-4812-8FCD-08A30A2237BC}" dt="2023-03-02T03:34:26.354" v="543" actId="478"/>
          <ac:inkMkLst>
            <pc:docMk/>
            <pc:sldMk cId="3602860433" sldId="276"/>
            <ac:inkMk id="67" creationId="{00000000-0000-0000-0000-000000000000}"/>
          </ac:inkMkLst>
        </pc:inkChg>
        <pc:inkChg chg="del mod">
          <ac:chgData name="TAN Mei Yi [Harrisdale Senior High School]" userId="f9f029c9-d743-4d60-9f2c-e74bdec1ab07" providerId="ADAL" clId="{0E81DB02-AEDE-4812-8FCD-08A30A2237BC}" dt="2023-03-02T03:34:26.354" v="543" actId="478"/>
          <ac:inkMkLst>
            <pc:docMk/>
            <pc:sldMk cId="3602860433" sldId="276"/>
            <ac:inkMk id="102" creationId="{00000000-0000-0000-0000-000000000000}"/>
          </ac:inkMkLst>
        </pc:inkChg>
        <pc:inkChg chg="del mod">
          <ac:chgData name="TAN Mei Yi [Harrisdale Senior High School]" userId="f9f029c9-d743-4d60-9f2c-e74bdec1ab07" providerId="ADAL" clId="{0E81DB02-AEDE-4812-8FCD-08A30A2237BC}" dt="2023-03-02T03:34:26.354" v="543" actId="478"/>
          <ac:inkMkLst>
            <pc:docMk/>
            <pc:sldMk cId="3602860433" sldId="276"/>
            <ac:inkMk id="146" creationId="{00000000-0000-0000-0000-000000000000}"/>
          </ac:inkMkLst>
        </pc:inkChg>
        <pc:inkChg chg="del mod">
          <ac:chgData name="TAN Mei Yi [Harrisdale Senior High School]" userId="f9f029c9-d743-4d60-9f2c-e74bdec1ab07" providerId="ADAL" clId="{0E81DB02-AEDE-4812-8FCD-08A30A2237BC}" dt="2023-03-02T03:34:26.354" v="543" actId="478"/>
          <ac:inkMkLst>
            <pc:docMk/>
            <pc:sldMk cId="3602860433" sldId="276"/>
            <ac:inkMk id="154" creationId="{00000000-0000-0000-0000-000000000000}"/>
          </ac:inkMkLst>
        </pc:inkChg>
        <pc:inkChg chg="del mod">
          <ac:chgData name="TAN Mei Yi [Harrisdale Senior High School]" userId="f9f029c9-d743-4d60-9f2c-e74bdec1ab07" providerId="ADAL" clId="{0E81DB02-AEDE-4812-8FCD-08A30A2237BC}" dt="2023-03-02T03:34:26.354" v="543" actId="478"/>
          <ac:inkMkLst>
            <pc:docMk/>
            <pc:sldMk cId="3602860433" sldId="276"/>
            <ac:inkMk id="158" creationId="{00000000-0000-0000-0000-000000000000}"/>
          </ac:inkMkLst>
        </pc:inkChg>
        <pc:inkChg chg="del mod">
          <ac:chgData name="TAN Mei Yi [Harrisdale Senior High School]" userId="f9f029c9-d743-4d60-9f2c-e74bdec1ab07" providerId="ADAL" clId="{0E81DB02-AEDE-4812-8FCD-08A30A2237BC}" dt="2023-03-02T03:34:26.354" v="543" actId="478"/>
          <ac:inkMkLst>
            <pc:docMk/>
            <pc:sldMk cId="3602860433" sldId="276"/>
            <ac:inkMk id="165" creationId="{00000000-0000-0000-0000-000000000000}"/>
          </ac:inkMkLst>
        </pc:inkChg>
        <pc:inkChg chg="del mod">
          <ac:chgData name="TAN Mei Yi [Harrisdale Senior High School]" userId="f9f029c9-d743-4d60-9f2c-e74bdec1ab07" providerId="ADAL" clId="{0E81DB02-AEDE-4812-8FCD-08A30A2237BC}" dt="2023-03-02T03:34:26.354" v="543" actId="478"/>
          <ac:inkMkLst>
            <pc:docMk/>
            <pc:sldMk cId="3602860433" sldId="276"/>
            <ac:inkMk id="174" creationId="{00000000-0000-0000-0000-000000000000}"/>
          </ac:inkMkLst>
        </pc:inkChg>
        <pc:inkChg chg="del mod">
          <ac:chgData name="TAN Mei Yi [Harrisdale Senior High School]" userId="f9f029c9-d743-4d60-9f2c-e74bdec1ab07" providerId="ADAL" clId="{0E81DB02-AEDE-4812-8FCD-08A30A2237BC}" dt="2023-03-02T03:34:26.354" v="543" actId="478"/>
          <ac:inkMkLst>
            <pc:docMk/>
            <pc:sldMk cId="3602860433" sldId="276"/>
            <ac:inkMk id="178" creationId="{00000000-0000-0000-0000-000000000000}"/>
          </ac:inkMkLst>
        </pc:inkChg>
        <pc:inkChg chg="del mod">
          <ac:chgData name="TAN Mei Yi [Harrisdale Senior High School]" userId="f9f029c9-d743-4d60-9f2c-e74bdec1ab07" providerId="ADAL" clId="{0E81DB02-AEDE-4812-8FCD-08A30A2237BC}" dt="2023-03-02T03:34:26.354" v="543" actId="478"/>
          <ac:inkMkLst>
            <pc:docMk/>
            <pc:sldMk cId="3602860433" sldId="276"/>
            <ac:inkMk id="184" creationId="{00000000-0000-0000-0000-000000000000}"/>
          </ac:inkMkLst>
        </pc:inkChg>
        <pc:inkChg chg="del mod">
          <ac:chgData name="TAN Mei Yi [Harrisdale Senior High School]" userId="f9f029c9-d743-4d60-9f2c-e74bdec1ab07" providerId="ADAL" clId="{0E81DB02-AEDE-4812-8FCD-08A30A2237BC}" dt="2023-03-02T03:34:26.354" v="543" actId="478"/>
          <ac:inkMkLst>
            <pc:docMk/>
            <pc:sldMk cId="3602860433" sldId="276"/>
            <ac:inkMk id="185" creationId="{00000000-0000-0000-0000-000000000000}"/>
          </ac:inkMkLst>
        </pc:inkChg>
        <pc:inkChg chg="del mod">
          <ac:chgData name="TAN Mei Yi [Harrisdale Senior High School]" userId="f9f029c9-d743-4d60-9f2c-e74bdec1ab07" providerId="ADAL" clId="{0E81DB02-AEDE-4812-8FCD-08A30A2237BC}" dt="2023-03-02T03:34:26.354" v="543" actId="478"/>
          <ac:inkMkLst>
            <pc:docMk/>
            <pc:sldMk cId="3602860433" sldId="276"/>
            <ac:inkMk id="186" creationId="{00000000-0000-0000-0000-000000000000}"/>
          </ac:inkMkLst>
        </pc:inkChg>
      </pc:sldChg>
      <pc:sldChg chg="addSp delSp modSp add mod delAnim modAnim">
        <pc:chgData name="TAN Mei Yi [Harrisdale Senior High School]" userId="f9f029c9-d743-4d60-9f2c-e74bdec1ab07" providerId="ADAL" clId="{0E81DB02-AEDE-4812-8FCD-08A30A2237BC}" dt="2023-03-02T03:44:14.205" v="745" actId="1076"/>
        <pc:sldMkLst>
          <pc:docMk/>
          <pc:sldMk cId="3789679443" sldId="277"/>
        </pc:sldMkLst>
        <pc:spChg chg="add mod">
          <ac:chgData name="TAN Mei Yi [Harrisdale Senior High School]" userId="f9f029c9-d743-4d60-9f2c-e74bdec1ab07" providerId="ADAL" clId="{0E81DB02-AEDE-4812-8FCD-08A30A2237BC}" dt="2023-03-02T03:20:03.183" v="124"/>
          <ac:spMkLst>
            <pc:docMk/>
            <pc:sldMk cId="3789679443" sldId="277"/>
            <ac:spMk id="2" creationId="{D0106E98-D9E4-F351-4DDE-FD52CACE2EA4}"/>
          </ac:spMkLst>
        </pc:spChg>
        <pc:spChg chg="add mod">
          <ac:chgData name="TAN Mei Yi [Harrisdale Senior High School]" userId="f9f029c9-d743-4d60-9f2c-e74bdec1ab07" providerId="ADAL" clId="{0E81DB02-AEDE-4812-8FCD-08A30A2237BC}" dt="2023-03-02T03:38:08.497" v="629" actId="20577"/>
          <ac:spMkLst>
            <pc:docMk/>
            <pc:sldMk cId="3789679443" sldId="277"/>
            <ac:spMk id="3" creationId="{32B80703-9F83-35A9-B63A-A67EC4163052}"/>
          </ac:spMkLst>
        </pc:spChg>
        <pc:spChg chg="del">
          <ac:chgData name="TAN Mei Yi [Harrisdale Senior High School]" userId="f9f029c9-d743-4d60-9f2c-e74bdec1ab07" providerId="ADAL" clId="{0E81DB02-AEDE-4812-8FCD-08A30A2237BC}" dt="2023-03-02T03:20:02.897" v="123" actId="478"/>
          <ac:spMkLst>
            <pc:docMk/>
            <pc:sldMk cId="3789679443" sldId="277"/>
            <ac:spMk id="4" creationId="{19CE5109-DD1B-45ED-A6F2-52B2C02857A1}"/>
          </ac:spMkLst>
        </pc:spChg>
        <pc:spChg chg="mod">
          <ac:chgData name="TAN Mei Yi [Harrisdale Senior High School]" userId="f9f029c9-d743-4d60-9f2c-e74bdec1ab07" providerId="ADAL" clId="{0E81DB02-AEDE-4812-8FCD-08A30A2237BC}" dt="2023-03-02T03:37:35.166" v="615" actId="14100"/>
          <ac:spMkLst>
            <pc:docMk/>
            <pc:sldMk cId="3789679443" sldId="277"/>
            <ac:spMk id="5" creationId="{DB762517-2FF2-4816-B82A-BDF65093A448}"/>
          </ac:spMkLst>
        </pc:spChg>
        <pc:spChg chg="add mod">
          <ac:chgData name="TAN Mei Yi [Harrisdale Senior High School]" userId="f9f029c9-d743-4d60-9f2c-e74bdec1ab07" providerId="ADAL" clId="{0E81DB02-AEDE-4812-8FCD-08A30A2237BC}" dt="2023-03-02T03:37:49.866" v="617" actId="1076"/>
          <ac:spMkLst>
            <pc:docMk/>
            <pc:sldMk cId="3789679443" sldId="277"/>
            <ac:spMk id="6" creationId="{08EF2DDC-792A-83BF-D952-4EF62AAB2ABF}"/>
          </ac:spMkLst>
        </pc:spChg>
        <pc:spChg chg="add mod">
          <ac:chgData name="TAN Mei Yi [Harrisdale Senior High School]" userId="f9f029c9-d743-4d60-9f2c-e74bdec1ab07" providerId="ADAL" clId="{0E81DB02-AEDE-4812-8FCD-08A30A2237BC}" dt="2023-03-02T03:38:47.088" v="663" actId="20577"/>
          <ac:spMkLst>
            <pc:docMk/>
            <pc:sldMk cId="3789679443" sldId="277"/>
            <ac:spMk id="7" creationId="{0203C2BA-976B-44A9-C0F6-93C98C3027A5}"/>
          </ac:spMkLst>
        </pc:spChg>
        <pc:spChg chg="add mod">
          <ac:chgData name="TAN Mei Yi [Harrisdale Senior High School]" userId="f9f029c9-d743-4d60-9f2c-e74bdec1ab07" providerId="ADAL" clId="{0E81DB02-AEDE-4812-8FCD-08A30A2237BC}" dt="2023-03-02T03:40:22.256" v="668" actId="20577"/>
          <ac:spMkLst>
            <pc:docMk/>
            <pc:sldMk cId="3789679443" sldId="277"/>
            <ac:spMk id="8" creationId="{8AD899A4-57CF-C454-2D54-E026D6E8AFF3}"/>
          </ac:spMkLst>
        </pc:spChg>
        <pc:spChg chg="add mod">
          <ac:chgData name="TAN Mei Yi [Harrisdale Senior High School]" userId="f9f029c9-d743-4d60-9f2c-e74bdec1ab07" providerId="ADAL" clId="{0E81DB02-AEDE-4812-8FCD-08A30A2237BC}" dt="2023-03-02T03:40:37.757" v="674" actId="20577"/>
          <ac:spMkLst>
            <pc:docMk/>
            <pc:sldMk cId="3789679443" sldId="277"/>
            <ac:spMk id="9" creationId="{DB1EC7E0-F039-C494-008C-F78F93C75E6E}"/>
          </ac:spMkLst>
        </pc:spChg>
        <pc:spChg chg="add mod">
          <ac:chgData name="TAN Mei Yi [Harrisdale Senior High School]" userId="f9f029c9-d743-4d60-9f2c-e74bdec1ab07" providerId="ADAL" clId="{0E81DB02-AEDE-4812-8FCD-08A30A2237BC}" dt="2023-03-02T03:41:01.415" v="683" actId="20577"/>
          <ac:spMkLst>
            <pc:docMk/>
            <pc:sldMk cId="3789679443" sldId="277"/>
            <ac:spMk id="10" creationId="{84B7E7E0-5887-4A63-F3F2-DBD0DD5702D9}"/>
          </ac:spMkLst>
        </pc:spChg>
        <pc:spChg chg="add mod">
          <ac:chgData name="TAN Mei Yi [Harrisdale Senior High School]" userId="f9f029c9-d743-4d60-9f2c-e74bdec1ab07" providerId="ADAL" clId="{0E81DB02-AEDE-4812-8FCD-08A30A2237BC}" dt="2023-03-02T03:41:51.613" v="686"/>
          <ac:spMkLst>
            <pc:docMk/>
            <pc:sldMk cId="3789679443" sldId="277"/>
            <ac:spMk id="12" creationId="{AE75F853-99D9-39CA-57D3-0CB22D002C34}"/>
          </ac:spMkLst>
        </pc:spChg>
        <pc:spChg chg="add mod">
          <ac:chgData name="TAN Mei Yi [Harrisdale Senior High School]" userId="f9f029c9-d743-4d60-9f2c-e74bdec1ab07" providerId="ADAL" clId="{0E81DB02-AEDE-4812-8FCD-08A30A2237BC}" dt="2023-03-02T03:41:42.729" v="685"/>
          <ac:spMkLst>
            <pc:docMk/>
            <pc:sldMk cId="3789679443" sldId="277"/>
            <ac:spMk id="13" creationId="{660BC2AD-0D5C-ABB0-40FA-2079949CBCAD}"/>
          </ac:spMkLst>
        </pc:spChg>
        <pc:spChg chg="add mod">
          <ac:chgData name="TAN Mei Yi [Harrisdale Senior High School]" userId="f9f029c9-d743-4d60-9f2c-e74bdec1ab07" providerId="ADAL" clId="{0E81DB02-AEDE-4812-8FCD-08A30A2237BC}" dt="2023-03-02T03:41:54.859" v="687" actId="20577"/>
          <ac:spMkLst>
            <pc:docMk/>
            <pc:sldMk cId="3789679443" sldId="277"/>
            <ac:spMk id="14" creationId="{3B26C099-80C3-6313-237B-23F5C9173DC2}"/>
          </ac:spMkLst>
        </pc:spChg>
        <pc:spChg chg="add mod">
          <ac:chgData name="TAN Mei Yi [Harrisdale Senior High School]" userId="f9f029c9-d743-4d60-9f2c-e74bdec1ab07" providerId="ADAL" clId="{0E81DB02-AEDE-4812-8FCD-08A30A2237BC}" dt="2023-03-02T03:42:36.608" v="699" actId="20577"/>
          <ac:spMkLst>
            <pc:docMk/>
            <pc:sldMk cId="3789679443" sldId="277"/>
            <ac:spMk id="15" creationId="{41B4A5FD-2ED8-124F-CE0E-D0B2BA97D892}"/>
          </ac:spMkLst>
        </pc:spChg>
        <pc:spChg chg="add mod">
          <ac:chgData name="TAN Mei Yi [Harrisdale Senior High School]" userId="f9f029c9-d743-4d60-9f2c-e74bdec1ab07" providerId="ADAL" clId="{0E81DB02-AEDE-4812-8FCD-08A30A2237BC}" dt="2023-03-02T03:42:55.636" v="705" actId="1076"/>
          <ac:spMkLst>
            <pc:docMk/>
            <pc:sldMk cId="3789679443" sldId="277"/>
            <ac:spMk id="16" creationId="{65F255F8-3C3D-68C8-45D4-FF027EAFB41A}"/>
          </ac:spMkLst>
        </pc:spChg>
        <pc:spChg chg="add mod">
          <ac:chgData name="TAN Mei Yi [Harrisdale Senior High School]" userId="f9f029c9-d743-4d60-9f2c-e74bdec1ab07" providerId="ADAL" clId="{0E81DB02-AEDE-4812-8FCD-08A30A2237BC}" dt="2023-03-02T03:43:12.144" v="723" actId="1076"/>
          <ac:spMkLst>
            <pc:docMk/>
            <pc:sldMk cId="3789679443" sldId="277"/>
            <ac:spMk id="17" creationId="{076B9947-5BB8-3B8C-C8C1-7158DCCBCB28}"/>
          </ac:spMkLst>
        </pc:spChg>
        <pc:spChg chg="add mod">
          <ac:chgData name="TAN Mei Yi [Harrisdale Senior High School]" userId="f9f029c9-d743-4d60-9f2c-e74bdec1ab07" providerId="ADAL" clId="{0E81DB02-AEDE-4812-8FCD-08A30A2237BC}" dt="2023-03-02T03:43:51.057" v="740" actId="20577"/>
          <ac:spMkLst>
            <pc:docMk/>
            <pc:sldMk cId="3789679443" sldId="277"/>
            <ac:spMk id="18" creationId="{414C24B5-A0E8-3195-00B0-BDEE1898A395}"/>
          </ac:spMkLst>
        </pc:spChg>
        <pc:spChg chg="add mod">
          <ac:chgData name="TAN Mei Yi [Harrisdale Senior High School]" userId="f9f029c9-d743-4d60-9f2c-e74bdec1ab07" providerId="ADAL" clId="{0E81DB02-AEDE-4812-8FCD-08A30A2237BC}" dt="2023-03-02T03:44:08.653" v="743" actId="1076"/>
          <ac:spMkLst>
            <pc:docMk/>
            <pc:sldMk cId="3789679443" sldId="277"/>
            <ac:spMk id="19" creationId="{21536551-77A4-9591-7805-B333C26187AF}"/>
          </ac:spMkLst>
        </pc:spChg>
        <pc:spChg chg="add mod">
          <ac:chgData name="TAN Mei Yi [Harrisdale Senior High School]" userId="f9f029c9-d743-4d60-9f2c-e74bdec1ab07" providerId="ADAL" clId="{0E81DB02-AEDE-4812-8FCD-08A30A2237BC}" dt="2023-03-02T03:44:14.205" v="745" actId="1076"/>
          <ac:spMkLst>
            <pc:docMk/>
            <pc:sldMk cId="3789679443" sldId="277"/>
            <ac:spMk id="20" creationId="{CC04B3F2-E720-337A-21F7-38C4ED1A1F48}"/>
          </ac:spMkLst>
        </pc:spChg>
        <pc:inkChg chg="del mod">
          <ac:chgData name="TAN Mei Yi [Harrisdale Senior High School]" userId="f9f029c9-d743-4d60-9f2c-e74bdec1ab07" providerId="ADAL" clId="{0E81DB02-AEDE-4812-8FCD-08A30A2237BC}" dt="2023-03-02T03:41:08.007" v="684" actId="478"/>
          <ac:inkMkLst>
            <pc:docMk/>
            <pc:sldMk cId="3789679443" sldId="277"/>
            <ac:inkMk id="11" creationId="{00000000-0000-0000-0000-000000000000}"/>
          </ac:inkMkLst>
        </pc:inkChg>
        <pc:inkChg chg="del mod">
          <ac:chgData name="TAN Mei Yi [Harrisdale Senior High School]" userId="f9f029c9-d743-4d60-9f2c-e74bdec1ab07" providerId="ADAL" clId="{0E81DB02-AEDE-4812-8FCD-08A30A2237BC}" dt="2023-03-02T03:41:08.007" v="684" actId="478"/>
          <ac:inkMkLst>
            <pc:docMk/>
            <pc:sldMk cId="3789679443" sldId="277"/>
            <ac:inkMk id="39" creationId="{00000000-0000-0000-0000-000000000000}"/>
          </ac:inkMkLst>
        </pc:inkChg>
        <pc:inkChg chg="del mod">
          <ac:chgData name="TAN Mei Yi [Harrisdale Senior High School]" userId="f9f029c9-d743-4d60-9f2c-e74bdec1ab07" providerId="ADAL" clId="{0E81DB02-AEDE-4812-8FCD-08A30A2237BC}" dt="2023-03-02T03:41:08.007" v="684" actId="478"/>
          <ac:inkMkLst>
            <pc:docMk/>
            <pc:sldMk cId="3789679443" sldId="277"/>
            <ac:inkMk id="40" creationId="{00000000-0000-0000-0000-000000000000}"/>
          </ac:inkMkLst>
        </pc:inkChg>
        <pc:inkChg chg="del mod">
          <ac:chgData name="TAN Mei Yi [Harrisdale Senior High School]" userId="f9f029c9-d743-4d60-9f2c-e74bdec1ab07" providerId="ADAL" clId="{0E81DB02-AEDE-4812-8FCD-08A30A2237BC}" dt="2023-03-02T03:41:08.007" v="684" actId="478"/>
          <ac:inkMkLst>
            <pc:docMk/>
            <pc:sldMk cId="3789679443" sldId="277"/>
            <ac:inkMk id="54" creationId="{00000000-0000-0000-0000-000000000000}"/>
          </ac:inkMkLst>
        </pc:inkChg>
        <pc:inkChg chg="del mod">
          <ac:chgData name="TAN Mei Yi [Harrisdale Senior High School]" userId="f9f029c9-d743-4d60-9f2c-e74bdec1ab07" providerId="ADAL" clId="{0E81DB02-AEDE-4812-8FCD-08A30A2237BC}" dt="2023-03-02T03:41:08.007" v="684" actId="478"/>
          <ac:inkMkLst>
            <pc:docMk/>
            <pc:sldMk cId="3789679443" sldId="277"/>
            <ac:inkMk id="57" creationId="{00000000-0000-0000-0000-000000000000}"/>
          </ac:inkMkLst>
        </pc:inkChg>
        <pc:inkChg chg="del mod">
          <ac:chgData name="TAN Mei Yi [Harrisdale Senior High School]" userId="f9f029c9-d743-4d60-9f2c-e74bdec1ab07" providerId="ADAL" clId="{0E81DB02-AEDE-4812-8FCD-08A30A2237BC}" dt="2023-03-02T03:41:08.007" v="684" actId="478"/>
          <ac:inkMkLst>
            <pc:docMk/>
            <pc:sldMk cId="3789679443" sldId="277"/>
            <ac:inkMk id="74" creationId="{00000000-0000-0000-0000-000000000000}"/>
          </ac:inkMkLst>
        </pc:inkChg>
        <pc:inkChg chg="del mod">
          <ac:chgData name="TAN Mei Yi [Harrisdale Senior High School]" userId="f9f029c9-d743-4d60-9f2c-e74bdec1ab07" providerId="ADAL" clId="{0E81DB02-AEDE-4812-8FCD-08A30A2237BC}" dt="2023-03-02T03:41:08.007" v="684" actId="478"/>
          <ac:inkMkLst>
            <pc:docMk/>
            <pc:sldMk cId="3789679443" sldId="277"/>
            <ac:inkMk id="109" creationId="{00000000-0000-0000-0000-000000000000}"/>
          </ac:inkMkLst>
        </pc:inkChg>
        <pc:inkChg chg="del mod">
          <ac:chgData name="TAN Mei Yi [Harrisdale Senior High School]" userId="f9f029c9-d743-4d60-9f2c-e74bdec1ab07" providerId="ADAL" clId="{0E81DB02-AEDE-4812-8FCD-08A30A2237BC}" dt="2023-03-02T03:41:08.007" v="684" actId="478"/>
          <ac:inkMkLst>
            <pc:docMk/>
            <pc:sldMk cId="3789679443" sldId="277"/>
            <ac:inkMk id="110" creationId="{00000000-0000-0000-0000-000000000000}"/>
          </ac:inkMkLst>
        </pc:inkChg>
        <pc:inkChg chg="del mod">
          <ac:chgData name="TAN Mei Yi [Harrisdale Senior High School]" userId="f9f029c9-d743-4d60-9f2c-e74bdec1ab07" providerId="ADAL" clId="{0E81DB02-AEDE-4812-8FCD-08A30A2237BC}" dt="2023-03-02T03:41:08.007" v="684" actId="478"/>
          <ac:inkMkLst>
            <pc:docMk/>
            <pc:sldMk cId="3789679443" sldId="277"/>
            <ac:inkMk id="125" creationId="{00000000-0000-0000-0000-000000000000}"/>
          </ac:inkMkLst>
        </pc:inkChg>
        <pc:inkChg chg="del mod">
          <ac:chgData name="TAN Mei Yi [Harrisdale Senior High School]" userId="f9f029c9-d743-4d60-9f2c-e74bdec1ab07" providerId="ADAL" clId="{0E81DB02-AEDE-4812-8FCD-08A30A2237BC}" dt="2023-03-02T03:41:08.007" v="684" actId="478"/>
          <ac:inkMkLst>
            <pc:docMk/>
            <pc:sldMk cId="3789679443" sldId="277"/>
            <ac:inkMk id="126" creationId="{00000000-0000-0000-0000-000000000000}"/>
          </ac:inkMkLst>
        </pc:inkChg>
        <pc:inkChg chg="del mod">
          <ac:chgData name="TAN Mei Yi [Harrisdale Senior High School]" userId="f9f029c9-d743-4d60-9f2c-e74bdec1ab07" providerId="ADAL" clId="{0E81DB02-AEDE-4812-8FCD-08A30A2237BC}" dt="2023-03-02T03:41:08.007" v="684" actId="478"/>
          <ac:inkMkLst>
            <pc:docMk/>
            <pc:sldMk cId="3789679443" sldId="277"/>
            <ac:inkMk id="133" creationId="{00000000-0000-0000-0000-000000000000}"/>
          </ac:inkMkLst>
        </pc:inkChg>
        <pc:inkChg chg="del mod">
          <ac:chgData name="TAN Mei Yi [Harrisdale Senior High School]" userId="f9f029c9-d743-4d60-9f2c-e74bdec1ab07" providerId="ADAL" clId="{0E81DB02-AEDE-4812-8FCD-08A30A2237BC}" dt="2023-03-02T03:41:08.007" v="684" actId="478"/>
          <ac:inkMkLst>
            <pc:docMk/>
            <pc:sldMk cId="3789679443" sldId="277"/>
            <ac:inkMk id="134" creationId="{00000000-0000-0000-0000-000000000000}"/>
          </ac:inkMkLst>
        </pc:inkChg>
        <pc:inkChg chg="del mod">
          <ac:chgData name="TAN Mei Yi [Harrisdale Senior High School]" userId="f9f029c9-d743-4d60-9f2c-e74bdec1ab07" providerId="ADAL" clId="{0E81DB02-AEDE-4812-8FCD-08A30A2237BC}" dt="2023-03-02T03:41:08.007" v="684" actId="478"/>
          <ac:inkMkLst>
            <pc:docMk/>
            <pc:sldMk cId="3789679443" sldId="277"/>
            <ac:inkMk id="135" creationId="{00000000-0000-0000-0000-000000000000}"/>
          </ac:inkMkLst>
        </pc:inkChg>
        <pc:inkChg chg="del mod">
          <ac:chgData name="TAN Mei Yi [Harrisdale Senior High School]" userId="f9f029c9-d743-4d60-9f2c-e74bdec1ab07" providerId="ADAL" clId="{0E81DB02-AEDE-4812-8FCD-08A30A2237BC}" dt="2023-03-02T03:41:08.007" v="684" actId="478"/>
          <ac:inkMkLst>
            <pc:docMk/>
            <pc:sldMk cId="3789679443" sldId="277"/>
            <ac:inkMk id="159" creationId="{00000000-0000-0000-0000-000000000000}"/>
          </ac:inkMkLst>
        </pc:inkChg>
      </pc:sldChg>
      <pc:sldChg chg="addSp delSp modSp add mod delAnim modAnim">
        <pc:chgData name="TAN Mei Yi [Harrisdale Senior High School]" userId="f9f029c9-d743-4d60-9f2c-e74bdec1ab07" providerId="ADAL" clId="{0E81DB02-AEDE-4812-8FCD-08A30A2237BC}" dt="2023-03-02T03:49:45.816" v="905" actId="1076"/>
        <pc:sldMkLst>
          <pc:docMk/>
          <pc:sldMk cId="1305348402" sldId="278"/>
        </pc:sldMkLst>
        <pc:spChg chg="add mod">
          <ac:chgData name="TAN Mei Yi [Harrisdale Senior High School]" userId="f9f029c9-d743-4d60-9f2c-e74bdec1ab07" providerId="ADAL" clId="{0E81DB02-AEDE-4812-8FCD-08A30A2237BC}" dt="2023-03-02T03:20:06.208" v="126"/>
          <ac:spMkLst>
            <pc:docMk/>
            <pc:sldMk cId="1305348402" sldId="278"/>
            <ac:spMk id="2" creationId="{185368E7-D754-D558-740A-7328CBBD3852}"/>
          </ac:spMkLst>
        </pc:spChg>
        <pc:spChg chg="add mod">
          <ac:chgData name="TAN Mei Yi [Harrisdale Senior High School]" userId="f9f029c9-d743-4d60-9f2c-e74bdec1ab07" providerId="ADAL" clId="{0E81DB02-AEDE-4812-8FCD-08A30A2237BC}" dt="2023-03-02T03:46:38.215" v="823" actId="20577"/>
          <ac:spMkLst>
            <pc:docMk/>
            <pc:sldMk cId="1305348402" sldId="278"/>
            <ac:spMk id="3" creationId="{05327ACE-4C4B-3659-657A-058779806AD0}"/>
          </ac:spMkLst>
        </pc:spChg>
        <pc:spChg chg="del">
          <ac:chgData name="TAN Mei Yi [Harrisdale Senior High School]" userId="f9f029c9-d743-4d60-9f2c-e74bdec1ab07" providerId="ADAL" clId="{0E81DB02-AEDE-4812-8FCD-08A30A2237BC}" dt="2023-03-02T03:20:05.868" v="125" actId="478"/>
          <ac:spMkLst>
            <pc:docMk/>
            <pc:sldMk cId="1305348402" sldId="278"/>
            <ac:spMk id="4" creationId="{19CE5109-DD1B-45ED-A6F2-52B2C02857A1}"/>
          </ac:spMkLst>
        </pc:spChg>
        <pc:spChg chg="add mod">
          <ac:chgData name="TAN Mei Yi [Harrisdale Senior High School]" userId="f9f029c9-d743-4d60-9f2c-e74bdec1ab07" providerId="ADAL" clId="{0E81DB02-AEDE-4812-8FCD-08A30A2237BC}" dt="2023-03-02T03:45:53.721" v="802"/>
          <ac:spMkLst>
            <pc:docMk/>
            <pc:sldMk cId="1305348402" sldId="278"/>
            <ac:spMk id="6" creationId="{2CE330B8-95B0-B8CD-E37A-C82BF76312BD}"/>
          </ac:spMkLst>
        </pc:spChg>
        <pc:spChg chg="add mod">
          <ac:chgData name="TAN Mei Yi [Harrisdale Senior High School]" userId="f9f029c9-d743-4d60-9f2c-e74bdec1ab07" providerId="ADAL" clId="{0E81DB02-AEDE-4812-8FCD-08A30A2237BC}" dt="2023-03-02T03:47:01.239" v="841" actId="20577"/>
          <ac:spMkLst>
            <pc:docMk/>
            <pc:sldMk cId="1305348402" sldId="278"/>
            <ac:spMk id="7" creationId="{A98D016B-45B2-00B5-F4F0-AEE82C88E190}"/>
          </ac:spMkLst>
        </pc:spChg>
        <pc:spChg chg="add mod">
          <ac:chgData name="TAN Mei Yi [Harrisdale Senior High School]" userId="f9f029c9-d743-4d60-9f2c-e74bdec1ab07" providerId="ADAL" clId="{0E81DB02-AEDE-4812-8FCD-08A30A2237BC}" dt="2023-03-02T03:47:37.106" v="878" actId="1076"/>
          <ac:spMkLst>
            <pc:docMk/>
            <pc:sldMk cId="1305348402" sldId="278"/>
            <ac:spMk id="9" creationId="{B70707FD-0E14-14F9-A5C6-56F69DAEB19B}"/>
          </ac:spMkLst>
        </pc:spChg>
        <pc:spChg chg="add mod">
          <ac:chgData name="TAN Mei Yi [Harrisdale Senior High School]" userId="f9f029c9-d743-4d60-9f2c-e74bdec1ab07" providerId="ADAL" clId="{0E81DB02-AEDE-4812-8FCD-08A30A2237BC}" dt="2023-03-02T03:47:52.589" v="886" actId="1076"/>
          <ac:spMkLst>
            <pc:docMk/>
            <pc:sldMk cId="1305348402" sldId="278"/>
            <ac:spMk id="10" creationId="{DDEF9559-35A1-3EE6-C098-A29307C1960B}"/>
          </ac:spMkLst>
        </pc:spChg>
        <pc:spChg chg="add mod">
          <ac:chgData name="TAN Mei Yi [Harrisdale Senior High School]" userId="f9f029c9-d743-4d60-9f2c-e74bdec1ab07" providerId="ADAL" clId="{0E81DB02-AEDE-4812-8FCD-08A30A2237BC}" dt="2023-03-02T03:48:21.937" v="890"/>
          <ac:spMkLst>
            <pc:docMk/>
            <pc:sldMk cId="1305348402" sldId="278"/>
            <ac:spMk id="11" creationId="{1F6D027B-1A79-DA46-AE43-F494D90A4B55}"/>
          </ac:spMkLst>
        </pc:spChg>
        <pc:spChg chg="add mod">
          <ac:chgData name="TAN Mei Yi [Harrisdale Senior High School]" userId="f9f029c9-d743-4d60-9f2c-e74bdec1ab07" providerId="ADAL" clId="{0E81DB02-AEDE-4812-8FCD-08A30A2237BC}" dt="2023-03-02T03:48:15.066" v="889"/>
          <ac:spMkLst>
            <pc:docMk/>
            <pc:sldMk cId="1305348402" sldId="278"/>
            <ac:spMk id="12" creationId="{AC76BB60-2A11-BD44-7028-5E2AA1803756}"/>
          </ac:spMkLst>
        </pc:spChg>
        <pc:spChg chg="add mod">
          <ac:chgData name="TAN Mei Yi [Harrisdale Senior High School]" userId="f9f029c9-d743-4d60-9f2c-e74bdec1ab07" providerId="ADAL" clId="{0E81DB02-AEDE-4812-8FCD-08A30A2237BC}" dt="2023-03-02T03:48:23.800" v="891" actId="20577"/>
          <ac:spMkLst>
            <pc:docMk/>
            <pc:sldMk cId="1305348402" sldId="278"/>
            <ac:spMk id="13" creationId="{4F72234C-848A-EC48-E4AA-E32E192F176B}"/>
          </ac:spMkLst>
        </pc:spChg>
        <pc:spChg chg="add mod">
          <ac:chgData name="TAN Mei Yi [Harrisdale Senior High School]" userId="f9f029c9-d743-4d60-9f2c-e74bdec1ab07" providerId="ADAL" clId="{0E81DB02-AEDE-4812-8FCD-08A30A2237BC}" dt="2023-03-02T03:48:27.079" v="892" actId="20577"/>
          <ac:spMkLst>
            <pc:docMk/>
            <pc:sldMk cId="1305348402" sldId="278"/>
            <ac:spMk id="14" creationId="{DAAE8A07-9090-ECB1-038F-C76104CFE0E1}"/>
          </ac:spMkLst>
        </pc:spChg>
        <pc:spChg chg="add mod">
          <ac:chgData name="TAN Mei Yi [Harrisdale Senior High School]" userId="f9f029c9-d743-4d60-9f2c-e74bdec1ab07" providerId="ADAL" clId="{0E81DB02-AEDE-4812-8FCD-08A30A2237BC}" dt="2023-03-02T03:48:41.837" v="897" actId="20577"/>
          <ac:spMkLst>
            <pc:docMk/>
            <pc:sldMk cId="1305348402" sldId="278"/>
            <ac:spMk id="15" creationId="{522B40C2-F3E7-B13C-52D6-65BAB954220C}"/>
          </ac:spMkLst>
        </pc:spChg>
        <pc:spChg chg="add mod">
          <ac:chgData name="TAN Mei Yi [Harrisdale Senior High School]" userId="f9f029c9-d743-4d60-9f2c-e74bdec1ab07" providerId="ADAL" clId="{0E81DB02-AEDE-4812-8FCD-08A30A2237BC}" dt="2023-03-02T03:49:31.947" v="901" actId="1076"/>
          <ac:spMkLst>
            <pc:docMk/>
            <pc:sldMk cId="1305348402" sldId="278"/>
            <ac:spMk id="16" creationId="{08C098FF-86D7-BC10-633F-D97447D5555F}"/>
          </ac:spMkLst>
        </pc:spChg>
        <pc:spChg chg="add mod">
          <ac:chgData name="TAN Mei Yi [Harrisdale Senior High School]" userId="f9f029c9-d743-4d60-9f2c-e74bdec1ab07" providerId="ADAL" clId="{0E81DB02-AEDE-4812-8FCD-08A30A2237BC}" dt="2023-03-02T03:49:45.816" v="905" actId="1076"/>
          <ac:spMkLst>
            <pc:docMk/>
            <pc:sldMk cId="1305348402" sldId="278"/>
            <ac:spMk id="17" creationId="{8F1FCC54-2B8B-AF37-4DA1-6D5083A5404E}"/>
          </ac:spMkLst>
        </pc:spChg>
        <pc:inkChg chg="del mod">
          <ac:chgData name="TAN Mei Yi [Harrisdale Senior High School]" userId="f9f029c9-d743-4d60-9f2c-e74bdec1ab07" providerId="ADAL" clId="{0E81DB02-AEDE-4812-8FCD-08A30A2237BC}" dt="2023-03-02T03:47:56.316" v="887" actId="478"/>
          <ac:inkMkLst>
            <pc:docMk/>
            <pc:sldMk cId="1305348402" sldId="278"/>
            <ac:inkMk id="8" creationId="{00000000-0000-0000-0000-000000000000}"/>
          </ac:inkMkLst>
        </pc:inkChg>
        <pc:inkChg chg="del mod">
          <ac:chgData name="TAN Mei Yi [Harrisdale Senior High School]" userId="f9f029c9-d743-4d60-9f2c-e74bdec1ab07" providerId="ADAL" clId="{0E81DB02-AEDE-4812-8FCD-08A30A2237BC}" dt="2023-03-02T03:47:56.316" v="887" actId="478"/>
          <ac:inkMkLst>
            <pc:docMk/>
            <pc:sldMk cId="1305348402" sldId="278"/>
            <ac:inkMk id="32" creationId="{00000000-0000-0000-0000-000000000000}"/>
          </ac:inkMkLst>
        </pc:inkChg>
        <pc:inkChg chg="del mod">
          <ac:chgData name="TAN Mei Yi [Harrisdale Senior High School]" userId="f9f029c9-d743-4d60-9f2c-e74bdec1ab07" providerId="ADAL" clId="{0E81DB02-AEDE-4812-8FCD-08A30A2237BC}" dt="2023-03-02T03:47:56.316" v="887" actId="478"/>
          <ac:inkMkLst>
            <pc:docMk/>
            <pc:sldMk cId="1305348402" sldId="278"/>
            <ac:inkMk id="44" creationId="{00000000-0000-0000-0000-000000000000}"/>
          </ac:inkMkLst>
        </pc:inkChg>
        <pc:inkChg chg="del mod">
          <ac:chgData name="TAN Mei Yi [Harrisdale Senior High School]" userId="f9f029c9-d743-4d60-9f2c-e74bdec1ab07" providerId="ADAL" clId="{0E81DB02-AEDE-4812-8FCD-08A30A2237BC}" dt="2023-03-02T03:47:56.316" v="887" actId="478"/>
          <ac:inkMkLst>
            <pc:docMk/>
            <pc:sldMk cId="1305348402" sldId="278"/>
            <ac:inkMk id="51" creationId="{00000000-0000-0000-0000-000000000000}"/>
          </ac:inkMkLst>
        </pc:inkChg>
        <pc:inkChg chg="del mod">
          <ac:chgData name="TAN Mei Yi [Harrisdale Senior High School]" userId="f9f029c9-d743-4d60-9f2c-e74bdec1ab07" providerId="ADAL" clId="{0E81DB02-AEDE-4812-8FCD-08A30A2237BC}" dt="2023-03-02T03:47:56.316" v="887" actId="478"/>
          <ac:inkMkLst>
            <pc:docMk/>
            <pc:sldMk cId="1305348402" sldId="278"/>
            <ac:inkMk id="67" creationId="{00000000-0000-0000-0000-000000000000}"/>
          </ac:inkMkLst>
        </pc:inkChg>
        <pc:inkChg chg="del mod">
          <ac:chgData name="TAN Mei Yi [Harrisdale Senior High School]" userId="f9f029c9-d743-4d60-9f2c-e74bdec1ab07" providerId="ADAL" clId="{0E81DB02-AEDE-4812-8FCD-08A30A2237BC}" dt="2023-03-02T03:47:56.316" v="887" actId="478"/>
          <ac:inkMkLst>
            <pc:docMk/>
            <pc:sldMk cId="1305348402" sldId="278"/>
            <ac:inkMk id="96" creationId="{00000000-0000-0000-0000-000000000000}"/>
          </ac:inkMkLst>
        </pc:inkChg>
        <pc:inkChg chg="del mod">
          <ac:chgData name="TAN Mei Yi [Harrisdale Senior High School]" userId="f9f029c9-d743-4d60-9f2c-e74bdec1ab07" providerId="ADAL" clId="{0E81DB02-AEDE-4812-8FCD-08A30A2237BC}" dt="2023-03-02T03:47:56.316" v="887" actId="478"/>
          <ac:inkMkLst>
            <pc:docMk/>
            <pc:sldMk cId="1305348402" sldId="278"/>
            <ac:inkMk id="116" creationId="{00000000-0000-0000-0000-000000000000}"/>
          </ac:inkMkLst>
        </pc:inkChg>
        <pc:inkChg chg="del mod">
          <ac:chgData name="TAN Mei Yi [Harrisdale Senior High School]" userId="f9f029c9-d743-4d60-9f2c-e74bdec1ab07" providerId="ADAL" clId="{0E81DB02-AEDE-4812-8FCD-08A30A2237BC}" dt="2023-03-02T03:47:56.316" v="887" actId="478"/>
          <ac:inkMkLst>
            <pc:docMk/>
            <pc:sldMk cId="1305348402" sldId="278"/>
            <ac:inkMk id="122" creationId="{00000000-0000-0000-0000-000000000000}"/>
          </ac:inkMkLst>
        </pc:inkChg>
        <pc:inkChg chg="del mod">
          <ac:chgData name="TAN Mei Yi [Harrisdale Senior High School]" userId="f9f029c9-d743-4d60-9f2c-e74bdec1ab07" providerId="ADAL" clId="{0E81DB02-AEDE-4812-8FCD-08A30A2237BC}" dt="2023-03-02T03:47:56.316" v="887" actId="478"/>
          <ac:inkMkLst>
            <pc:docMk/>
            <pc:sldMk cId="1305348402" sldId="278"/>
            <ac:inkMk id="123" creationId="{00000000-0000-0000-0000-000000000000}"/>
          </ac:inkMkLst>
        </pc:inkChg>
        <pc:inkChg chg="del mod">
          <ac:chgData name="TAN Mei Yi [Harrisdale Senior High School]" userId="f9f029c9-d743-4d60-9f2c-e74bdec1ab07" providerId="ADAL" clId="{0E81DB02-AEDE-4812-8FCD-08A30A2237BC}" dt="2023-03-02T03:47:56.316" v="887" actId="478"/>
          <ac:inkMkLst>
            <pc:docMk/>
            <pc:sldMk cId="1305348402" sldId="278"/>
            <ac:inkMk id="124" creationId="{00000000-0000-0000-0000-000000000000}"/>
          </ac:inkMkLst>
        </pc:inkChg>
        <pc:inkChg chg="del mod">
          <ac:chgData name="TAN Mei Yi [Harrisdale Senior High School]" userId="f9f029c9-d743-4d60-9f2c-e74bdec1ab07" providerId="ADAL" clId="{0E81DB02-AEDE-4812-8FCD-08A30A2237BC}" dt="2023-03-02T03:47:56.316" v="887" actId="478"/>
          <ac:inkMkLst>
            <pc:docMk/>
            <pc:sldMk cId="1305348402" sldId="278"/>
            <ac:inkMk id="126" creationId="{00000000-0000-0000-0000-000000000000}"/>
          </ac:inkMkLst>
        </pc:inkChg>
        <pc:inkChg chg="del mod">
          <ac:chgData name="TAN Mei Yi [Harrisdale Senior High School]" userId="f9f029c9-d743-4d60-9f2c-e74bdec1ab07" providerId="ADAL" clId="{0E81DB02-AEDE-4812-8FCD-08A30A2237BC}" dt="2023-03-02T03:47:56.316" v="887" actId="478"/>
          <ac:inkMkLst>
            <pc:docMk/>
            <pc:sldMk cId="1305348402" sldId="278"/>
            <ac:inkMk id="134" creationId="{00000000-0000-0000-0000-000000000000}"/>
          </ac:inkMkLst>
        </pc:inkChg>
        <pc:inkChg chg="del mod">
          <ac:chgData name="TAN Mei Yi [Harrisdale Senior High School]" userId="f9f029c9-d743-4d60-9f2c-e74bdec1ab07" providerId="ADAL" clId="{0E81DB02-AEDE-4812-8FCD-08A30A2237BC}" dt="2023-03-02T03:48:00.808" v="888" actId="478"/>
          <ac:inkMkLst>
            <pc:docMk/>
            <pc:sldMk cId="1305348402" sldId="278"/>
            <ac:inkMk id="135" creationId="{00000000-0000-0000-0000-000000000000}"/>
          </ac:inkMkLst>
        </pc:inkChg>
      </pc:sldChg>
      <pc:sldChg chg="addSp delSp modSp add del mod">
        <pc:chgData name="TAN Mei Yi [Harrisdale Senior High School]" userId="f9f029c9-d743-4d60-9f2c-e74bdec1ab07" providerId="ADAL" clId="{0E81DB02-AEDE-4812-8FCD-08A30A2237BC}" dt="2023-03-02T03:50:13.992" v="910" actId="47"/>
        <pc:sldMkLst>
          <pc:docMk/>
          <pc:sldMk cId="725976756" sldId="281"/>
        </pc:sldMkLst>
        <pc:spChg chg="add mod">
          <ac:chgData name="TAN Mei Yi [Harrisdale Senior High School]" userId="f9f029c9-d743-4d60-9f2c-e74bdec1ab07" providerId="ADAL" clId="{0E81DB02-AEDE-4812-8FCD-08A30A2237BC}" dt="2023-03-02T03:20:11.118" v="128"/>
          <ac:spMkLst>
            <pc:docMk/>
            <pc:sldMk cId="725976756" sldId="281"/>
            <ac:spMk id="2" creationId="{2899E1DB-2843-AF38-9122-6CE4AD1D30D7}"/>
          </ac:spMkLst>
        </pc:spChg>
        <pc:spChg chg="del">
          <ac:chgData name="TAN Mei Yi [Harrisdale Senior High School]" userId="f9f029c9-d743-4d60-9f2c-e74bdec1ab07" providerId="ADAL" clId="{0E81DB02-AEDE-4812-8FCD-08A30A2237BC}" dt="2023-03-02T03:20:10.844" v="127" actId="478"/>
          <ac:spMkLst>
            <pc:docMk/>
            <pc:sldMk cId="725976756" sldId="281"/>
            <ac:spMk id="4" creationId="{19CE5109-DD1B-45ED-A6F2-52B2C02857A1}"/>
          </ac:spMkLst>
        </pc:spChg>
      </pc:sldChg>
      <pc:sldChg chg="addSp delSp modSp add mod ord addAnim delAnim modAnim">
        <pc:chgData name="TAN Mei Yi [Harrisdale Senior High School]" userId="f9f029c9-d743-4d60-9f2c-e74bdec1ab07" providerId="ADAL" clId="{0E81DB02-AEDE-4812-8FCD-08A30A2237BC}" dt="2023-03-02T04:49:11.636" v="1318" actId="1076"/>
        <pc:sldMkLst>
          <pc:docMk/>
          <pc:sldMk cId="2421111004" sldId="282"/>
        </pc:sldMkLst>
        <pc:spChg chg="add mod">
          <ac:chgData name="TAN Mei Yi [Harrisdale Senior High School]" userId="f9f029c9-d743-4d60-9f2c-e74bdec1ab07" providerId="ADAL" clId="{0E81DB02-AEDE-4812-8FCD-08A30A2237BC}" dt="2023-03-02T03:20:39.121" v="135"/>
          <ac:spMkLst>
            <pc:docMk/>
            <pc:sldMk cId="2421111004" sldId="282"/>
            <ac:spMk id="2" creationId="{C93BC970-8505-C81E-21FD-EFFFC75D891A}"/>
          </ac:spMkLst>
        </pc:spChg>
        <pc:spChg chg="add mod">
          <ac:chgData name="TAN Mei Yi [Harrisdale Senior High School]" userId="f9f029c9-d743-4d60-9f2c-e74bdec1ab07" providerId="ADAL" clId="{0E81DB02-AEDE-4812-8FCD-08A30A2237BC}" dt="2023-03-02T04:43:28.170" v="1142" actId="1076"/>
          <ac:spMkLst>
            <pc:docMk/>
            <pc:sldMk cId="2421111004" sldId="282"/>
            <ac:spMk id="3" creationId="{D64A0C01-1649-F084-EB44-957747894999}"/>
          </ac:spMkLst>
        </pc:spChg>
        <pc:spChg chg="del">
          <ac:chgData name="TAN Mei Yi [Harrisdale Senior High School]" userId="f9f029c9-d743-4d60-9f2c-e74bdec1ab07" providerId="ADAL" clId="{0E81DB02-AEDE-4812-8FCD-08A30A2237BC}" dt="2023-03-02T03:20:38.882" v="134" actId="478"/>
          <ac:spMkLst>
            <pc:docMk/>
            <pc:sldMk cId="2421111004" sldId="282"/>
            <ac:spMk id="4" creationId="{19CE5109-DD1B-45ED-A6F2-52B2C02857A1}"/>
          </ac:spMkLst>
        </pc:spChg>
        <pc:spChg chg="mod">
          <ac:chgData name="TAN Mei Yi [Harrisdale Senior High School]" userId="f9f029c9-d743-4d60-9f2c-e74bdec1ab07" providerId="ADAL" clId="{0E81DB02-AEDE-4812-8FCD-08A30A2237BC}" dt="2023-03-02T04:42:58.714" v="1125" actId="1076"/>
          <ac:spMkLst>
            <pc:docMk/>
            <pc:sldMk cId="2421111004" sldId="282"/>
            <ac:spMk id="5" creationId="{DB762517-2FF2-4816-B82A-BDF65093A448}"/>
          </ac:spMkLst>
        </pc:spChg>
        <pc:spChg chg="add mod">
          <ac:chgData name="TAN Mei Yi [Harrisdale Senior High School]" userId="f9f029c9-d743-4d60-9f2c-e74bdec1ab07" providerId="ADAL" clId="{0E81DB02-AEDE-4812-8FCD-08A30A2237BC}" dt="2023-03-02T04:43:10.587" v="1129" actId="14100"/>
          <ac:spMkLst>
            <pc:docMk/>
            <pc:sldMk cId="2421111004" sldId="282"/>
            <ac:spMk id="7" creationId="{F451933F-3D22-BA4F-4A25-6ADCBDD3E787}"/>
          </ac:spMkLst>
        </pc:spChg>
        <pc:spChg chg="add mod">
          <ac:chgData name="TAN Mei Yi [Harrisdale Senior High School]" userId="f9f029c9-d743-4d60-9f2c-e74bdec1ab07" providerId="ADAL" clId="{0E81DB02-AEDE-4812-8FCD-08A30A2237BC}" dt="2023-03-02T04:45:10.100" v="1211" actId="21"/>
          <ac:spMkLst>
            <pc:docMk/>
            <pc:sldMk cId="2421111004" sldId="282"/>
            <ac:spMk id="8" creationId="{22691AD0-A5DF-E560-06B4-2D6199500F0E}"/>
          </ac:spMkLst>
        </pc:spChg>
        <pc:spChg chg="add mod">
          <ac:chgData name="TAN Mei Yi [Harrisdale Senior High School]" userId="f9f029c9-d743-4d60-9f2c-e74bdec1ab07" providerId="ADAL" clId="{0E81DB02-AEDE-4812-8FCD-08A30A2237BC}" dt="2023-03-02T04:47:37.009" v="1267" actId="1076"/>
          <ac:spMkLst>
            <pc:docMk/>
            <pc:sldMk cId="2421111004" sldId="282"/>
            <ac:spMk id="9" creationId="{242B0B39-1005-9504-B06B-D73F160A86BB}"/>
          </ac:spMkLst>
        </pc:spChg>
        <pc:spChg chg="add mod">
          <ac:chgData name="TAN Mei Yi [Harrisdale Senior High School]" userId="f9f029c9-d743-4d60-9f2c-e74bdec1ab07" providerId="ADAL" clId="{0E81DB02-AEDE-4812-8FCD-08A30A2237BC}" dt="2023-03-02T04:47:37.009" v="1267" actId="1076"/>
          <ac:spMkLst>
            <pc:docMk/>
            <pc:sldMk cId="2421111004" sldId="282"/>
            <ac:spMk id="10" creationId="{C8A9D905-0EA9-BF0C-0B49-DE329C47CB05}"/>
          </ac:spMkLst>
        </pc:spChg>
        <pc:spChg chg="add mod">
          <ac:chgData name="TAN Mei Yi [Harrisdale Senior High School]" userId="f9f029c9-d743-4d60-9f2c-e74bdec1ab07" providerId="ADAL" clId="{0E81DB02-AEDE-4812-8FCD-08A30A2237BC}" dt="2023-03-02T04:46:45.722" v="1243"/>
          <ac:spMkLst>
            <pc:docMk/>
            <pc:sldMk cId="2421111004" sldId="282"/>
            <ac:spMk id="11" creationId="{DA201BC0-AC80-BDE0-D8A1-3B7468D9C35D}"/>
          </ac:spMkLst>
        </pc:spChg>
        <pc:spChg chg="add mod">
          <ac:chgData name="TAN Mei Yi [Harrisdale Senior High School]" userId="f9f029c9-d743-4d60-9f2c-e74bdec1ab07" providerId="ADAL" clId="{0E81DB02-AEDE-4812-8FCD-08A30A2237BC}" dt="2023-03-02T04:46:35.684" v="1242" actId="1076"/>
          <ac:spMkLst>
            <pc:docMk/>
            <pc:sldMk cId="2421111004" sldId="282"/>
            <ac:spMk id="12" creationId="{40A502E8-1608-43F3-CD6B-9F869FB6EC78}"/>
          </ac:spMkLst>
        </pc:spChg>
        <pc:spChg chg="add mod">
          <ac:chgData name="TAN Mei Yi [Harrisdale Senior High School]" userId="f9f029c9-d743-4d60-9f2c-e74bdec1ab07" providerId="ADAL" clId="{0E81DB02-AEDE-4812-8FCD-08A30A2237BC}" dt="2023-03-02T04:46:52.475" v="1249" actId="20577"/>
          <ac:spMkLst>
            <pc:docMk/>
            <pc:sldMk cId="2421111004" sldId="282"/>
            <ac:spMk id="13" creationId="{D4B9424D-CD5A-6577-F7D1-5E1577443429}"/>
          </ac:spMkLst>
        </pc:spChg>
        <pc:spChg chg="add mod">
          <ac:chgData name="TAN Mei Yi [Harrisdale Senior High School]" userId="f9f029c9-d743-4d60-9f2c-e74bdec1ab07" providerId="ADAL" clId="{0E81DB02-AEDE-4812-8FCD-08A30A2237BC}" dt="2023-03-02T04:47:58.927" v="1272" actId="20577"/>
          <ac:spMkLst>
            <pc:docMk/>
            <pc:sldMk cId="2421111004" sldId="282"/>
            <ac:spMk id="14" creationId="{DECDF2D9-2DC4-5C6D-DC27-80F7976363B3}"/>
          </ac:spMkLst>
        </pc:spChg>
        <pc:spChg chg="add mod">
          <ac:chgData name="TAN Mei Yi [Harrisdale Senior High School]" userId="f9f029c9-d743-4d60-9f2c-e74bdec1ab07" providerId="ADAL" clId="{0E81DB02-AEDE-4812-8FCD-08A30A2237BC}" dt="2023-03-02T04:47:26.906" v="1262" actId="1076"/>
          <ac:spMkLst>
            <pc:docMk/>
            <pc:sldMk cId="2421111004" sldId="282"/>
            <ac:spMk id="15" creationId="{CF267983-EAA0-7F30-BBA3-0DD46369A6B0}"/>
          </ac:spMkLst>
        </pc:spChg>
        <pc:spChg chg="add mod">
          <ac:chgData name="TAN Mei Yi [Harrisdale Senior High School]" userId="f9f029c9-d743-4d60-9f2c-e74bdec1ab07" providerId="ADAL" clId="{0E81DB02-AEDE-4812-8FCD-08A30A2237BC}" dt="2023-03-02T04:48:21.090" v="1283" actId="1076"/>
          <ac:spMkLst>
            <pc:docMk/>
            <pc:sldMk cId="2421111004" sldId="282"/>
            <ac:spMk id="16" creationId="{F824F75D-7B84-A6AF-5008-CB2243A35F7E}"/>
          </ac:spMkLst>
        </pc:spChg>
        <pc:spChg chg="add mod">
          <ac:chgData name="TAN Mei Yi [Harrisdale Senior High School]" userId="f9f029c9-d743-4d60-9f2c-e74bdec1ab07" providerId="ADAL" clId="{0E81DB02-AEDE-4812-8FCD-08A30A2237BC}" dt="2023-03-02T04:48:36.933" v="1291" actId="20577"/>
          <ac:spMkLst>
            <pc:docMk/>
            <pc:sldMk cId="2421111004" sldId="282"/>
            <ac:spMk id="18" creationId="{217FFC68-AD02-7551-141E-C5DF39C76D6B}"/>
          </ac:spMkLst>
        </pc:spChg>
        <pc:spChg chg="add mod">
          <ac:chgData name="TAN Mei Yi [Harrisdale Senior High School]" userId="f9f029c9-d743-4d60-9f2c-e74bdec1ab07" providerId="ADAL" clId="{0E81DB02-AEDE-4812-8FCD-08A30A2237BC}" dt="2023-03-02T04:49:05.048" v="1316" actId="1076"/>
          <ac:spMkLst>
            <pc:docMk/>
            <pc:sldMk cId="2421111004" sldId="282"/>
            <ac:spMk id="19" creationId="{EEA2CE75-B35C-DFEF-1376-D1A7D3AFF158}"/>
          </ac:spMkLst>
        </pc:spChg>
        <pc:spChg chg="add mod">
          <ac:chgData name="TAN Mei Yi [Harrisdale Senior High School]" userId="f9f029c9-d743-4d60-9f2c-e74bdec1ab07" providerId="ADAL" clId="{0E81DB02-AEDE-4812-8FCD-08A30A2237BC}" dt="2023-03-02T04:49:11.636" v="1318" actId="1076"/>
          <ac:spMkLst>
            <pc:docMk/>
            <pc:sldMk cId="2421111004" sldId="282"/>
            <ac:spMk id="21" creationId="{99E0CDEC-90A0-5C9D-D822-F47F819E2710}"/>
          </ac:spMkLst>
        </pc:spChg>
        <pc:inkChg chg="del mod">
          <ac:chgData name="TAN Mei Yi [Harrisdale Senior High School]" userId="f9f029c9-d743-4d60-9f2c-e74bdec1ab07" providerId="ADAL" clId="{0E81DB02-AEDE-4812-8FCD-08A30A2237BC}" dt="2023-03-02T04:46:03.386" v="1237" actId="478"/>
          <ac:inkMkLst>
            <pc:docMk/>
            <pc:sldMk cId="2421111004" sldId="282"/>
            <ac:inkMk id="6" creationId="{00000000-0000-0000-0000-000000000000}"/>
          </ac:inkMkLst>
        </pc:inkChg>
        <pc:inkChg chg="del">
          <ac:chgData name="TAN Mei Yi [Harrisdale Senior High School]" userId="f9f029c9-d743-4d60-9f2c-e74bdec1ab07" providerId="ADAL" clId="{0E81DB02-AEDE-4812-8FCD-08A30A2237BC}" dt="2023-03-02T04:46:03.386" v="1237" actId="478"/>
          <ac:inkMkLst>
            <pc:docMk/>
            <pc:sldMk cId="2421111004" sldId="282"/>
            <ac:inkMk id="17" creationId="{00000000-0000-0000-0000-000000000000}"/>
          </ac:inkMkLst>
        </pc:inkChg>
        <pc:inkChg chg="del">
          <ac:chgData name="TAN Mei Yi [Harrisdale Senior High School]" userId="f9f029c9-d743-4d60-9f2c-e74bdec1ab07" providerId="ADAL" clId="{0E81DB02-AEDE-4812-8FCD-08A30A2237BC}" dt="2023-03-02T04:46:03.386" v="1237" actId="478"/>
          <ac:inkMkLst>
            <pc:docMk/>
            <pc:sldMk cId="2421111004" sldId="282"/>
            <ac:inkMk id="20" creationId="{00000000-0000-0000-0000-000000000000}"/>
          </ac:inkMkLst>
        </pc:inkChg>
        <pc:inkChg chg="del mod">
          <ac:chgData name="TAN Mei Yi [Harrisdale Senior High School]" userId="f9f029c9-d743-4d60-9f2c-e74bdec1ab07" providerId="ADAL" clId="{0E81DB02-AEDE-4812-8FCD-08A30A2237BC}" dt="2023-03-02T04:46:03.386" v="1237" actId="478"/>
          <ac:inkMkLst>
            <pc:docMk/>
            <pc:sldMk cId="2421111004" sldId="282"/>
            <ac:inkMk id="77" creationId="{00000000-0000-0000-0000-000000000000}"/>
          </ac:inkMkLst>
        </pc:inkChg>
        <pc:inkChg chg="del">
          <ac:chgData name="TAN Mei Yi [Harrisdale Senior High School]" userId="f9f029c9-d743-4d60-9f2c-e74bdec1ab07" providerId="ADAL" clId="{0E81DB02-AEDE-4812-8FCD-08A30A2237BC}" dt="2023-03-02T04:46:06.604" v="1238" actId="478"/>
          <ac:inkMkLst>
            <pc:docMk/>
            <pc:sldMk cId="2421111004" sldId="282"/>
            <ac:inkMk id="153" creationId="{00000000-0000-0000-0000-000000000000}"/>
          </ac:inkMkLst>
        </pc:inkChg>
        <pc:inkChg chg="del">
          <ac:chgData name="TAN Mei Yi [Harrisdale Senior High School]" userId="f9f029c9-d743-4d60-9f2c-e74bdec1ab07" providerId="ADAL" clId="{0E81DB02-AEDE-4812-8FCD-08A30A2237BC}" dt="2023-03-02T04:46:12.449" v="1239" actId="478"/>
          <ac:inkMkLst>
            <pc:docMk/>
            <pc:sldMk cId="2421111004" sldId="282"/>
            <ac:inkMk id="200" creationId="{00000000-0000-0000-0000-000000000000}"/>
          </ac:inkMkLst>
        </pc:inkChg>
        <pc:inkChg chg="del">
          <ac:chgData name="TAN Mei Yi [Harrisdale Senior High School]" userId="f9f029c9-d743-4d60-9f2c-e74bdec1ab07" providerId="ADAL" clId="{0E81DB02-AEDE-4812-8FCD-08A30A2237BC}" dt="2023-03-02T04:46:12.449" v="1239" actId="478"/>
          <ac:inkMkLst>
            <pc:docMk/>
            <pc:sldMk cId="2421111004" sldId="282"/>
            <ac:inkMk id="240" creationId="{00000000-0000-0000-0000-000000000000}"/>
          </ac:inkMkLst>
        </pc:inkChg>
      </pc:sldChg>
      <pc:sldChg chg="modSp mod">
        <pc:chgData name="TAN Mei Yi [Harrisdale Senior High School]" userId="f9f029c9-d743-4d60-9f2c-e74bdec1ab07" providerId="ADAL" clId="{0E81DB02-AEDE-4812-8FCD-08A30A2237BC}" dt="2023-03-02T03:45:06.823" v="800" actId="20577"/>
        <pc:sldMkLst>
          <pc:docMk/>
          <pc:sldMk cId="3000480193" sldId="288"/>
        </pc:sldMkLst>
        <pc:spChg chg="mod">
          <ac:chgData name="TAN Mei Yi [Harrisdale Senior High School]" userId="f9f029c9-d743-4d60-9f2c-e74bdec1ab07" providerId="ADAL" clId="{0E81DB02-AEDE-4812-8FCD-08A30A2237BC}" dt="2023-03-02T03:45:06.823" v="800" actId="20577"/>
          <ac:spMkLst>
            <pc:docMk/>
            <pc:sldMk cId="3000480193" sldId="288"/>
            <ac:spMk id="5" creationId="{00000000-0000-0000-0000-000000000000}"/>
          </ac:spMkLst>
        </pc:spChg>
      </pc:sldChg>
      <pc:sldChg chg="modSp mod">
        <pc:chgData name="TAN Mei Yi [Harrisdale Senior High School]" userId="f9f029c9-d743-4d60-9f2c-e74bdec1ab07" providerId="ADAL" clId="{0E81DB02-AEDE-4812-8FCD-08A30A2237BC}" dt="2023-03-02T04:55:36.061" v="1348" actId="113"/>
        <pc:sldMkLst>
          <pc:docMk/>
          <pc:sldMk cId="2226349418" sldId="292"/>
        </pc:sldMkLst>
        <pc:spChg chg="mod">
          <ac:chgData name="TAN Mei Yi [Harrisdale Senior High School]" userId="f9f029c9-d743-4d60-9f2c-e74bdec1ab07" providerId="ADAL" clId="{0E81DB02-AEDE-4812-8FCD-08A30A2237BC}" dt="2023-03-02T04:55:36.061" v="1348" actId="113"/>
          <ac:spMkLst>
            <pc:docMk/>
            <pc:sldMk cId="2226349418" sldId="292"/>
            <ac:spMk id="21" creationId="{8E7845BC-DC72-44E1-BABF-6AFB4DC3022D}"/>
          </ac:spMkLst>
        </pc:spChg>
        <pc:spChg chg="mod">
          <ac:chgData name="TAN Mei Yi [Harrisdale Senior High School]" userId="f9f029c9-d743-4d60-9f2c-e74bdec1ab07" providerId="ADAL" clId="{0E81DB02-AEDE-4812-8FCD-08A30A2237BC}" dt="2023-03-02T04:49:55.872" v="1323" actId="113"/>
          <ac:spMkLst>
            <pc:docMk/>
            <pc:sldMk cId="2226349418" sldId="292"/>
            <ac:spMk id="22" creationId="{046BE2BE-401B-43B6-9F59-E6AE635E14BD}"/>
          </ac:spMkLst>
        </pc:spChg>
      </pc:sldChg>
      <pc:sldChg chg="addSp delSp modSp add mod delAnim modAnim">
        <pc:chgData name="TAN Mei Yi [Harrisdale Senior High School]" userId="f9f029c9-d743-4d60-9f2c-e74bdec1ab07" providerId="ADAL" clId="{0E81DB02-AEDE-4812-8FCD-08A30A2237BC}" dt="2023-03-02T03:26:42.480" v="290"/>
        <pc:sldMkLst>
          <pc:docMk/>
          <pc:sldMk cId="1402098820" sldId="293"/>
        </pc:sldMkLst>
        <pc:spChg chg="add mod">
          <ac:chgData name="TAN Mei Yi [Harrisdale Senior High School]" userId="f9f029c9-d743-4d60-9f2c-e74bdec1ab07" providerId="ADAL" clId="{0E81DB02-AEDE-4812-8FCD-08A30A2237BC}" dt="2023-03-02T03:23:46.027" v="166" actId="207"/>
          <ac:spMkLst>
            <pc:docMk/>
            <pc:sldMk cId="1402098820" sldId="293"/>
            <ac:spMk id="3" creationId="{6B81A543-355A-F5AA-71E2-EBB477BFF091}"/>
          </ac:spMkLst>
        </pc:spChg>
        <pc:spChg chg="add mod">
          <ac:chgData name="TAN Mei Yi [Harrisdale Senior High School]" userId="f9f029c9-d743-4d60-9f2c-e74bdec1ab07" providerId="ADAL" clId="{0E81DB02-AEDE-4812-8FCD-08A30A2237BC}" dt="2023-03-02T03:24:01.354" v="179" actId="1076"/>
          <ac:spMkLst>
            <pc:docMk/>
            <pc:sldMk cId="1402098820" sldId="293"/>
            <ac:spMk id="4" creationId="{97A79906-DB07-8EA1-07DA-4B60ADD080B0}"/>
          </ac:spMkLst>
        </pc:spChg>
        <pc:spChg chg="add mod">
          <ac:chgData name="TAN Mei Yi [Harrisdale Senior High School]" userId="f9f029c9-d743-4d60-9f2c-e74bdec1ab07" providerId="ADAL" clId="{0E81DB02-AEDE-4812-8FCD-08A30A2237BC}" dt="2023-03-02T03:24:19.211" v="195" actId="1076"/>
          <ac:spMkLst>
            <pc:docMk/>
            <pc:sldMk cId="1402098820" sldId="293"/>
            <ac:spMk id="6" creationId="{2D9822A7-9AA6-DCD2-1D0F-9F378CFE9543}"/>
          </ac:spMkLst>
        </pc:spChg>
        <pc:spChg chg="add mod">
          <ac:chgData name="TAN Mei Yi [Harrisdale Senior High School]" userId="f9f029c9-d743-4d60-9f2c-e74bdec1ab07" providerId="ADAL" clId="{0E81DB02-AEDE-4812-8FCD-08A30A2237BC}" dt="2023-03-02T03:25:04.587" v="228" actId="1076"/>
          <ac:spMkLst>
            <pc:docMk/>
            <pc:sldMk cId="1402098820" sldId="293"/>
            <ac:spMk id="7" creationId="{6008BF23-E7D8-D00B-E52A-AD85797A8CC3}"/>
          </ac:spMkLst>
        </pc:spChg>
        <pc:spChg chg="add mod">
          <ac:chgData name="TAN Mei Yi [Harrisdale Senior High School]" userId="f9f029c9-d743-4d60-9f2c-e74bdec1ab07" providerId="ADAL" clId="{0E81DB02-AEDE-4812-8FCD-08A30A2237BC}" dt="2023-03-02T03:25:21.727" v="234" actId="1076"/>
          <ac:spMkLst>
            <pc:docMk/>
            <pc:sldMk cId="1402098820" sldId="293"/>
            <ac:spMk id="8" creationId="{A45CE506-4D11-B170-3FC1-765FF05FBEAA}"/>
          </ac:spMkLst>
        </pc:spChg>
        <pc:spChg chg="add mod">
          <ac:chgData name="TAN Mei Yi [Harrisdale Senior High School]" userId="f9f029c9-d743-4d60-9f2c-e74bdec1ab07" providerId="ADAL" clId="{0E81DB02-AEDE-4812-8FCD-08A30A2237BC}" dt="2023-03-02T03:26:00.053" v="271" actId="20577"/>
          <ac:spMkLst>
            <pc:docMk/>
            <pc:sldMk cId="1402098820" sldId="293"/>
            <ac:spMk id="9" creationId="{88267243-3D32-AF56-F23A-7E97B807CF0F}"/>
          </ac:spMkLst>
        </pc:spChg>
        <pc:spChg chg="add mod">
          <ac:chgData name="TAN Mei Yi [Harrisdale Senior High School]" userId="f9f029c9-d743-4d60-9f2c-e74bdec1ab07" providerId="ADAL" clId="{0E81DB02-AEDE-4812-8FCD-08A30A2237BC}" dt="2023-03-02T03:26:04.386" v="276" actId="20577"/>
          <ac:spMkLst>
            <pc:docMk/>
            <pc:sldMk cId="1402098820" sldId="293"/>
            <ac:spMk id="10" creationId="{10E27B87-0BC9-ED41-CFA3-8FDB0B6F5112}"/>
          </ac:spMkLst>
        </pc:spChg>
        <pc:spChg chg="add mod">
          <ac:chgData name="TAN Mei Yi [Harrisdale Senior High School]" userId="f9f029c9-d743-4d60-9f2c-e74bdec1ab07" providerId="ADAL" clId="{0E81DB02-AEDE-4812-8FCD-08A30A2237BC}" dt="2023-03-02T03:26:30.450" v="288" actId="1076"/>
          <ac:spMkLst>
            <pc:docMk/>
            <pc:sldMk cId="1402098820" sldId="293"/>
            <ac:spMk id="12" creationId="{5C0C46C3-BE1A-AA8D-9405-0393A0A88D08}"/>
          </ac:spMkLst>
        </pc:spChg>
        <pc:inkChg chg="del">
          <ac:chgData name="TAN Mei Yi [Harrisdale Senior High School]" userId="f9f029c9-d743-4d60-9f2c-e74bdec1ab07" providerId="ADAL" clId="{0E81DB02-AEDE-4812-8FCD-08A30A2237BC}" dt="2023-03-02T03:23:24.954" v="147" actId="478"/>
          <ac:inkMkLst>
            <pc:docMk/>
            <pc:sldMk cId="1402098820" sldId="293"/>
            <ac:inkMk id="11" creationId="{00000000-0000-0000-0000-000000000000}"/>
          </ac:inkMkLst>
        </pc:inkChg>
        <pc:inkChg chg="del">
          <ac:chgData name="TAN Mei Yi [Harrisdale Senior High School]" userId="f9f029c9-d743-4d60-9f2c-e74bdec1ab07" providerId="ADAL" clId="{0E81DB02-AEDE-4812-8FCD-08A30A2237BC}" dt="2023-03-02T03:23:24.954" v="147" actId="478"/>
          <ac:inkMkLst>
            <pc:docMk/>
            <pc:sldMk cId="1402098820" sldId="293"/>
            <ac:inkMk id="103" creationId="{00000000-0000-0000-0000-000000000000}"/>
          </ac:inkMkLst>
        </pc:inkChg>
        <pc:inkChg chg="del">
          <ac:chgData name="TAN Mei Yi [Harrisdale Senior High School]" userId="f9f029c9-d743-4d60-9f2c-e74bdec1ab07" providerId="ADAL" clId="{0E81DB02-AEDE-4812-8FCD-08A30A2237BC}" dt="2023-03-02T03:23:24.954" v="147" actId="478"/>
          <ac:inkMkLst>
            <pc:docMk/>
            <pc:sldMk cId="1402098820" sldId="293"/>
            <ac:inkMk id="105" creationId="{00000000-0000-0000-0000-000000000000}"/>
          </ac:inkMkLst>
        </pc:inkChg>
        <pc:inkChg chg="del">
          <ac:chgData name="TAN Mei Yi [Harrisdale Senior High School]" userId="f9f029c9-d743-4d60-9f2c-e74bdec1ab07" providerId="ADAL" clId="{0E81DB02-AEDE-4812-8FCD-08A30A2237BC}" dt="2023-03-02T03:23:24.954" v="147" actId="478"/>
          <ac:inkMkLst>
            <pc:docMk/>
            <pc:sldMk cId="1402098820" sldId="293"/>
            <ac:inkMk id="107" creationId="{00000000-0000-0000-0000-000000000000}"/>
          </ac:inkMkLst>
        </pc:inkChg>
        <pc:inkChg chg="del">
          <ac:chgData name="TAN Mei Yi [Harrisdale Senior High School]" userId="f9f029c9-d743-4d60-9f2c-e74bdec1ab07" providerId="ADAL" clId="{0E81DB02-AEDE-4812-8FCD-08A30A2237BC}" dt="2023-03-02T03:23:24.954" v="147" actId="478"/>
          <ac:inkMkLst>
            <pc:docMk/>
            <pc:sldMk cId="1402098820" sldId="293"/>
            <ac:inkMk id="138" creationId="{00000000-0000-0000-0000-000000000000}"/>
          </ac:inkMkLst>
        </pc:inkChg>
        <pc:inkChg chg="del">
          <ac:chgData name="TAN Mei Yi [Harrisdale Senior High School]" userId="f9f029c9-d743-4d60-9f2c-e74bdec1ab07" providerId="ADAL" clId="{0E81DB02-AEDE-4812-8FCD-08A30A2237BC}" dt="2023-03-02T03:23:24.954" v="147" actId="478"/>
          <ac:inkMkLst>
            <pc:docMk/>
            <pc:sldMk cId="1402098820" sldId="293"/>
            <ac:inkMk id="154" creationId="{00000000-0000-0000-0000-000000000000}"/>
          </ac:inkMkLst>
        </pc:inkChg>
        <pc:inkChg chg="del">
          <ac:chgData name="TAN Mei Yi [Harrisdale Senior High School]" userId="f9f029c9-d743-4d60-9f2c-e74bdec1ab07" providerId="ADAL" clId="{0E81DB02-AEDE-4812-8FCD-08A30A2237BC}" dt="2023-03-02T03:23:24.954" v="147" actId="478"/>
          <ac:inkMkLst>
            <pc:docMk/>
            <pc:sldMk cId="1402098820" sldId="293"/>
            <ac:inkMk id="155" creationId="{00000000-0000-0000-0000-000000000000}"/>
          </ac:inkMkLst>
        </pc:inkChg>
        <pc:inkChg chg="del">
          <ac:chgData name="TAN Mei Yi [Harrisdale Senior High School]" userId="f9f029c9-d743-4d60-9f2c-e74bdec1ab07" providerId="ADAL" clId="{0E81DB02-AEDE-4812-8FCD-08A30A2237BC}" dt="2023-03-02T03:23:24.954" v="147" actId="478"/>
          <ac:inkMkLst>
            <pc:docMk/>
            <pc:sldMk cId="1402098820" sldId="293"/>
            <ac:inkMk id="156" creationId="{00000000-0000-0000-0000-000000000000}"/>
          </ac:inkMkLst>
        </pc:inkChg>
        <pc:inkChg chg="del">
          <ac:chgData name="TAN Mei Yi [Harrisdale Senior High School]" userId="f9f029c9-d743-4d60-9f2c-e74bdec1ab07" providerId="ADAL" clId="{0E81DB02-AEDE-4812-8FCD-08A30A2237BC}" dt="2023-03-02T03:23:24.954" v="147" actId="478"/>
          <ac:inkMkLst>
            <pc:docMk/>
            <pc:sldMk cId="1402098820" sldId="293"/>
            <ac:inkMk id="163" creationId="{00000000-0000-0000-0000-000000000000}"/>
          </ac:inkMkLst>
        </pc:inkChg>
        <pc:inkChg chg="del">
          <ac:chgData name="TAN Mei Yi [Harrisdale Senior High School]" userId="f9f029c9-d743-4d60-9f2c-e74bdec1ab07" providerId="ADAL" clId="{0E81DB02-AEDE-4812-8FCD-08A30A2237BC}" dt="2023-03-02T03:23:24.954" v="147" actId="478"/>
          <ac:inkMkLst>
            <pc:docMk/>
            <pc:sldMk cId="1402098820" sldId="293"/>
            <ac:inkMk id="164" creationId="{00000000-0000-0000-0000-000000000000}"/>
          </ac:inkMkLst>
        </pc:inkChg>
        <pc:inkChg chg="del">
          <ac:chgData name="TAN Mei Yi [Harrisdale Senior High School]" userId="f9f029c9-d743-4d60-9f2c-e74bdec1ab07" providerId="ADAL" clId="{0E81DB02-AEDE-4812-8FCD-08A30A2237BC}" dt="2023-03-02T03:23:24.954" v="147" actId="478"/>
          <ac:inkMkLst>
            <pc:docMk/>
            <pc:sldMk cId="1402098820" sldId="293"/>
            <ac:inkMk id="165" creationId="{00000000-0000-0000-0000-000000000000}"/>
          </ac:inkMkLst>
        </pc:inkChg>
      </pc:sldChg>
      <pc:sldChg chg="add del">
        <pc:chgData name="TAN Mei Yi [Harrisdale Senior High School]" userId="f9f029c9-d743-4d60-9f2c-e74bdec1ab07" providerId="ADAL" clId="{0E81DB02-AEDE-4812-8FCD-08A30A2237BC}" dt="2023-03-02T03:44:26.199" v="746" actId="47"/>
        <pc:sldMkLst>
          <pc:docMk/>
          <pc:sldMk cId="2306695229" sldId="294"/>
        </pc:sldMkLst>
      </pc:sldChg>
      <pc:sldChg chg="add del">
        <pc:chgData name="TAN Mei Yi [Harrisdale Senior High School]" userId="f9f029c9-d743-4d60-9f2c-e74bdec1ab07" providerId="ADAL" clId="{0E81DB02-AEDE-4812-8FCD-08A30A2237BC}" dt="2023-03-02T03:44:26.199" v="746" actId="47"/>
        <pc:sldMkLst>
          <pc:docMk/>
          <pc:sldMk cId="1941661573" sldId="295"/>
        </pc:sldMkLst>
      </pc:sldChg>
      <pc:sldChg chg="add del">
        <pc:chgData name="TAN Mei Yi [Harrisdale Senior High School]" userId="f9f029c9-d743-4d60-9f2c-e74bdec1ab07" providerId="ADAL" clId="{0E81DB02-AEDE-4812-8FCD-08A30A2237BC}" dt="2023-03-02T03:44:26.199" v="746" actId="47"/>
        <pc:sldMkLst>
          <pc:docMk/>
          <pc:sldMk cId="3628839859" sldId="296"/>
        </pc:sldMkLst>
      </pc:sldChg>
      <pc:sldChg chg="add del">
        <pc:chgData name="TAN Mei Yi [Harrisdale Senior High School]" userId="f9f029c9-d743-4d60-9f2c-e74bdec1ab07" providerId="ADAL" clId="{0E81DB02-AEDE-4812-8FCD-08A30A2237BC}" dt="2023-03-02T03:44:26.199" v="746" actId="47"/>
        <pc:sldMkLst>
          <pc:docMk/>
          <pc:sldMk cId="642305762" sldId="297"/>
        </pc:sldMkLst>
      </pc:sldChg>
      <pc:sldChg chg="add del">
        <pc:chgData name="TAN Mei Yi [Harrisdale Senior High School]" userId="f9f029c9-d743-4d60-9f2c-e74bdec1ab07" providerId="ADAL" clId="{0E81DB02-AEDE-4812-8FCD-08A30A2237BC}" dt="2023-03-02T03:44:26.199" v="746" actId="47"/>
        <pc:sldMkLst>
          <pc:docMk/>
          <pc:sldMk cId="979343826" sldId="298"/>
        </pc:sldMkLst>
      </pc:sldChg>
      <pc:sldChg chg="add del">
        <pc:chgData name="TAN Mei Yi [Harrisdale Senior High School]" userId="f9f029c9-d743-4d60-9f2c-e74bdec1ab07" providerId="ADAL" clId="{0E81DB02-AEDE-4812-8FCD-08A30A2237BC}" dt="2023-03-02T03:44:26.199" v="746" actId="47"/>
        <pc:sldMkLst>
          <pc:docMk/>
          <pc:sldMk cId="845327568" sldId="299"/>
        </pc:sldMkLst>
      </pc:sldChg>
      <pc:sldChg chg="del">
        <pc:chgData name="TAN Mei Yi [Harrisdale Senior High School]" userId="f9f029c9-d743-4d60-9f2c-e74bdec1ab07" providerId="ADAL" clId="{0E81DB02-AEDE-4812-8FCD-08A30A2237BC}" dt="2023-03-02T01:33:14.306" v="3" actId="47"/>
        <pc:sldMkLst>
          <pc:docMk/>
          <pc:sldMk cId="329112437" sldId="442"/>
        </pc:sldMkLst>
      </pc:sldChg>
      <pc:sldChg chg="del">
        <pc:chgData name="TAN Mei Yi [Harrisdale Senior High School]" userId="f9f029c9-d743-4d60-9f2c-e74bdec1ab07" providerId="ADAL" clId="{0E81DB02-AEDE-4812-8FCD-08A30A2237BC}" dt="2023-03-02T01:33:14.306" v="3" actId="47"/>
        <pc:sldMkLst>
          <pc:docMk/>
          <pc:sldMk cId="4235649175" sldId="443"/>
        </pc:sldMkLst>
      </pc:sldChg>
      <pc:sldChg chg="del">
        <pc:chgData name="TAN Mei Yi [Harrisdale Senior High School]" userId="f9f029c9-d743-4d60-9f2c-e74bdec1ab07" providerId="ADAL" clId="{0E81DB02-AEDE-4812-8FCD-08A30A2237BC}" dt="2023-03-02T01:33:14.306" v="3" actId="47"/>
        <pc:sldMkLst>
          <pc:docMk/>
          <pc:sldMk cId="2392366133" sldId="453"/>
        </pc:sldMkLst>
      </pc:sldChg>
      <pc:sldChg chg="del">
        <pc:chgData name="TAN Mei Yi [Harrisdale Senior High School]" userId="f9f029c9-d743-4d60-9f2c-e74bdec1ab07" providerId="ADAL" clId="{0E81DB02-AEDE-4812-8FCD-08A30A2237BC}" dt="2023-03-02T01:33:14.306" v="3" actId="47"/>
        <pc:sldMkLst>
          <pc:docMk/>
          <pc:sldMk cId="3629076612" sldId="457"/>
        </pc:sldMkLst>
      </pc:sldChg>
      <pc:sldChg chg="del">
        <pc:chgData name="TAN Mei Yi [Harrisdale Senior High School]" userId="f9f029c9-d743-4d60-9f2c-e74bdec1ab07" providerId="ADAL" clId="{0E81DB02-AEDE-4812-8FCD-08A30A2237BC}" dt="2023-03-02T01:33:14.306" v="3" actId="47"/>
        <pc:sldMkLst>
          <pc:docMk/>
          <pc:sldMk cId="4277406438" sldId="458"/>
        </pc:sldMkLst>
      </pc:sldChg>
      <pc:sldChg chg="del">
        <pc:chgData name="TAN Mei Yi [Harrisdale Senior High School]" userId="f9f029c9-d743-4d60-9f2c-e74bdec1ab07" providerId="ADAL" clId="{0E81DB02-AEDE-4812-8FCD-08A30A2237BC}" dt="2023-03-02T01:33:14.306" v="3" actId="47"/>
        <pc:sldMkLst>
          <pc:docMk/>
          <pc:sldMk cId="1412546243" sldId="459"/>
        </pc:sldMkLst>
      </pc:sldChg>
      <pc:sldChg chg="del">
        <pc:chgData name="TAN Mei Yi [Harrisdale Senior High School]" userId="f9f029c9-d743-4d60-9f2c-e74bdec1ab07" providerId="ADAL" clId="{0E81DB02-AEDE-4812-8FCD-08A30A2237BC}" dt="2023-03-02T01:33:14.306" v="3" actId="47"/>
        <pc:sldMkLst>
          <pc:docMk/>
          <pc:sldMk cId="1898548170" sldId="460"/>
        </pc:sldMkLst>
      </pc:sldChg>
      <pc:sldChg chg="del">
        <pc:chgData name="TAN Mei Yi [Harrisdale Senior High School]" userId="f9f029c9-d743-4d60-9f2c-e74bdec1ab07" providerId="ADAL" clId="{0E81DB02-AEDE-4812-8FCD-08A30A2237BC}" dt="2023-03-02T01:33:14.306" v="3" actId="47"/>
        <pc:sldMkLst>
          <pc:docMk/>
          <pc:sldMk cId="1616900629" sldId="461"/>
        </pc:sldMkLst>
      </pc:sldChg>
      <pc:sldChg chg="del">
        <pc:chgData name="TAN Mei Yi [Harrisdale Senior High School]" userId="f9f029c9-d743-4d60-9f2c-e74bdec1ab07" providerId="ADAL" clId="{0E81DB02-AEDE-4812-8FCD-08A30A2237BC}" dt="2023-03-02T01:33:14.306" v="3" actId="47"/>
        <pc:sldMkLst>
          <pc:docMk/>
          <pc:sldMk cId="21022590" sldId="462"/>
        </pc:sldMkLst>
      </pc:sldChg>
      <pc:sldChg chg="del">
        <pc:chgData name="TAN Mei Yi [Harrisdale Senior High School]" userId="f9f029c9-d743-4d60-9f2c-e74bdec1ab07" providerId="ADAL" clId="{0E81DB02-AEDE-4812-8FCD-08A30A2237BC}" dt="2023-03-02T01:33:14.306" v="3" actId="47"/>
        <pc:sldMkLst>
          <pc:docMk/>
          <pc:sldMk cId="3067833419" sldId="463"/>
        </pc:sldMkLst>
      </pc:sldChg>
      <pc:sldChg chg="del">
        <pc:chgData name="TAN Mei Yi [Harrisdale Senior High School]" userId="f9f029c9-d743-4d60-9f2c-e74bdec1ab07" providerId="ADAL" clId="{0E81DB02-AEDE-4812-8FCD-08A30A2237BC}" dt="2023-03-02T01:33:14.306" v="3" actId="47"/>
        <pc:sldMkLst>
          <pc:docMk/>
          <pc:sldMk cId="1008355428" sldId="464"/>
        </pc:sldMkLst>
      </pc:sldChg>
      <pc:sldChg chg="del">
        <pc:chgData name="TAN Mei Yi [Harrisdale Senior High School]" userId="f9f029c9-d743-4d60-9f2c-e74bdec1ab07" providerId="ADAL" clId="{0E81DB02-AEDE-4812-8FCD-08A30A2237BC}" dt="2023-03-02T01:33:14.306" v="3" actId="47"/>
        <pc:sldMkLst>
          <pc:docMk/>
          <pc:sldMk cId="2070731035" sldId="465"/>
        </pc:sldMkLst>
      </pc:sldChg>
      <pc:sldChg chg="del">
        <pc:chgData name="TAN Mei Yi [Harrisdale Senior High School]" userId="f9f029c9-d743-4d60-9f2c-e74bdec1ab07" providerId="ADAL" clId="{0E81DB02-AEDE-4812-8FCD-08A30A2237BC}" dt="2023-03-02T01:33:14.306" v="3" actId="47"/>
        <pc:sldMkLst>
          <pc:docMk/>
          <pc:sldMk cId="3822272902" sldId="466"/>
        </pc:sldMkLst>
      </pc:sldChg>
      <pc:sldChg chg="del">
        <pc:chgData name="TAN Mei Yi [Harrisdale Senior High School]" userId="f9f029c9-d743-4d60-9f2c-e74bdec1ab07" providerId="ADAL" clId="{0E81DB02-AEDE-4812-8FCD-08A30A2237BC}" dt="2023-03-02T01:33:14.306" v="3" actId="47"/>
        <pc:sldMkLst>
          <pc:docMk/>
          <pc:sldMk cId="4252660933" sldId="468"/>
        </pc:sldMkLst>
      </pc:sldChg>
      <pc:sldChg chg="del">
        <pc:chgData name="TAN Mei Yi [Harrisdale Senior High School]" userId="f9f029c9-d743-4d60-9f2c-e74bdec1ab07" providerId="ADAL" clId="{0E81DB02-AEDE-4812-8FCD-08A30A2237BC}" dt="2023-03-02T01:33:14.306" v="3" actId="47"/>
        <pc:sldMkLst>
          <pc:docMk/>
          <pc:sldMk cId="2085520564" sldId="469"/>
        </pc:sldMkLst>
      </pc:sldChg>
      <pc:sldChg chg="del">
        <pc:chgData name="TAN Mei Yi [Harrisdale Senior High School]" userId="f9f029c9-d743-4d60-9f2c-e74bdec1ab07" providerId="ADAL" clId="{0E81DB02-AEDE-4812-8FCD-08A30A2237BC}" dt="2023-03-02T01:33:14.306" v="3" actId="47"/>
        <pc:sldMkLst>
          <pc:docMk/>
          <pc:sldMk cId="3580074278" sldId="470"/>
        </pc:sldMkLst>
      </pc:sldChg>
      <pc:sldChg chg="del">
        <pc:chgData name="TAN Mei Yi [Harrisdale Senior High School]" userId="f9f029c9-d743-4d60-9f2c-e74bdec1ab07" providerId="ADAL" clId="{0E81DB02-AEDE-4812-8FCD-08A30A2237BC}" dt="2023-03-02T01:33:14.306" v="3" actId="47"/>
        <pc:sldMkLst>
          <pc:docMk/>
          <pc:sldMk cId="3513768391" sldId="471"/>
        </pc:sldMkLst>
      </pc:sldChg>
      <pc:sldChg chg="del">
        <pc:chgData name="TAN Mei Yi [Harrisdale Senior High School]" userId="f9f029c9-d743-4d60-9f2c-e74bdec1ab07" providerId="ADAL" clId="{0E81DB02-AEDE-4812-8FCD-08A30A2237BC}" dt="2023-03-02T01:33:14.306" v="3" actId="47"/>
        <pc:sldMkLst>
          <pc:docMk/>
          <pc:sldMk cId="2996820454" sldId="472"/>
        </pc:sldMkLst>
      </pc:sldChg>
      <pc:sldChg chg="del">
        <pc:chgData name="TAN Mei Yi [Harrisdale Senior High School]" userId="f9f029c9-d743-4d60-9f2c-e74bdec1ab07" providerId="ADAL" clId="{0E81DB02-AEDE-4812-8FCD-08A30A2237BC}" dt="2023-03-02T01:33:14.306" v="3" actId="47"/>
        <pc:sldMkLst>
          <pc:docMk/>
          <pc:sldMk cId="2927223525" sldId="474"/>
        </pc:sldMkLst>
      </pc:sldChg>
      <pc:sldChg chg="del">
        <pc:chgData name="TAN Mei Yi [Harrisdale Senior High School]" userId="f9f029c9-d743-4d60-9f2c-e74bdec1ab07" providerId="ADAL" clId="{0E81DB02-AEDE-4812-8FCD-08A30A2237BC}" dt="2023-03-02T01:33:14.306" v="3" actId="47"/>
        <pc:sldMkLst>
          <pc:docMk/>
          <pc:sldMk cId="3421285151" sldId="475"/>
        </pc:sldMkLst>
      </pc:sldChg>
      <pc:sldChg chg="del">
        <pc:chgData name="TAN Mei Yi [Harrisdale Senior High School]" userId="f9f029c9-d743-4d60-9f2c-e74bdec1ab07" providerId="ADAL" clId="{0E81DB02-AEDE-4812-8FCD-08A30A2237BC}" dt="2023-03-02T01:33:14.306" v="3" actId="47"/>
        <pc:sldMkLst>
          <pc:docMk/>
          <pc:sldMk cId="2052746198" sldId="476"/>
        </pc:sldMkLst>
      </pc:sldChg>
      <pc:sldMasterChg chg="delSldLayout">
        <pc:chgData name="TAN Mei Yi [Harrisdale Senior High School]" userId="f9f029c9-d743-4d60-9f2c-e74bdec1ab07" providerId="ADAL" clId="{0E81DB02-AEDE-4812-8FCD-08A30A2237BC}" dt="2023-03-02T01:33:14.306" v="3" actId="47"/>
        <pc:sldMasterMkLst>
          <pc:docMk/>
          <pc:sldMasterMk cId="3957524511" sldId="2147483648"/>
        </pc:sldMasterMkLst>
        <pc:sldLayoutChg chg="del">
          <pc:chgData name="TAN Mei Yi [Harrisdale Senior High School]" userId="f9f029c9-d743-4d60-9f2c-e74bdec1ab07" providerId="ADAL" clId="{0E81DB02-AEDE-4812-8FCD-08A30A2237BC}" dt="2023-03-02T01:33:14.306" v="3" actId="47"/>
          <pc:sldLayoutMkLst>
            <pc:docMk/>
            <pc:sldMasterMk cId="3957524511" sldId="2147483648"/>
            <pc:sldLayoutMk cId="2451826033" sldId="2147483663"/>
          </pc:sldLayoutMkLst>
        </pc:sldLayoutChg>
      </pc:sldMasterChg>
    </pc:docChg>
  </pc:docChgLst>
  <pc:docChgLst>
    <pc:chgData name="TAN Mei Yi [Harrisdale Senior High School]" userId="f9f029c9-d743-4d60-9f2c-e74bdec1ab07" providerId="ADAL" clId="{852031B6-0B84-407F-A52B-054735AE8AC5}"/>
    <pc:docChg chg="undo custSel addSld delSld modSld">
      <pc:chgData name="TAN Mei Yi [Harrisdale Senior High School]" userId="f9f029c9-d743-4d60-9f2c-e74bdec1ab07" providerId="ADAL" clId="{852031B6-0B84-407F-A52B-054735AE8AC5}" dt="2023-05-19T02:26:59.866" v="3332" actId="20577"/>
      <pc:docMkLst>
        <pc:docMk/>
      </pc:docMkLst>
      <pc:sldChg chg="del">
        <pc:chgData name="TAN Mei Yi [Harrisdale Senior High School]" userId="f9f029c9-d743-4d60-9f2c-e74bdec1ab07" providerId="ADAL" clId="{852031B6-0B84-407F-A52B-054735AE8AC5}" dt="2023-05-19T00:25:24.334" v="465" actId="47"/>
        <pc:sldMkLst>
          <pc:docMk/>
          <pc:sldMk cId="3037864218" sldId="257"/>
        </pc:sldMkLst>
      </pc:sldChg>
      <pc:sldChg chg="del">
        <pc:chgData name="TAN Mei Yi [Harrisdale Senior High School]" userId="f9f029c9-d743-4d60-9f2c-e74bdec1ab07" providerId="ADAL" clId="{852031B6-0B84-407F-A52B-054735AE8AC5}" dt="2023-05-19T00:25:26.446" v="466" actId="47"/>
        <pc:sldMkLst>
          <pc:docMk/>
          <pc:sldMk cId="2920466248" sldId="258"/>
        </pc:sldMkLst>
      </pc:sldChg>
      <pc:sldChg chg="add del">
        <pc:chgData name="TAN Mei Yi [Harrisdale Senior High School]" userId="f9f029c9-d743-4d60-9f2c-e74bdec1ab07" providerId="ADAL" clId="{852031B6-0B84-407F-A52B-054735AE8AC5}" dt="2023-05-19T00:44:26.361" v="719" actId="47"/>
        <pc:sldMkLst>
          <pc:docMk/>
          <pc:sldMk cId="1533042153" sldId="259"/>
        </pc:sldMkLst>
      </pc:sldChg>
      <pc:sldChg chg="del">
        <pc:chgData name="TAN Mei Yi [Harrisdale Senior High School]" userId="f9f029c9-d743-4d60-9f2c-e74bdec1ab07" providerId="ADAL" clId="{852031B6-0B84-407F-A52B-054735AE8AC5}" dt="2023-05-19T00:25:58.899" v="475" actId="2696"/>
        <pc:sldMkLst>
          <pc:docMk/>
          <pc:sldMk cId="1877691218" sldId="259"/>
        </pc:sldMkLst>
      </pc:sldChg>
      <pc:sldChg chg="del">
        <pc:chgData name="TAN Mei Yi [Harrisdale Senior High School]" userId="f9f029c9-d743-4d60-9f2c-e74bdec1ab07" providerId="ADAL" clId="{852031B6-0B84-407F-A52B-054735AE8AC5}" dt="2023-05-19T00:25:42.556" v="472" actId="47"/>
        <pc:sldMkLst>
          <pc:docMk/>
          <pc:sldMk cId="2474131926" sldId="260"/>
        </pc:sldMkLst>
      </pc:sldChg>
      <pc:sldChg chg="del">
        <pc:chgData name="TAN Mei Yi [Harrisdale Senior High School]" userId="f9f029c9-d743-4d60-9f2c-e74bdec1ab07" providerId="ADAL" clId="{852031B6-0B84-407F-A52B-054735AE8AC5}" dt="2023-05-19T00:25:44.991" v="473" actId="47"/>
        <pc:sldMkLst>
          <pc:docMk/>
          <pc:sldMk cId="1687086788" sldId="261"/>
        </pc:sldMkLst>
      </pc:sldChg>
      <pc:sldChg chg="del">
        <pc:chgData name="TAN Mei Yi [Harrisdale Senior High School]" userId="f9f029c9-d743-4d60-9f2c-e74bdec1ab07" providerId="ADAL" clId="{852031B6-0B84-407F-A52B-054735AE8AC5}" dt="2023-05-19T00:25:58.899" v="475" actId="2696"/>
        <pc:sldMkLst>
          <pc:docMk/>
          <pc:sldMk cId="1614448363" sldId="262"/>
        </pc:sldMkLst>
      </pc:sldChg>
      <pc:sldChg chg="add del">
        <pc:chgData name="TAN Mei Yi [Harrisdale Senior High School]" userId="f9f029c9-d743-4d60-9f2c-e74bdec1ab07" providerId="ADAL" clId="{852031B6-0B84-407F-A52B-054735AE8AC5}" dt="2023-05-19T00:44:26.361" v="719" actId="47"/>
        <pc:sldMkLst>
          <pc:docMk/>
          <pc:sldMk cId="3558024861" sldId="262"/>
        </pc:sldMkLst>
      </pc:sldChg>
      <pc:sldChg chg="del">
        <pc:chgData name="TAN Mei Yi [Harrisdale Senior High School]" userId="f9f029c9-d743-4d60-9f2c-e74bdec1ab07" providerId="ADAL" clId="{852031B6-0B84-407F-A52B-054735AE8AC5}" dt="2023-05-19T00:25:35.505" v="470" actId="47"/>
        <pc:sldMkLst>
          <pc:docMk/>
          <pc:sldMk cId="1792094988" sldId="263"/>
        </pc:sldMkLst>
      </pc:sldChg>
      <pc:sldChg chg="del">
        <pc:chgData name="TAN Mei Yi [Harrisdale Senior High School]" userId="f9f029c9-d743-4d60-9f2c-e74bdec1ab07" providerId="ADAL" clId="{852031B6-0B84-407F-A52B-054735AE8AC5}" dt="2023-05-19T00:25:31.938" v="468" actId="47"/>
        <pc:sldMkLst>
          <pc:docMk/>
          <pc:sldMk cId="1411576514" sldId="264"/>
        </pc:sldMkLst>
      </pc:sldChg>
      <pc:sldChg chg="del">
        <pc:chgData name="TAN Mei Yi [Harrisdale Senior High School]" userId="f9f029c9-d743-4d60-9f2c-e74bdec1ab07" providerId="ADAL" clId="{852031B6-0B84-407F-A52B-054735AE8AC5}" dt="2023-05-19T00:25:53.253" v="474" actId="47"/>
        <pc:sldMkLst>
          <pc:docMk/>
          <pc:sldMk cId="658558154" sldId="265"/>
        </pc:sldMkLst>
      </pc:sldChg>
      <pc:sldChg chg="del">
        <pc:chgData name="TAN Mei Yi [Harrisdale Senior High School]" userId="f9f029c9-d743-4d60-9f2c-e74bdec1ab07" providerId="ADAL" clId="{852031B6-0B84-407F-A52B-054735AE8AC5}" dt="2023-05-19T00:25:53.253" v="474" actId="47"/>
        <pc:sldMkLst>
          <pc:docMk/>
          <pc:sldMk cId="2107905157" sldId="268"/>
        </pc:sldMkLst>
      </pc:sldChg>
      <pc:sldChg chg="modSp mod">
        <pc:chgData name="TAN Mei Yi [Harrisdale Senior High School]" userId="f9f029c9-d743-4d60-9f2c-e74bdec1ab07" providerId="ADAL" clId="{852031B6-0B84-407F-A52B-054735AE8AC5}" dt="2023-05-19T02:26:59.866" v="3332" actId="20577"/>
        <pc:sldMkLst>
          <pc:docMk/>
          <pc:sldMk cId="3000480193" sldId="288"/>
        </pc:sldMkLst>
        <pc:spChg chg="mod">
          <ac:chgData name="TAN Mei Yi [Harrisdale Senior High School]" userId="f9f029c9-d743-4d60-9f2c-e74bdec1ab07" providerId="ADAL" clId="{852031B6-0B84-407F-A52B-054735AE8AC5}" dt="2023-05-19T02:26:59.866" v="3332" actId="20577"/>
          <ac:spMkLst>
            <pc:docMk/>
            <pc:sldMk cId="3000480193" sldId="288"/>
            <ac:spMk id="5" creationId="{00000000-0000-0000-0000-000000000000}"/>
          </ac:spMkLst>
        </pc:spChg>
      </pc:sldChg>
      <pc:sldChg chg="modSp mod">
        <pc:chgData name="TAN Mei Yi [Harrisdale Senior High School]" userId="f9f029c9-d743-4d60-9f2c-e74bdec1ab07" providerId="ADAL" clId="{852031B6-0B84-407F-A52B-054735AE8AC5}" dt="2023-05-19T00:09:22.229" v="356" actId="20577"/>
        <pc:sldMkLst>
          <pc:docMk/>
          <pc:sldMk cId="2226349418" sldId="292"/>
        </pc:sldMkLst>
        <pc:spChg chg="mod">
          <ac:chgData name="TAN Mei Yi [Harrisdale Senior High School]" userId="f9f029c9-d743-4d60-9f2c-e74bdec1ab07" providerId="ADAL" clId="{852031B6-0B84-407F-A52B-054735AE8AC5}" dt="2023-05-19T00:09:22.229" v="356" actId="20577"/>
          <ac:spMkLst>
            <pc:docMk/>
            <pc:sldMk cId="2226349418" sldId="292"/>
            <ac:spMk id="21" creationId="{8E7845BC-DC72-44E1-BABF-6AFB4DC3022D}"/>
          </ac:spMkLst>
        </pc:spChg>
        <pc:spChg chg="mod">
          <ac:chgData name="TAN Mei Yi [Harrisdale Senior High School]" userId="f9f029c9-d743-4d60-9f2c-e74bdec1ab07" providerId="ADAL" clId="{852031B6-0B84-407F-A52B-054735AE8AC5}" dt="2023-05-19T00:08:43.271" v="257" actId="1076"/>
          <ac:spMkLst>
            <pc:docMk/>
            <pc:sldMk cId="2226349418" sldId="292"/>
            <ac:spMk id="22" creationId="{046BE2BE-401B-43B6-9F59-E6AE635E14BD}"/>
          </ac:spMkLst>
        </pc:spChg>
      </pc:sldChg>
      <pc:sldChg chg="del">
        <pc:chgData name="TAN Mei Yi [Harrisdale Senior High School]" userId="f9f029c9-d743-4d60-9f2c-e74bdec1ab07" providerId="ADAL" clId="{852031B6-0B84-407F-A52B-054735AE8AC5}" dt="2023-05-19T00:25:29.107" v="467" actId="47"/>
        <pc:sldMkLst>
          <pc:docMk/>
          <pc:sldMk cId="1773869733" sldId="317"/>
        </pc:sldMkLst>
      </pc:sldChg>
      <pc:sldChg chg="del">
        <pc:chgData name="TAN Mei Yi [Harrisdale Senior High School]" userId="f9f029c9-d743-4d60-9f2c-e74bdec1ab07" providerId="ADAL" clId="{852031B6-0B84-407F-A52B-054735AE8AC5}" dt="2023-05-19T00:25:33.633" v="469" actId="47"/>
        <pc:sldMkLst>
          <pc:docMk/>
          <pc:sldMk cId="3205503026" sldId="318"/>
        </pc:sldMkLst>
      </pc:sldChg>
      <pc:sldChg chg="del">
        <pc:chgData name="TAN Mei Yi [Harrisdale Senior High School]" userId="f9f029c9-d743-4d60-9f2c-e74bdec1ab07" providerId="ADAL" clId="{852031B6-0B84-407F-A52B-054735AE8AC5}" dt="2023-05-19T00:25:37.258" v="471" actId="47"/>
        <pc:sldMkLst>
          <pc:docMk/>
          <pc:sldMk cId="3537713335" sldId="319"/>
        </pc:sldMkLst>
      </pc:sldChg>
      <pc:sldChg chg="add del">
        <pc:chgData name="TAN Mei Yi [Harrisdale Senior High School]" userId="f9f029c9-d743-4d60-9f2c-e74bdec1ab07" providerId="ADAL" clId="{852031B6-0B84-407F-A52B-054735AE8AC5}" dt="2023-05-19T00:44:26.361" v="719" actId="47"/>
        <pc:sldMkLst>
          <pc:docMk/>
          <pc:sldMk cId="165316538" sldId="320"/>
        </pc:sldMkLst>
      </pc:sldChg>
      <pc:sldChg chg="del">
        <pc:chgData name="TAN Mei Yi [Harrisdale Senior High School]" userId="f9f029c9-d743-4d60-9f2c-e74bdec1ab07" providerId="ADAL" clId="{852031B6-0B84-407F-A52B-054735AE8AC5}" dt="2023-05-19T00:25:58.899" v="475" actId="2696"/>
        <pc:sldMkLst>
          <pc:docMk/>
          <pc:sldMk cId="3503087137" sldId="320"/>
        </pc:sldMkLst>
      </pc:sldChg>
      <pc:sldChg chg="del">
        <pc:chgData name="TAN Mei Yi [Harrisdale Senior High School]" userId="f9f029c9-d743-4d60-9f2c-e74bdec1ab07" providerId="ADAL" clId="{852031B6-0B84-407F-A52B-054735AE8AC5}" dt="2023-05-19T00:25:53.253" v="474" actId="47"/>
        <pc:sldMkLst>
          <pc:docMk/>
          <pc:sldMk cId="3778216161" sldId="321"/>
        </pc:sldMkLst>
      </pc:sldChg>
      <pc:sldChg chg="del">
        <pc:chgData name="TAN Mei Yi [Harrisdale Senior High School]" userId="f9f029c9-d743-4d60-9f2c-e74bdec1ab07" providerId="ADAL" clId="{852031B6-0B84-407F-A52B-054735AE8AC5}" dt="2023-05-19T00:25:53.253" v="474" actId="47"/>
        <pc:sldMkLst>
          <pc:docMk/>
          <pc:sldMk cId="3841833187" sldId="322"/>
        </pc:sldMkLst>
      </pc:sldChg>
      <pc:sldChg chg="del">
        <pc:chgData name="TAN Mei Yi [Harrisdale Senior High School]" userId="f9f029c9-d743-4d60-9f2c-e74bdec1ab07" providerId="ADAL" clId="{852031B6-0B84-407F-A52B-054735AE8AC5}" dt="2023-05-19T00:25:53.253" v="474" actId="47"/>
        <pc:sldMkLst>
          <pc:docMk/>
          <pc:sldMk cId="66020086" sldId="323"/>
        </pc:sldMkLst>
      </pc:sldChg>
      <pc:sldChg chg="del">
        <pc:chgData name="TAN Mei Yi [Harrisdale Senior High School]" userId="f9f029c9-d743-4d60-9f2c-e74bdec1ab07" providerId="ADAL" clId="{852031B6-0B84-407F-A52B-054735AE8AC5}" dt="2023-05-19T00:25:53.253" v="474" actId="47"/>
        <pc:sldMkLst>
          <pc:docMk/>
          <pc:sldMk cId="275857428" sldId="324"/>
        </pc:sldMkLst>
      </pc:sldChg>
      <pc:sldChg chg="del">
        <pc:chgData name="TAN Mei Yi [Harrisdale Senior High School]" userId="f9f029c9-d743-4d60-9f2c-e74bdec1ab07" providerId="ADAL" clId="{852031B6-0B84-407F-A52B-054735AE8AC5}" dt="2023-05-19T00:25:53.253" v="474" actId="47"/>
        <pc:sldMkLst>
          <pc:docMk/>
          <pc:sldMk cId="3269088832" sldId="325"/>
        </pc:sldMkLst>
      </pc:sldChg>
      <pc:sldChg chg="del">
        <pc:chgData name="TAN Mei Yi [Harrisdale Senior High School]" userId="f9f029c9-d743-4d60-9f2c-e74bdec1ab07" providerId="ADAL" clId="{852031B6-0B84-407F-A52B-054735AE8AC5}" dt="2023-05-19T00:25:53.253" v="474" actId="47"/>
        <pc:sldMkLst>
          <pc:docMk/>
          <pc:sldMk cId="3549203776" sldId="326"/>
        </pc:sldMkLst>
      </pc:sldChg>
      <pc:sldChg chg="del">
        <pc:chgData name="TAN Mei Yi [Harrisdale Senior High School]" userId="f9f029c9-d743-4d60-9f2c-e74bdec1ab07" providerId="ADAL" clId="{852031B6-0B84-407F-A52B-054735AE8AC5}" dt="2023-05-19T00:25:53.253" v="474" actId="47"/>
        <pc:sldMkLst>
          <pc:docMk/>
          <pc:sldMk cId="297438224" sldId="327"/>
        </pc:sldMkLst>
      </pc:sldChg>
      <pc:sldChg chg="addSp delSp modSp add mod modAnim">
        <pc:chgData name="TAN Mei Yi [Harrisdale Senior High School]" userId="f9f029c9-d743-4d60-9f2c-e74bdec1ab07" providerId="ADAL" clId="{852031B6-0B84-407F-A52B-054735AE8AC5}" dt="2023-05-19T01:09:17.838" v="847"/>
        <pc:sldMkLst>
          <pc:docMk/>
          <pc:sldMk cId="1753222144" sldId="328"/>
        </pc:sldMkLst>
        <pc:spChg chg="mod">
          <ac:chgData name="TAN Mei Yi [Harrisdale Senior High School]" userId="f9f029c9-d743-4d60-9f2c-e74bdec1ab07" providerId="ADAL" clId="{852031B6-0B84-407F-A52B-054735AE8AC5}" dt="2023-05-19T01:03:51.386" v="828" actId="113"/>
          <ac:spMkLst>
            <pc:docMk/>
            <pc:sldMk cId="1753222144" sldId="328"/>
            <ac:spMk id="3" creationId="{00000000-0000-0000-0000-000000000000}"/>
          </ac:spMkLst>
        </pc:spChg>
        <pc:spChg chg="add del">
          <ac:chgData name="TAN Mei Yi [Harrisdale Senior High School]" userId="f9f029c9-d743-4d60-9f2c-e74bdec1ab07" providerId="ADAL" clId="{852031B6-0B84-407F-A52B-054735AE8AC5}" dt="2023-05-19T01:03:56.593" v="830" actId="22"/>
          <ac:spMkLst>
            <pc:docMk/>
            <pc:sldMk cId="1753222144" sldId="328"/>
            <ac:spMk id="4" creationId="{F32EDF5D-BB94-5BAB-4109-73CE6C729CB2}"/>
          </ac:spMkLst>
        </pc:spChg>
        <pc:spChg chg="mod">
          <ac:chgData name="TAN Mei Yi [Harrisdale Senior High School]" userId="f9f029c9-d743-4d60-9f2c-e74bdec1ab07" providerId="ADAL" clId="{852031B6-0B84-407F-A52B-054735AE8AC5}" dt="2023-05-19T00:12:53.122" v="358" actId="207"/>
          <ac:spMkLst>
            <pc:docMk/>
            <pc:sldMk cId="1753222144" sldId="328"/>
            <ac:spMk id="6" creationId="{79EC3517-C783-4B17-8028-E41A2676D2C0}"/>
          </ac:spMkLst>
        </pc:spChg>
      </pc:sldChg>
      <pc:sldChg chg="addSp modSp add mod modAnim">
        <pc:chgData name="TAN Mei Yi [Harrisdale Senior High School]" userId="f9f029c9-d743-4d60-9f2c-e74bdec1ab07" providerId="ADAL" clId="{852031B6-0B84-407F-A52B-054735AE8AC5}" dt="2023-05-19T01:13:16.740" v="958"/>
        <pc:sldMkLst>
          <pc:docMk/>
          <pc:sldMk cId="3107942937" sldId="329"/>
        </pc:sldMkLst>
        <pc:spChg chg="mod">
          <ac:chgData name="TAN Mei Yi [Harrisdale Senior High School]" userId="f9f029c9-d743-4d60-9f2c-e74bdec1ab07" providerId="ADAL" clId="{852031B6-0B84-407F-A52B-054735AE8AC5}" dt="2023-05-19T01:12:41.363" v="952" actId="403"/>
          <ac:spMkLst>
            <pc:docMk/>
            <pc:sldMk cId="3107942937" sldId="329"/>
            <ac:spMk id="3" creationId="{00000000-0000-0000-0000-000000000000}"/>
          </ac:spMkLst>
        </pc:spChg>
        <pc:spChg chg="mod">
          <ac:chgData name="TAN Mei Yi [Harrisdale Senior High School]" userId="f9f029c9-d743-4d60-9f2c-e74bdec1ab07" providerId="ADAL" clId="{852031B6-0B84-407F-A52B-054735AE8AC5}" dt="2023-05-19T01:09:45.139" v="864" actId="20577"/>
          <ac:spMkLst>
            <pc:docMk/>
            <pc:sldMk cId="3107942937" sldId="329"/>
            <ac:spMk id="6" creationId="{85D6F470-3C91-4091-B3FE-F39351BEEA05}"/>
          </ac:spMkLst>
        </pc:spChg>
        <pc:grpChg chg="mod">
          <ac:chgData name="TAN Mei Yi [Harrisdale Senior High School]" userId="f9f029c9-d743-4d60-9f2c-e74bdec1ab07" providerId="ADAL" clId="{852031B6-0B84-407F-A52B-054735AE8AC5}" dt="2023-05-19T01:13:03.738" v="957"/>
          <ac:grpSpMkLst>
            <pc:docMk/>
            <pc:sldMk cId="3107942937" sldId="329"/>
            <ac:grpSpMk id="8" creationId="{E34D19F0-5450-996E-0876-17D169588F3C}"/>
          </ac:grpSpMkLst>
        </pc:grpChg>
        <pc:grpChg chg="mod">
          <ac:chgData name="TAN Mei Yi [Harrisdale Senior High School]" userId="f9f029c9-d743-4d60-9f2c-e74bdec1ab07" providerId="ADAL" clId="{852031B6-0B84-407F-A52B-054735AE8AC5}" dt="2023-05-19T01:13:03.738" v="957"/>
          <ac:grpSpMkLst>
            <pc:docMk/>
            <pc:sldMk cId="3107942937" sldId="329"/>
            <ac:grpSpMk id="9" creationId="{87F20492-A392-8F58-94DF-EC2F6F220FDD}"/>
          </ac:grpSpMkLst>
        </pc:grpChg>
        <pc:inkChg chg="add mod">
          <ac:chgData name="TAN Mei Yi [Harrisdale Senior High School]" userId="f9f029c9-d743-4d60-9f2c-e74bdec1ab07" providerId="ADAL" clId="{852031B6-0B84-407F-A52B-054735AE8AC5}" dt="2023-05-19T01:13:03.738" v="957"/>
          <ac:inkMkLst>
            <pc:docMk/>
            <pc:sldMk cId="3107942937" sldId="329"/>
            <ac:inkMk id="2" creationId="{C7EAA4E8-DFF8-3EA7-4CF7-7330B03F84E7}"/>
          </ac:inkMkLst>
        </pc:inkChg>
        <pc:inkChg chg="add mod">
          <ac:chgData name="TAN Mei Yi [Harrisdale Senior High School]" userId="f9f029c9-d743-4d60-9f2c-e74bdec1ab07" providerId="ADAL" clId="{852031B6-0B84-407F-A52B-054735AE8AC5}" dt="2023-05-19T01:13:03.738" v="957"/>
          <ac:inkMkLst>
            <pc:docMk/>
            <pc:sldMk cId="3107942937" sldId="329"/>
            <ac:inkMk id="4" creationId="{C3F94EDB-5C39-7F3D-6B57-21C7904A6B97}"/>
          </ac:inkMkLst>
        </pc:inkChg>
        <pc:inkChg chg="add mod">
          <ac:chgData name="TAN Mei Yi [Harrisdale Senior High School]" userId="f9f029c9-d743-4d60-9f2c-e74bdec1ab07" providerId="ADAL" clId="{852031B6-0B84-407F-A52B-054735AE8AC5}" dt="2023-05-19T01:13:03.738" v="957"/>
          <ac:inkMkLst>
            <pc:docMk/>
            <pc:sldMk cId="3107942937" sldId="329"/>
            <ac:inkMk id="5" creationId="{38DC0B7C-9036-6E81-E88B-C33720D00B54}"/>
          </ac:inkMkLst>
        </pc:inkChg>
        <pc:inkChg chg="add mod">
          <ac:chgData name="TAN Mei Yi [Harrisdale Senior High School]" userId="f9f029c9-d743-4d60-9f2c-e74bdec1ab07" providerId="ADAL" clId="{852031B6-0B84-407F-A52B-054735AE8AC5}" dt="2023-05-19T01:13:03.738" v="957"/>
          <ac:inkMkLst>
            <pc:docMk/>
            <pc:sldMk cId="3107942937" sldId="329"/>
            <ac:inkMk id="7" creationId="{C9874CBA-DB8C-503B-C374-EDC622DA7169}"/>
          </ac:inkMkLst>
        </pc:inkChg>
      </pc:sldChg>
      <pc:sldChg chg="addSp delSp modSp add mod modAnim">
        <pc:chgData name="TAN Mei Yi [Harrisdale Senior High School]" userId="f9f029c9-d743-4d60-9f2c-e74bdec1ab07" providerId="ADAL" clId="{852031B6-0B84-407F-A52B-054735AE8AC5}" dt="2023-05-19T01:16:58.477" v="1146"/>
        <pc:sldMkLst>
          <pc:docMk/>
          <pc:sldMk cId="3013727065" sldId="330"/>
        </pc:sldMkLst>
        <pc:spChg chg="add mod">
          <ac:chgData name="TAN Mei Yi [Harrisdale Senior High School]" userId="f9f029c9-d743-4d60-9f2c-e74bdec1ab07" providerId="ADAL" clId="{852031B6-0B84-407F-A52B-054735AE8AC5}" dt="2023-05-19T00:13:12.128" v="361"/>
          <ac:spMkLst>
            <pc:docMk/>
            <pc:sldMk cId="3013727065" sldId="330"/>
            <ac:spMk id="2" creationId="{0A0DC0FD-84C5-AB7F-59B7-88B82BBCFCF6}"/>
          </ac:spMkLst>
        </pc:spChg>
        <pc:spChg chg="mod">
          <ac:chgData name="TAN Mei Yi [Harrisdale Senior High School]" userId="f9f029c9-d743-4d60-9f2c-e74bdec1ab07" providerId="ADAL" clId="{852031B6-0B84-407F-A52B-054735AE8AC5}" dt="2023-05-19T01:16:50.511" v="1144"/>
          <ac:spMkLst>
            <pc:docMk/>
            <pc:sldMk cId="3013727065" sldId="330"/>
            <ac:spMk id="3" creationId="{00000000-0000-0000-0000-000000000000}"/>
          </ac:spMkLst>
        </pc:spChg>
        <pc:spChg chg="del">
          <ac:chgData name="TAN Mei Yi [Harrisdale Senior High School]" userId="f9f029c9-d743-4d60-9f2c-e74bdec1ab07" providerId="ADAL" clId="{852031B6-0B84-407F-A52B-054735AE8AC5}" dt="2023-05-19T00:13:11.925" v="360" actId="478"/>
          <ac:spMkLst>
            <pc:docMk/>
            <pc:sldMk cId="3013727065" sldId="330"/>
            <ac:spMk id="6" creationId="{020CFDB5-1954-4901-82E9-61EA804168F5}"/>
          </ac:spMkLst>
        </pc:spChg>
      </pc:sldChg>
      <pc:sldChg chg="addSp delSp modSp add mod modAnim">
        <pc:chgData name="TAN Mei Yi [Harrisdale Senior High School]" userId="f9f029c9-d743-4d60-9f2c-e74bdec1ab07" providerId="ADAL" clId="{852031B6-0B84-407F-A52B-054735AE8AC5}" dt="2023-05-19T01:32:39.194" v="1312"/>
        <pc:sldMkLst>
          <pc:docMk/>
          <pc:sldMk cId="2247586646" sldId="331"/>
        </pc:sldMkLst>
        <pc:spChg chg="add mod">
          <ac:chgData name="TAN Mei Yi [Harrisdale Senior High School]" userId="f9f029c9-d743-4d60-9f2c-e74bdec1ab07" providerId="ADAL" clId="{852031B6-0B84-407F-A52B-054735AE8AC5}" dt="2023-05-19T00:13:16.563" v="363"/>
          <ac:spMkLst>
            <pc:docMk/>
            <pc:sldMk cId="2247586646" sldId="331"/>
            <ac:spMk id="2" creationId="{6E627610-6F65-7590-4BAB-28659D4E7599}"/>
          </ac:spMkLst>
        </pc:spChg>
        <pc:spChg chg="mod">
          <ac:chgData name="TAN Mei Yi [Harrisdale Senior High School]" userId="f9f029c9-d743-4d60-9f2c-e74bdec1ab07" providerId="ADAL" clId="{852031B6-0B84-407F-A52B-054735AE8AC5}" dt="2023-05-19T01:31:28.285" v="1309" actId="20577"/>
          <ac:spMkLst>
            <pc:docMk/>
            <pc:sldMk cId="2247586646" sldId="331"/>
            <ac:spMk id="3" creationId="{00000000-0000-0000-0000-000000000000}"/>
          </ac:spMkLst>
        </pc:spChg>
        <pc:spChg chg="mod">
          <ac:chgData name="TAN Mei Yi [Harrisdale Senior High School]" userId="f9f029c9-d743-4d60-9f2c-e74bdec1ab07" providerId="ADAL" clId="{852031B6-0B84-407F-A52B-054735AE8AC5}" dt="2023-05-19T01:20:28.467" v="1297" actId="20577"/>
          <ac:spMkLst>
            <pc:docMk/>
            <pc:sldMk cId="2247586646" sldId="331"/>
            <ac:spMk id="4" creationId="{00000000-0000-0000-0000-000000000000}"/>
          </ac:spMkLst>
        </pc:spChg>
        <pc:spChg chg="del">
          <ac:chgData name="TAN Mei Yi [Harrisdale Senior High School]" userId="f9f029c9-d743-4d60-9f2c-e74bdec1ab07" providerId="ADAL" clId="{852031B6-0B84-407F-A52B-054735AE8AC5}" dt="2023-05-19T00:13:16.172" v="362" actId="478"/>
          <ac:spMkLst>
            <pc:docMk/>
            <pc:sldMk cId="2247586646" sldId="331"/>
            <ac:spMk id="7" creationId="{9D8BDB83-C532-4C26-94C0-1649B3358147}"/>
          </ac:spMkLst>
        </pc:spChg>
      </pc:sldChg>
      <pc:sldChg chg="addSp delSp modSp add mod modAnim">
        <pc:chgData name="TAN Mei Yi [Harrisdale Senior High School]" userId="f9f029c9-d743-4d60-9f2c-e74bdec1ab07" providerId="ADAL" clId="{852031B6-0B84-407F-A52B-054735AE8AC5}" dt="2023-05-19T01:34:48.838" v="1378" actId="114"/>
        <pc:sldMkLst>
          <pc:docMk/>
          <pc:sldMk cId="3432313464" sldId="332"/>
        </pc:sldMkLst>
        <pc:spChg chg="add mod">
          <ac:chgData name="TAN Mei Yi [Harrisdale Senior High School]" userId="f9f029c9-d743-4d60-9f2c-e74bdec1ab07" providerId="ADAL" clId="{852031B6-0B84-407F-A52B-054735AE8AC5}" dt="2023-05-19T00:13:22.109" v="365"/>
          <ac:spMkLst>
            <pc:docMk/>
            <pc:sldMk cId="3432313464" sldId="332"/>
            <ac:spMk id="2" creationId="{8D59B748-1D5A-2221-9416-0FE1EA0796DD}"/>
          </ac:spMkLst>
        </pc:spChg>
        <pc:spChg chg="mod">
          <ac:chgData name="TAN Mei Yi [Harrisdale Senior High School]" userId="f9f029c9-d743-4d60-9f2c-e74bdec1ab07" providerId="ADAL" clId="{852031B6-0B84-407F-A52B-054735AE8AC5}" dt="2023-05-19T01:33:54.584" v="1361" actId="20577"/>
          <ac:spMkLst>
            <pc:docMk/>
            <pc:sldMk cId="3432313464" sldId="332"/>
            <ac:spMk id="3" creationId="{00000000-0000-0000-0000-000000000000}"/>
          </ac:spMkLst>
        </pc:spChg>
        <pc:spChg chg="mod">
          <ac:chgData name="TAN Mei Yi [Harrisdale Senior High School]" userId="f9f029c9-d743-4d60-9f2c-e74bdec1ab07" providerId="ADAL" clId="{852031B6-0B84-407F-A52B-054735AE8AC5}" dt="2023-05-19T01:34:25.453" v="1373" actId="114"/>
          <ac:spMkLst>
            <pc:docMk/>
            <pc:sldMk cId="3432313464" sldId="332"/>
            <ac:spMk id="4" creationId="{00000000-0000-0000-0000-000000000000}"/>
          </ac:spMkLst>
        </pc:spChg>
        <pc:spChg chg="mod">
          <ac:chgData name="TAN Mei Yi [Harrisdale Senior High School]" userId="f9f029c9-d743-4d60-9f2c-e74bdec1ab07" providerId="ADAL" clId="{852031B6-0B84-407F-A52B-054735AE8AC5}" dt="2023-05-19T01:34:35.469" v="1376" actId="114"/>
          <ac:spMkLst>
            <pc:docMk/>
            <pc:sldMk cId="3432313464" sldId="332"/>
            <ac:spMk id="5" creationId="{AAF184DC-0BFF-8EC1-3C9C-86D56EBDCC4F}"/>
          </ac:spMkLst>
        </pc:spChg>
        <pc:spChg chg="mod">
          <ac:chgData name="TAN Mei Yi [Harrisdale Senior High School]" userId="f9f029c9-d743-4d60-9f2c-e74bdec1ab07" providerId="ADAL" clId="{852031B6-0B84-407F-A52B-054735AE8AC5}" dt="2023-05-19T01:34:43.693" v="1377" actId="114"/>
          <ac:spMkLst>
            <pc:docMk/>
            <pc:sldMk cId="3432313464" sldId="332"/>
            <ac:spMk id="6" creationId="{827188B0-6C24-3AFA-733D-887C9F56C7BE}"/>
          </ac:spMkLst>
        </pc:spChg>
        <pc:spChg chg="del">
          <ac:chgData name="TAN Mei Yi [Harrisdale Senior High School]" userId="f9f029c9-d743-4d60-9f2c-e74bdec1ab07" providerId="ADAL" clId="{852031B6-0B84-407F-A52B-054735AE8AC5}" dt="2023-05-19T00:13:21.676" v="364" actId="478"/>
          <ac:spMkLst>
            <pc:docMk/>
            <pc:sldMk cId="3432313464" sldId="332"/>
            <ac:spMk id="7" creationId="{9D8BDB83-C532-4C26-94C0-1649B3358147}"/>
          </ac:spMkLst>
        </pc:spChg>
        <pc:spChg chg="mod">
          <ac:chgData name="TAN Mei Yi [Harrisdale Senior High School]" userId="f9f029c9-d743-4d60-9f2c-e74bdec1ab07" providerId="ADAL" clId="{852031B6-0B84-407F-A52B-054735AE8AC5}" dt="2023-05-19T01:34:43.693" v="1377" actId="114"/>
          <ac:spMkLst>
            <pc:docMk/>
            <pc:sldMk cId="3432313464" sldId="332"/>
            <ac:spMk id="8" creationId="{FEA5452F-181C-6C30-4528-1D470BF37D35}"/>
          </ac:spMkLst>
        </pc:spChg>
        <pc:spChg chg="mod">
          <ac:chgData name="TAN Mei Yi [Harrisdale Senior High School]" userId="f9f029c9-d743-4d60-9f2c-e74bdec1ab07" providerId="ADAL" clId="{852031B6-0B84-407F-A52B-054735AE8AC5}" dt="2023-05-19T01:34:48.838" v="1378" actId="114"/>
          <ac:spMkLst>
            <pc:docMk/>
            <pc:sldMk cId="3432313464" sldId="332"/>
            <ac:spMk id="9" creationId="{60208F7A-5A4A-C39F-52BD-2431A424AC30}"/>
          </ac:spMkLst>
        </pc:spChg>
        <pc:spChg chg="mod">
          <ac:chgData name="TAN Mei Yi [Harrisdale Senior High School]" userId="f9f029c9-d743-4d60-9f2c-e74bdec1ab07" providerId="ADAL" clId="{852031B6-0B84-407F-A52B-054735AE8AC5}" dt="2023-05-19T01:34:48.838" v="1378" actId="114"/>
          <ac:spMkLst>
            <pc:docMk/>
            <pc:sldMk cId="3432313464" sldId="332"/>
            <ac:spMk id="10" creationId="{0E542C80-6136-9CFD-2AD8-3B3FCC1C310F}"/>
          </ac:spMkLst>
        </pc:spChg>
        <pc:spChg chg="mod">
          <ac:chgData name="TAN Mei Yi [Harrisdale Senior High School]" userId="f9f029c9-d743-4d60-9f2c-e74bdec1ab07" providerId="ADAL" clId="{852031B6-0B84-407F-A52B-054735AE8AC5}" dt="2023-05-19T01:34:48.838" v="1378" actId="114"/>
          <ac:spMkLst>
            <pc:docMk/>
            <pc:sldMk cId="3432313464" sldId="332"/>
            <ac:spMk id="11" creationId="{D4F960CD-F2FE-2298-6950-64DBFD12D703}"/>
          </ac:spMkLst>
        </pc:spChg>
        <pc:spChg chg="mod">
          <ac:chgData name="TAN Mei Yi [Harrisdale Senior High School]" userId="f9f029c9-d743-4d60-9f2c-e74bdec1ab07" providerId="ADAL" clId="{852031B6-0B84-407F-A52B-054735AE8AC5}" dt="2023-05-19T01:34:48.838" v="1378" actId="114"/>
          <ac:spMkLst>
            <pc:docMk/>
            <pc:sldMk cId="3432313464" sldId="332"/>
            <ac:spMk id="12" creationId="{2EABE43C-8E99-ED85-C895-BFEF4B8AC57D}"/>
          </ac:spMkLst>
        </pc:spChg>
      </pc:sldChg>
      <pc:sldChg chg="addSp delSp modSp add mod modAnim">
        <pc:chgData name="TAN Mei Yi [Harrisdale Senior High School]" userId="f9f029c9-d743-4d60-9f2c-e74bdec1ab07" providerId="ADAL" clId="{852031B6-0B84-407F-A52B-054735AE8AC5}" dt="2023-05-19T01:38:22.663" v="1431" actId="1076"/>
        <pc:sldMkLst>
          <pc:docMk/>
          <pc:sldMk cId="1182118295" sldId="333"/>
        </pc:sldMkLst>
        <pc:spChg chg="add mod">
          <ac:chgData name="TAN Mei Yi [Harrisdale Senior High School]" userId="f9f029c9-d743-4d60-9f2c-e74bdec1ab07" providerId="ADAL" clId="{852031B6-0B84-407F-A52B-054735AE8AC5}" dt="2023-05-19T00:25:10.338" v="448"/>
          <ac:spMkLst>
            <pc:docMk/>
            <pc:sldMk cId="1182118295" sldId="333"/>
            <ac:spMk id="2" creationId="{D7C03138-3F72-8FE9-A9DF-0C8B7CBA726E}"/>
          </ac:spMkLst>
        </pc:spChg>
        <pc:spChg chg="mod">
          <ac:chgData name="TAN Mei Yi [Harrisdale Senior High School]" userId="f9f029c9-d743-4d60-9f2c-e74bdec1ab07" providerId="ADAL" clId="{852031B6-0B84-407F-A52B-054735AE8AC5}" dt="2023-05-19T01:37:57.910" v="1426" actId="20577"/>
          <ac:spMkLst>
            <pc:docMk/>
            <pc:sldMk cId="1182118295" sldId="333"/>
            <ac:spMk id="3" creationId="{00000000-0000-0000-0000-000000000000}"/>
          </ac:spMkLst>
        </pc:spChg>
        <pc:spChg chg="mod">
          <ac:chgData name="TAN Mei Yi [Harrisdale Senior High School]" userId="f9f029c9-d743-4d60-9f2c-e74bdec1ab07" providerId="ADAL" clId="{852031B6-0B84-407F-A52B-054735AE8AC5}" dt="2023-05-19T01:38:22.663" v="1431" actId="1076"/>
          <ac:spMkLst>
            <pc:docMk/>
            <pc:sldMk cId="1182118295" sldId="333"/>
            <ac:spMk id="4" creationId="{00000000-0000-0000-0000-000000000000}"/>
          </ac:spMkLst>
        </pc:spChg>
        <pc:spChg chg="del">
          <ac:chgData name="TAN Mei Yi [Harrisdale Senior High School]" userId="f9f029c9-d743-4d60-9f2c-e74bdec1ab07" providerId="ADAL" clId="{852031B6-0B84-407F-A52B-054735AE8AC5}" dt="2023-05-19T00:25:09.962" v="447" actId="478"/>
          <ac:spMkLst>
            <pc:docMk/>
            <pc:sldMk cId="1182118295" sldId="333"/>
            <ac:spMk id="7" creationId="{58725D49-5125-4112-BC49-FD62F27F9943}"/>
          </ac:spMkLst>
        </pc:spChg>
      </pc:sldChg>
      <pc:sldChg chg="addSp delSp modSp add mod delAnim modAnim">
        <pc:chgData name="TAN Mei Yi [Harrisdale Senior High School]" userId="f9f029c9-d743-4d60-9f2c-e74bdec1ab07" providerId="ADAL" clId="{852031B6-0B84-407F-A52B-054735AE8AC5}" dt="2023-05-19T02:26:53.303" v="3326"/>
        <pc:sldMkLst>
          <pc:docMk/>
          <pc:sldMk cId="465792230" sldId="334"/>
        </pc:sldMkLst>
        <pc:spChg chg="add mod">
          <ac:chgData name="TAN Mei Yi [Harrisdale Senior High School]" userId="f9f029c9-d743-4d60-9f2c-e74bdec1ab07" providerId="ADAL" clId="{852031B6-0B84-407F-A52B-054735AE8AC5}" dt="2023-05-19T02:19:40.939" v="2995" actId="1076"/>
          <ac:spMkLst>
            <pc:docMk/>
            <pc:sldMk cId="465792230" sldId="334"/>
            <ac:spMk id="2" creationId="{1B9650F2-FE15-969F-FCBC-9FD0D055188E}"/>
          </ac:spMkLst>
        </pc:spChg>
        <pc:spChg chg="mod">
          <ac:chgData name="TAN Mei Yi [Harrisdale Senior High School]" userId="f9f029c9-d743-4d60-9f2c-e74bdec1ab07" providerId="ADAL" clId="{852031B6-0B84-407F-A52B-054735AE8AC5}" dt="2023-05-19T02:23:23.001" v="3213" actId="27636"/>
          <ac:spMkLst>
            <pc:docMk/>
            <pc:sldMk cId="465792230" sldId="334"/>
            <ac:spMk id="3" creationId="{84F23582-ED0F-485F-981C-3A1F809DC0CF}"/>
          </ac:spMkLst>
        </pc:spChg>
        <pc:spChg chg="mod">
          <ac:chgData name="TAN Mei Yi [Harrisdale Senior High School]" userId="f9f029c9-d743-4d60-9f2c-e74bdec1ab07" providerId="ADAL" clId="{852031B6-0B84-407F-A52B-054735AE8AC5}" dt="2023-05-19T00:25:19.737" v="464" actId="207"/>
          <ac:spMkLst>
            <pc:docMk/>
            <pc:sldMk cId="465792230" sldId="334"/>
            <ac:spMk id="4" creationId="{3F9BD477-D0CD-4525-92F4-3E0D3D79F24D}"/>
          </ac:spMkLst>
        </pc:spChg>
        <pc:spChg chg="add mod">
          <ac:chgData name="TAN Mei Yi [Harrisdale Senior High School]" userId="f9f029c9-d743-4d60-9f2c-e74bdec1ab07" providerId="ADAL" clId="{852031B6-0B84-407F-A52B-054735AE8AC5}" dt="2023-05-19T02:20:13.032" v="3042" actId="1076"/>
          <ac:spMkLst>
            <pc:docMk/>
            <pc:sldMk cId="465792230" sldId="334"/>
            <ac:spMk id="6" creationId="{14582F44-6C72-0923-9920-BDE6BFFC11C5}"/>
          </ac:spMkLst>
        </pc:spChg>
        <pc:spChg chg="add mod">
          <ac:chgData name="TAN Mei Yi [Harrisdale Senior High School]" userId="f9f029c9-d743-4d60-9f2c-e74bdec1ab07" providerId="ADAL" clId="{852031B6-0B84-407F-A52B-054735AE8AC5}" dt="2023-05-19T02:20:57.016" v="3084" actId="1076"/>
          <ac:spMkLst>
            <pc:docMk/>
            <pc:sldMk cId="465792230" sldId="334"/>
            <ac:spMk id="7" creationId="{EC7F9F2F-B3DC-001A-DEE9-7A42209034F2}"/>
          </ac:spMkLst>
        </pc:spChg>
        <pc:spChg chg="add mod">
          <ac:chgData name="TAN Mei Yi [Harrisdale Senior High School]" userId="f9f029c9-d743-4d60-9f2c-e74bdec1ab07" providerId="ADAL" clId="{852031B6-0B84-407F-A52B-054735AE8AC5}" dt="2023-05-19T02:21:10.664" v="3105" actId="1076"/>
          <ac:spMkLst>
            <pc:docMk/>
            <pc:sldMk cId="465792230" sldId="334"/>
            <ac:spMk id="8" creationId="{224E07CD-0477-0784-0948-55F60BC33848}"/>
          </ac:spMkLst>
        </pc:spChg>
        <pc:spChg chg="add mod">
          <ac:chgData name="TAN Mei Yi [Harrisdale Senior High School]" userId="f9f029c9-d743-4d60-9f2c-e74bdec1ab07" providerId="ADAL" clId="{852031B6-0B84-407F-A52B-054735AE8AC5}" dt="2023-05-19T02:21:29.430" v="3122" actId="20577"/>
          <ac:spMkLst>
            <pc:docMk/>
            <pc:sldMk cId="465792230" sldId="334"/>
            <ac:spMk id="9" creationId="{01106C4F-70C3-A4A1-7867-530D4541D061}"/>
          </ac:spMkLst>
        </pc:spChg>
        <pc:spChg chg="add mod">
          <ac:chgData name="TAN Mei Yi [Harrisdale Senior High School]" userId="f9f029c9-d743-4d60-9f2c-e74bdec1ab07" providerId="ADAL" clId="{852031B6-0B84-407F-A52B-054735AE8AC5}" dt="2023-05-19T02:21:46.748" v="3143" actId="20577"/>
          <ac:spMkLst>
            <pc:docMk/>
            <pc:sldMk cId="465792230" sldId="334"/>
            <ac:spMk id="10" creationId="{639713E8-E910-06F6-75DE-612A2F074F6E}"/>
          </ac:spMkLst>
        </pc:spChg>
        <pc:spChg chg="add mod">
          <ac:chgData name="TAN Mei Yi [Harrisdale Senior High School]" userId="f9f029c9-d743-4d60-9f2c-e74bdec1ab07" providerId="ADAL" clId="{852031B6-0B84-407F-A52B-054735AE8AC5}" dt="2023-05-19T02:22:00.446" v="3154" actId="27636"/>
          <ac:spMkLst>
            <pc:docMk/>
            <pc:sldMk cId="465792230" sldId="334"/>
            <ac:spMk id="11" creationId="{8C02C4E0-3239-069A-7C5C-685D330AB032}"/>
          </ac:spMkLst>
        </pc:spChg>
        <pc:spChg chg="add mod">
          <ac:chgData name="TAN Mei Yi [Harrisdale Senior High School]" userId="f9f029c9-d743-4d60-9f2c-e74bdec1ab07" providerId="ADAL" clId="{852031B6-0B84-407F-A52B-054735AE8AC5}" dt="2023-05-19T02:22:30.772" v="3168" actId="1076"/>
          <ac:spMkLst>
            <pc:docMk/>
            <pc:sldMk cId="465792230" sldId="334"/>
            <ac:spMk id="12" creationId="{32BC051B-503E-416D-8465-A4F677846218}"/>
          </ac:spMkLst>
        </pc:spChg>
        <pc:spChg chg="add mod">
          <ac:chgData name="TAN Mei Yi [Harrisdale Senior High School]" userId="f9f029c9-d743-4d60-9f2c-e74bdec1ab07" providerId="ADAL" clId="{852031B6-0B84-407F-A52B-054735AE8AC5}" dt="2023-05-19T02:22:36.774" v="3172" actId="20577"/>
          <ac:spMkLst>
            <pc:docMk/>
            <pc:sldMk cId="465792230" sldId="334"/>
            <ac:spMk id="13" creationId="{8EEA1EF2-813A-DFEC-4C32-A5E2D37F190B}"/>
          </ac:spMkLst>
        </pc:spChg>
        <pc:spChg chg="add mod">
          <ac:chgData name="TAN Mei Yi [Harrisdale Senior High School]" userId="f9f029c9-d743-4d60-9f2c-e74bdec1ab07" providerId="ADAL" clId="{852031B6-0B84-407F-A52B-054735AE8AC5}" dt="2023-05-19T02:22:57.534" v="3198" actId="27636"/>
          <ac:spMkLst>
            <pc:docMk/>
            <pc:sldMk cId="465792230" sldId="334"/>
            <ac:spMk id="14" creationId="{6B0BAF47-490A-D638-1EBE-52E96DE290E9}"/>
          </ac:spMkLst>
        </pc:spChg>
        <pc:spChg chg="add mod">
          <ac:chgData name="TAN Mei Yi [Harrisdale Senior High School]" userId="f9f029c9-d743-4d60-9f2c-e74bdec1ab07" providerId="ADAL" clId="{852031B6-0B84-407F-A52B-054735AE8AC5}" dt="2023-05-19T02:23:15.346" v="3211" actId="20577"/>
          <ac:spMkLst>
            <pc:docMk/>
            <pc:sldMk cId="465792230" sldId="334"/>
            <ac:spMk id="15" creationId="{78F910F0-4263-960D-A3D9-6FFC0D7344FA}"/>
          </ac:spMkLst>
        </pc:spChg>
        <pc:spChg chg="add mod">
          <ac:chgData name="TAN Mei Yi [Harrisdale Senior High School]" userId="f9f029c9-d743-4d60-9f2c-e74bdec1ab07" providerId="ADAL" clId="{852031B6-0B84-407F-A52B-054735AE8AC5}" dt="2023-05-19T02:23:48.044" v="3235" actId="20577"/>
          <ac:spMkLst>
            <pc:docMk/>
            <pc:sldMk cId="465792230" sldId="334"/>
            <ac:spMk id="16" creationId="{5B403E75-1152-F4A6-A647-FAA217374282}"/>
          </ac:spMkLst>
        </pc:spChg>
        <pc:spChg chg="add mod">
          <ac:chgData name="TAN Mei Yi [Harrisdale Senior High School]" userId="f9f029c9-d743-4d60-9f2c-e74bdec1ab07" providerId="ADAL" clId="{852031B6-0B84-407F-A52B-054735AE8AC5}" dt="2023-05-19T02:24:11.278" v="3247" actId="1076"/>
          <ac:spMkLst>
            <pc:docMk/>
            <pc:sldMk cId="465792230" sldId="334"/>
            <ac:spMk id="17" creationId="{BDBA12B9-4FC1-4F4C-E6E5-31ED19AE770E}"/>
          </ac:spMkLst>
        </pc:spChg>
        <pc:spChg chg="add mod">
          <ac:chgData name="TAN Mei Yi [Harrisdale Senior High School]" userId="f9f029c9-d743-4d60-9f2c-e74bdec1ab07" providerId="ADAL" clId="{852031B6-0B84-407F-A52B-054735AE8AC5}" dt="2023-05-19T02:24:48.571" v="3262" actId="20577"/>
          <ac:spMkLst>
            <pc:docMk/>
            <pc:sldMk cId="465792230" sldId="334"/>
            <ac:spMk id="18" creationId="{7FC2DB55-3E82-87D4-262F-1CFF0455F61E}"/>
          </ac:spMkLst>
        </pc:spChg>
        <pc:spChg chg="add mod">
          <ac:chgData name="TAN Mei Yi [Harrisdale Senior High School]" userId="f9f029c9-d743-4d60-9f2c-e74bdec1ab07" providerId="ADAL" clId="{852031B6-0B84-407F-A52B-054735AE8AC5}" dt="2023-05-19T02:24:56.206" v="3264" actId="1076"/>
          <ac:spMkLst>
            <pc:docMk/>
            <pc:sldMk cId="465792230" sldId="334"/>
            <ac:spMk id="19" creationId="{2EA75E3D-FEEA-2489-466B-97F8147DDDA3}"/>
          </ac:spMkLst>
        </pc:spChg>
        <pc:grpChg chg="del mod">
          <ac:chgData name="TAN Mei Yi [Harrisdale Senior High School]" userId="f9f029c9-d743-4d60-9f2c-e74bdec1ab07" providerId="ADAL" clId="{852031B6-0B84-407F-A52B-054735AE8AC5}" dt="2023-05-19T02:26:01.311" v="3295"/>
          <ac:grpSpMkLst>
            <pc:docMk/>
            <pc:sldMk cId="465792230" sldId="334"/>
            <ac:grpSpMk id="35" creationId="{B13B0895-519C-B2CC-B0B3-DF4CE0400843}"/>
          </ac:grpSpMkLst>
        </pc:grpChg>
        <pc:grpChg chg="del mod">
          <ac:chgData name="TAN Mei Yi [Harrisdale Senior High School]" userId="f9f029c9-d743-4d60-9f2c-e74bdec1ab07" providerId="ADAL" clId="{852031B6-0B84-407F-A52B-054735AE8AC5}" dt="2023-05-19T02:26:03.465" v="3298"/>
          <ac:grpSpMkLst>
            <pc:docMk/>
            <pc:sldMk cId="465792230" sldId="334"/>
            <ac:grpSpMk id="38" creationId="{ACEB597D-3871-ECCB-DAEE-7872EADC47F3}"/>
          </ac:grpSpMkLst>
        </pc:grpChg>
        <pc:grpChg chg="del mod">
          <ac:chgData name="TAN Mei Yi [Harrisdale Senior High School]" userId="f9f029c9-d743-4d60-9f2c-e74bdec1ab07" providerId="ADAL" clId="{852031B6-0B84-407F-A52B-054735AE8AC5}" dt="2023-05-19T02:26:30.538" v="3315" actId="478"/>
          <ac:grpSpMkLst>
            <pc:docMk/>
            <pc:sldMk cId="465792230" sldId="334"/>
            <ac:grpSpMk id="41" creationId="{5E6BE796-A757-5239-8860-302D92C88729}"/>
          </ac:grpSpMkLst>
        </pc:grpChg>
        <pc:grpChg chg="mod">
          <ac:chgData name="TAN Mei Yi [Harrisdale Senior High School]" userId="f9f029c9-d743-4d60-9f2c-e74bdec1ab07" providerId="ADAL" clId="{852031B6-0B84-407F-A52B-054735AE8AC5}" dt="2023-05-19T02:26:18.556" v="3306"/>
          <ac:grpSpMkLst>
            <pc:docMk/>
            <pc:sldMk cId="465792230" sldId="334"/>
            <ac:grpSpMk id="49" creationId="{7ACBBB31-D1AD-F9F5-0EBB-31C3EE765A57}"/>
          </ac:grpSpMkLst>
        </pc:grpChg>
        <pc:grpChg chg="mod">
          <ac:chgData name="TAN Mei Yi [Harrisdale Senior High School]" userId="f9f029c9-d743-4d60-9f2c-e74bdec1ab07" providerId="ADAL" clId="{852031B6-0B84-407F-A52B-054735AE8AC5}" dt="2023-05-19T02:26:43.082" v="3324"/>
          <ac:grpSpMkLst>
            <pc:docMk/>
            <pc:sldMk cId="465792230" sldId="334"/>
            <ac:grpSpMk id="58" creationId="{A608D53E-DE4A-901B-0A1E-780F571200AD}"/>
          </ac:grpSpMkLst>
        </pc:grpChg>
        <pc:grpChg chg="mod">
          <ac:chgData name="TAN Mei Yi [Harrisdale Senior High School]" userId="f9f029c9-d743-4d60-9f2c-e74bdec1ab07" providerId="ADAL" clId="{852031B6-0B84-407F-A52B-054735AE8AC5}" dt="2023-05-19T02:26:43.082" v="3324"/>
          <ac:grpSpMkLst>
            <pc:docMk/>
            <pc:sldMk cId="465792230" sldId="334"/>
            <ac:grpSpMk id="59" creationId="{4978B3F3-A178-52D6-4881-2E0EFBBBBB6B}"/>
          </ac:grpSpMkLst>
        </pc:grpChg>
        <pc:picChg chg="del">
          <ac:chgData name="TAN Mei Yi [Harrisdale Senior High School]" userId="f9f029c9-d743-4d60-9f2c-e74bdec1ab07" providerId="ADAL" clId="{852031B6-0B84-407F-A52B-054735AE8AC5}" dt="2023-05-19T02:18:39.782" v="2941" actId="478"/>
          <ac:picMkLst>
            <pc:docMk/>
            <pc:sldMk cId="465792230" sldId="334"/>
            <ac:picMk id="5" creationId="{F20EBECA-AE32-46A6-8343-63567F2586C6}"/>
          </ac:picMkLst>
        </pc:picChg>
        <pc:inkChg chg="add del">
          <ac:chgData name="TAN Mei Yi [Harrisdale Senior High School]" userId="f9f029c9-d743-4d60-9f2c-e74bdec1ab07" providerId="ADAL" clId="{852031B6-0B84-407F-A52B-054735AE8AC5}" dt="2023-05-19T02:25:44.972" v="3277"/>
          <ac:inkMkLst>
            <pc:docMk/>
            <pc:sldMk cId="465792230" sldId="334"/>
            <ac:inkMk id="20" creationId="{5FA3FA76-4BA6-AAC4-E8B4-285E6ADC01D4}"/>
          </ac:inkMkLst>
        </pc:inkChg>
        <pc:inkChg chg="add del">
          <ac:chgData name="TAN Mei Yi [Harrisdale Senior High School]" userId="f9f029c9-d743-4d60-9f2c-e74bdec1ab07" providerId="ADAL" clId="{852031B6-0B84-407F-A52B-054735AE8AC5}" dt="2023-05-19T02:25:52.932" v="3282"/>
          <ac:inkMkLst>
            <pc:docMk/>
            <pc:sldMk cId="465792230" sldId="334"/>
            <ac:inkMk id="21" creationId="{F449C6B0-2C0F-1592-8DE1-6D5DBA7A0122}"/>
          </ac:inkMkLst>
        </pc:inkChg>
        <pc:inkChg chg="add del">
          <ac:chgData name="TAN Mei Yi [Harrisdale Senior High School]" userId="f9f029c9-d743-4d60-9f2c-e74bdec1ab07" providerId="ADAL" clId="{852031B6-0B84-407F-A52B-054735AE8AC5}" dt="2023-05-19T02:25:52.933" v="3288"/>
          <ac:inkMkLst>
            <pc:docMk/>
            <pc:sldMk cId="465792230" sldId="334"/>
            <ac:inkMk id="22" creationId="{A4A7F747-4C37-5968-D803-11A31C96CD73}"/>
          </ac:inkMkLst>
        </pc:inkChg>
        <pc:inkChg chg="add del">
          <ac:chgData name="TAN Mei Yi [Harrisdale Senior High School]" userId="f9f029c9-d743-4d60-9f2c-e74bdec1ab07" providerId="ADAL" clId="{852031B6-0B84-407F-A52B-054735AE8AC5}" dt="2023-05-19T02:25:52.932" v="3283"/>
          <ac:inkMkLst>
            <pc:docMk/>
            <pc:sldMk cId="465792230" sldId="334"/>
            <ac:inkMk id="23" creationId="{7A611472-48A5-2F4D-27D2-4D8ACF2DC548}"/>
          </ac:inkMkLst>
        </pc:inkChg>
        <pc:inkChg chg="add del">
          <ac:chgData name="TAN Mei Yi [Harrisdale Senior High School]" userId="f9f029c9-d743-4d60-9f2c-e74bdec1ab07" providerId="ADAL" clId="{852031B6-0B84-407F-A52B-054735AE8AC5}" dt="2023-05-19T02:25:52.933" v="3286"/>
          <ac:inkMkLst>
            <pc:docMk/>
            <pc:sldMk cId="465792230" sldId="334"/>
            <ac:inkMk id="24" creationId="{C0C55D01-78D4-F0D8-5E56-7E4DE96DE7A0}"/>
          </ac:inkMkLst>
        </pc:inkChg>
        <pc:inkChg chg="add del">
          <ac:chgData name="TAN Mei Yi [Harrisdale Senior High School]" userId="f9f029c9-d743-4d60-9f2c-e74bdec1ab07" providerId="ADAL" clId="{852031B6-0B84-407F-A52B-054735AE8AC5}" dt="2023-05-19T02:25:52.931" v="3279"/>
          <ac:inkMkLst>
            <pc:docMk/>
            <pc:sldMk cId="465792230" sldId="334"/>
            <ac:inkMk id="25" creationId="{B9C08B51-E42E-6145-2CCF-19A007BF69F7}"/>
          </ac:inkMkLst>
        </pc:inkChg>
        <pc:inkChg chg="add del">
          <ac:chgData name="TAN Mei Yi [Harrisdale Senior High School]" userId="f9f029c9-d743-4d60-9f2c-e74bdec1ab07" providerId="ADAL" clId="{852031B6-0B84-407F-A52B-054735AE8AC5}" dt="2023-05-19T02:25:52.931" v="3280"/>
          <ac:inkMkLst>
            <pc:docMk/>
            <pc:sldMk cId="465792230" sldId="334"/>
            <ac:inkMk id="26" creationId="{50E20807-EBF0-CF41-7026-C03367D544CA}"/>
          </ac:inkMkLst>
        </pc:inkChg>
        <pc:inkChg chg="add del">
          <ac:chgData name="TAN Mei Yi [Harrisdale Senior High School]" userId="f9f029c9-d743-4d60-9f2c-e74bdec1ab07" providerId="ADAL" clId="{852031B6-0B84-407F-A52B-054735AE8AC5}" dt="2023-05-19T02:25:52.931" v="3281"/>
          <ac:inkMkLst>
            <pc:docMk/>
            <pc:sldMk cId="465792230" sldId="334"/>
            <ac:inkMk id="27" creationId="{B975C50E-B4B0-0866-4506-CFC7531B1EB4}"/>
          </ac:inkMkLst>
        </pc:inkChg>
        <pc:inkChg chg="add del">
          <ac:chgData name="TAN Mei Yi [Harrisdale Senior High School]" userId="f9f029c9-d743-4d60-9f2c-e74bdec1ab07" providerId="ADAL" clId="{852031B6-0B84-407F-A52B-054735AE8AC5}" dt="2023-05-19T02:25:52.933" v="3287"/>
          <ac:inkMkLst>
            <pc:docMk/>
            <pc:sldMk cId="465792230" sldId="334"/>
            <ac:inkMk id="28" creationId="{E5237639-A19B-EDC7-C2BD-71363545CE2A}"/>
          </ac:inkMkLst>
        </pc:inkChg>
        <pc:inkChg chg="add del">
          <ac:chgData name="TAN Mei Yi [Harrisdale Senior High School]" userId="f9f029c9-d743-4d60-9f2c-e74bdec1ab07" providerId="ADAL" clId="{852031B6-0B84-407F-A52B-054735AE8AC5}" dt="2023-05-19T02:25:52.932" v="3285"/>
          <ac:inkMkLst>
            <pc:docMk/>
            <pc:sldMk cId="465792230" sldId="334"/>
            <ac:inkMk id="29" creationId="{F72916ED-A163-24D9-0B0F-F5F8CC6B93ED}"/>
          </ac:inkMkLst>
        </pc:inkChg>
        <pc:inkChg chg="add del">
          <ac:chgData name="TAN Mei Yi [Harrisdale Senior High School]" userId="f9f029c9-d743-4d60-9f2c-e74bdec1ab07" providerId="ADAL" clId="{852031B6-0B84-407F-A52B-054735AE8AC5}" dt="2023-05-19T02:25:52.930" v="3278"/>
          <ac:inkMkLst>
            <pc:docMk/>
            <pc:sldMk cId="465792230" sldId="334"/>
            <ac:inkMk id="30" creationId="{2D6D6CFD-D8BF-37E7-A934-7D9A1FCADA5C}"/>
          </ac:inkMkLst>
        </pc:inkChg>
        <pc:inkChg chg="add del">
          <ac:chgData name="TAN Mei Yi [Harrisdale Senior High School]" userId="f9f029c9-d743-4d60-9f2c-e74bdec1ab07" providerId="ADAL" clId="{852031B6-0B84-407F-A52B-054735AE8AC5}" dt="2023-05-19T02:25:52.932" v="3284"/>
          <ac:inkMkLst>
            <pc:docMk/>
            <pc:sldMk cId="465792230" sldId="334"/>
            <ac:inkMk id="31" creationId="{584D8439-8FDC-F03A-BD7E-4BF85FD11DD7}"/>
          </ac:inkMkLst>
        </pc:inkChg>
        <pc:inkChg chg="add del mod">
          <ac:chgData name="TAN Mei Yi [Harrisdale Senior High School]" userId="f9f029c9-d743-4d60-9f2c-e74bdec1ab07" providerId="ADAL" clId="{852031B6-0B84-407F-A52B-054735AE8AC5}" dt="2023-05-19T02:26:23.524" v="3308"/>
          <ac:inkMkLst>
            <pc:docMk/>
            <pc:sldMk cId="465792230" sldId="334"/>
            <ac:inkMk id="32" creationId="{5F07E5D0-A186-57EF-E10E-9F2BFB0AC8B0}"/>
          </ac:inkMkLst>
        </pc:inkChg>
        <pc:inkChg chg="add mod">
          <ac:chgData name="TAN Mei Yi [Harrisdale Senior High School]" userId="f9f029c9-d743-4d60-9f2c-e74bdec1ab07" providerId="ADAL" clId="{852031B6-0B84-407F-A52B-054735AE8AC5}" dt="2023-05-19T02:26:27.903" v="3314"/>
          <ac:inkMkLst>
            <pc:docMk/>
            <pc:sldMk cId="465792230" sldId="334"/>
            <ac:inkMk id="33" creationId="{7A6965F2-DFC2-927F-56B3-265609D1A93B}"/>
          </ac:inkMkLst>
        </pc:inkChg>
        <pc:inkChg chg="add mod">
          <ac:chgData name="TAN Mei Yi [Harrisdale Senior High School]" userId="f9f029c9-d743-4d60-9f2c-e74bdec1ab07" providerId="ADAL" clId="{852031B6-0B84-407F-A52B-054735AE8AC5}" dt="2023-05-19T02:26:27.903" v="3314"/>
          <ac:inkMkLst>
            <pc:docMk/>
            <pc:sldMk cId="465792230" sldId="334"/>
            <ac:inkMk id="34" creationId="{CC3ED1D9-9379-3812-3519-15C3133D194B}"/>
          </ac:inkMkLst>
        </pc:inkChg>
        <pc:inkChg chg="add mod">
          <ac:chgData name="TAN Mei Yi [Harrisdale Senior High School]" userId="f9f029c9-d743-4d60-9f2c-e74bdec1ab07" providerId="ADAL" clId="{852031B6-0B84-407F-A52B-054735AE8AC5}" dt="2023-05-19T02:26:27.903" v="3314"/>
          <ac:inkMkLst>
            <pc:docMk/>
            <pc:sldMk cId="465792230" sldId="334"/>
            <ac:inkMk id="36" creationId="{5B308898-E90A-51EB-D3B3-525356D18F7C}"/>
          </ac:inkMkLst>
        </pc:inkChg>
        <pc:inkChg chg="add del mod">
          <ac:chgData name="TAN Mei Yi [Harrisdale Senior High School]" userId="f9f029c9-d743-4d60-9f2c-e74bdec1ab07" providerId="ADAL" clId="{852031B6-0B84-407F-A52B-054735AE8AC5}" dt="2023-05-19T02:26:23.524" v="3307"/>
          <ac:inkMkLst>
            <pc:docMk/>
            <pc:sldMk cId="465792230" sldId="334"/>
            <ac:inkMk id="37" creationId="{B79F0DDC-ED4B-98BF-C314-F6AF66582667}"/>
          </ac:inkMkLst>
        </pc:inkChg>
        <pc:inkChg chg="add mod">
          <ac:chgData name="TAN Mei Yi [Harrisdale Senior High School]" userId="f9f029c9-d743-4d60-9f2c-e74bdec1ab07" providerId="ADAL" clId="{852031B6-0B84-407F-A52B-054735AE8AC5}" dt="2023-05-19T02:26:27.903" v="3314"/>
          <ac:inkMkLst>
            <pc:docMk/>
            <pc:sldMk cId="465792230" sldId="334"/>
            <ac:inkMk id="39" creationId="{D5811B29-EFCF-25E3-53C6-C225E944ABDD}"/>
          </ac:inkMkLst>
        </pc:inkChg>
        <pc:inkChg chg="add mod">
          <ac:chgData name="TAN Mei Yi [Harrisdale Senior High School]" userId="f9f029c9-d743-4d60-9f2c-e74bdec1ab07" providerId="ADAL" clId="{852031B6-0B84-407F-A52B-054735AE8AC5}" dt="2023-05-19T02:26:27.903" v="3314"/>
          <ac:inkMkLst>
            <pc:docMk/>
            <pc:sldMk cId="465792230" sldId="334"/>
            <ac:inkMk id="40" creationId="{60794424-F23F-04DD-8E00-71DA19A23CB2}"/>
          </ac:inkMkLst>
        </pc:inkChg>
        <pc:inkChg chg="add mod">
          <ac:chgData name="TAN Mei Yi [Harrisdale Senior High School]" userId="f9f029c9-d743-4d60-9f2c-e74bdec1ab07" providerId="ADAL" clId="{852031B6-0B84-407F-A52B-054735AE8AC5}" dt="2023-05-19T02:26:18.556" v="3306"/>
          <ac:inkMkLst>
            <pc:docMk/>
            <pc:sldMk cId="465792230" sldId="334"/>
            <ac:inkMk id="42" creationId="{5288E6DA-BF8D-706A-C3DC-BC94681CCB44}"/>
          </ac:inkMkLst>
        </pc:inkChg>
        <pc:inkChg chg="add mod">
          <ac:chgData name="TAN Mei Yi [Harrisdale Senior High School]" userId="f9f029c9-d743-4d60-9f2c-e74bdec1ab07" providerId="ADAL" clId="{852031B6-0B84-407F-A52B-054735AE8AC5}" dt="2023-05-19T02:26:18.556" v="3306"/>
          <ac:inkMkLst>
            <pc:docMk/>
            <pc:sldMk cId="465792230" sldId="334"/>
            <ac:inkMk id="43" creationId="{CD43BA54-9612-0113-8AFB-5A6A44F7F288}"/>
          </ac:inkMkLst>
        </pc:inkChg>
        <pc:inkChg chg="add mod">
          <ac:chgData name="TAN Mei Yi [Harrisdale Senior High School]" userId="f9f029c9-d743-4d60-9f2c-e74bdec1ab07" providerId="ADAL" clId="{852031B6-0B84-407F-A52B-054735AE8AC5}" dt="2023-05-19T02:26:18.556" v="3306"/>
          <ac:inkMkLst>
            <pc:docMk/>
            <pc:sldMk cId="465792230" sldId="334"/>
            <ac:inkMk id="44" creationId="{6E5F9274-C2A9-7086-7433-23FEEF315727}"/>
          </ac:inkMkLst>
        </pc:inkChg>
        <pc:inkChg chg="add mod">
          <ac:chgData name="TAN Mei Yi [Harrisdale Senior High School]" userId="f9f029c9-d743-4d60-9f2c-e74bdec1ab07" providerId="ADAL" clId="{852031B6-0B84-407F-A52B-054735AE8AC5}" dt="2023-05-19T02:26:18.556" v="3306"/>
          <ac:inkMkLst>
            <pc:docMk/>
            <pc:sldMk cId="465792230" sldId="334"/>
            <ac:inkMk id="45" creationId="{E80DD66D-C1A3-EFA2-096F-16241D9799C3}"/>
          </ac:inkMkLst>
        </pc:inkChg>
        <pc:inkChg chg="add mod">
          <ac:chgData name="TAN Mei Yi [Harrisdale Senior High School]" userId="f9f029c9-d743-4d60-9f2c-e74bdec1ab07" providerId="ADAL" clId="{852031B6-0B84-407F-A52B-054735AE8AC5}" dt="2023-05-19T02:26:18.556" v="3306"/>
          <ac:inkMkLst>
            <pc:docMk/>
            <pc:sldMk cId="465792230" sldId="334"/>
            <ac:inkMk id="46" creationId="{930EA9C0-1220-D0C5-6DE1-564F6376C4B5}"/>
          </ac:inkMkLst>
        </pc:inkChg>
        <pc:inkChg chg="add mod">
          <ac:chgData name="TAN Mei Yi [Harrisdale Senior High School]" userId="f9f029c9-d743-4d60-9f2c-e74bdec1ab07" providerId="ADAL" clId="{852031B6-0B84-407F-A52B-054735AE8AC5}" dt="2023-05-19T02:26:18.556" v="3306"/>
          <ac:inkMkLst>
            <pc:docMk/>
            <pc:sldMk cId="465792230" sldId="334"/>
            <ac:inkMk id="47" creationId="{F46AC53E-07DF-3843-51F8-98CDF509CD18}"/>
          </ac:inkMkLst>
        </pc:inkChg>
        <pc:inkChg chg="add mod">
          <ac:chgData name="TAN Mei Yi [Harrisdale Senior High School]" userId="f9f029c9-d743-4d60-9f2c-e74bdec1ab07" providerId="ADAL" clId="{852031B6-0B84-407F-A52B-054735AE8AC5}" dt="2023-05-19T02:26:18.556" v="3306"/>
          <ac:inkMkLst>
            <pc:docMk/>
            <pc:sldMk cId="465792230" sldId="334"/>
            <ac:inkMk id="48" creationId="{238CB337-2022-A0DB-817C-9134EBF62FBD}"/>
          </ac:inkMkLst>
        </pc:inkChg>
        <pc:inkChg chg="add mod">
          <ac:chgData name="TAN Mei Yi [Harrisdale Senior High School]" userId="f9f029c9-d743-4d60-9f2c-e74bdec1ab07" providerId="ADAL" clId="{852031B6-0B84-407F-A52B-054735AE8AC5}" dt="2023-05-19T02:26:43.082" v="3324"/>
          <ac:inkMkLst>
            <pc:docMk/>
            <pc:sldMk cId="465792230" sldId="334"/>
            <ac:inkMk id="50" creationId="{D35627D7-CC6C-BB5F-9710-C9F6779F76C0}"/>
          </ac:inkMkLst>
        </pc:inkChg>
        <pc:inkChg chg="add mod">
          <ac:chgData name="TAN Mei Yi [Harrisdale Senior High School]" userId="f9f029c9-d743-4d60-9f2c-e74bdec1ab07" providerId="ADAL" clId="{852031B6-0B84-407F-A52B-054735AE8AC5}" dt="2023-05-19T02:26:43.082" v="3324"/>
          <ac:inkMkLst>
            <pc:docMk/>
            <pc:sldMk cId="465792230" sldId="334"/>
            <ac:inkMk id="51" creationId="{A8B26D2F-CE3C-DAB1-E42B-500F3FDAFADB}"/>
          </ac:inkMkLst>
        </pc:inkChg>
        <pc:inkChg chg="add mod">
          <ac:chgData name="TAN Mei Yi [Harrisdale Senior High School]" userId="f9f029c9-d743-4d60-9f2c-e74bdec1ab07" providerId="ADAL" clId="{852031B6-0B84-407F-A52B-054735AE8AC5}" dt="2023-05-19T02:26:43.082" v="3324"/>
          <ac:inkMkLst>
            <pc:docMk/>
            <pc:sldMk cId="465792230" sldId="334"/>
            <ac:inkMk id="52" creationId="{E12E9B41-C2A6-B0D3-1217-FB894AC0073E}"/>
          </ac:inkMkLst>
        </pc:inkChg>
        <pc:inkChg chg="add mod">
          <ac:chgData name="TAN Mei Yi [Harrisdale Senior High School]" userId="f9f029c9-d743-4d60-9f2c-e74bdec1ab07" providerId="ADAL" clId="{852031B6-0B84-407F-A52B-054735AE8AC5}" dt="2023-05-19T02:26:43.082" v="3324"/>
          <ac:inkMkLst>
            <pc:docMk/>
            <pc:sldMk cId="465792230" sldId="334"/>
            <ac:inkMk id="53" creationId="{B6EDC621-D036-79A6-CF53-85FC00465549}"/>
          </ac:inkMkLst>
        </pc:inkChg>
        <pc:inkChg chg="add mod">
          <ac:chgData name="TAN Mei Yi [Harrisdale Senior High School]" userId="f9f029c9-d743-4d60-9f2c-e74bdec1ab07" providerId="ADAL" clId="{852031B6-0B84-407F-A52B-054735AE8AC5}" dt="2023-05-19T02:26:43.082" v="3324"/>
          <ac:inkMkLst>
            <pc:docMk/>
            <pc:sldMk cId="465792230" sldId="334"/>
            <ac:inkMk id="54" creationId="{0FF3C57C-874A-B085-7F46-9CF75374E8A9}"/>
          </ac:inkMkLst>
        </pc:inkChg>
        <pc:inkChg chg="add mod">
          <ac:chgData name="TAN Mei Yi [Harrisdale Senior High School]" userId="f9f029c9-d743-4d60-9f2c-e74bdec1ab07" providerId="ADAL" clId="{852031B6-0B84-407F-A52B-054735AE8AC5}" dt="2023-05-19T02:26:43.082" v="3324"/>
          <ac:inkMkLst>
            <pc:docMk/>
            <pc:sldMk cId="465792230" sldId="334"/>
            <ac:inkMk id="55" creationId="{BB143FD3-6CE7-7E0B-D97C-B16602FE14C0}"/>
          </ac:inkMkLst>
        </pc:inkChg>
        <pc:inkChg chg="add mod">
          <ac:chgData name="TAN Mei Yi [Harrisdale Senior High School]" userId="f9f029c9-d743-4d60-9f2c-e74bdec1ab07" providerId="ADAL" clId="{852031B6-0B84-407F-A52B-054735AE8AC5}" dt="2023-05-19T02:26:43.082" v="3324"/>
          <ac:inkMkLst>
            <pc:docMk/>
            <pc:sldMk cId="465792230" sldId="334"/>
            <ac:inkMk id="56" creationId="{AB3BED99-E37C-6DE0-9010-184E487A79B1}"/>
          </ac:inkMkLst>
        </pc:inkChg>
        <pc:inkChg chg="add mod">
          <ac:chgData name="TAN Mei Yi [Harrisdale Senior High School]" userId="f9f029c9-d743-4d60-9f2c-e74bdec1ab07" providerId="ADAL" clId="{852031B6-0B84-407F-A52B-054735AE8AC5}" dt="2023-05-19T02:26:43.082" v="3324"/>
          <ac:inkMkLst>
            <pc:docMk/>
            <pc:sldMk cId="465792230" sldId="334"/>
            <ac:inkMk id="57" creationId="{A3E87F83-1D45-7C52-9C1B-6FEB5D812EE6}"/>
          </ac:inkMkLst>
        </pc:inkChg>
        <pc:inkChg chg="add">
          <ac:chgData name="TAN Mei Yi [Harrisdale Senior High School]" userId="f9f029c9-d743-4d60-9f2c-e74bdec1ab07" providerId="ADAL" clId="{852031B6-0B84-407F-A52B-054735AE8AC5}" dt="2023-05-19T02:26:43.760" v="3325" actId="9405"/>
          <ac:inkMkLst>
            <pc:docMk/>
            <pc:sldMk cId="465792230" sldId="334"/>
            <ac:inkMk id="60" creationId="{90EF590E-3BE9-7503-A4F2-9F5DE101556C}"/>
          </ac:inkMkLst>
        </pc:inkChg>
      </pc:sldChg>
      <pc:sldChg chg="addSp delSp modSp add mod delAnim modAnim">
        <pc:chgData name="TAN Mei Yi [Harrisdale Senior High School]" userId="f9f029c9-d743-4d60-9f2c-e74bdec1ab07" providerId="ADAL" clId="{852031B6-0B84-407F-A52B-054735AE8AC5}" dt="2023-05-19T00:44:20.912" v="718"/>
        <pc:sldMkLst>
          <pc:docMk/>
          <pc:sldMk cId="479273064" sldId="335"/>
        </pc:sldMkLst>
        <pc:spChg chg="del">
          <ac:chgData name="TAN Mei Yi [Harrisdale Senior High School]" userId="f9f029c9-d743-4d60-9f2c-e74bdec1ab07" providerId="ADAL" clId="{852031B6-0B84-407F-A52B-054735AE8AC5}" dt="2023-05-19T00:23:40.335" v="396" actId="478"/>
          <ac:spMkLst>
            <pc:docMk/>
            <pc:sldMk cId="479273064" sldId="335"/>
            <ac:spMk id="3" creationId="{00000000-0000-0000-0000-000000000000}"/>
          </ac:spMkLst>
        </pc:spChg>
        <pc:spChg chg="add del mod">
          <ac:chgData name="TAN Mei Yi [Harrisdale Senior High School]" userId="f9f029c9-d743-4d60-9f2c-e74bdec1ab07" providerId="ADAL" clId="{852031B6-0B84-407F-A52B-054735AE8AC5}" dt="2023-05-19T00:24:25.553" v="401" actId="478"/>
          <ac:spMkLst>
            <pc:docMk/>
            <pc:sldMk cId="479273064" sldId="335"/>
            <ac:spMk id="4" creationId="{B97176AC-5FB7-F73C-26EF-25DCEB4D86E6}"/>
          </ac:spMkLst>
        </pc:spChg>
        <pc:spChg chg="mod">
          <ac:chgData name="TAN Mei Yi [Harrisdale Senior High School]" userId="f9f029c9-d743-4d60-9f2c-e74bdec1ab07" providerId="ADAL" clId="{852031B6-0B84-407F-A52B-054735AE8AC5}" dt="2023-05-19T00:21:59.914" v="395" actId="20577"/>
          <ac:spMkLst>
            <pc:docMk/>
            <pc:sldMk cId="479273064" sldId="335"/>
            <ac:spMk id="6" creationId="{79EC3517-C783-4B17-8028-E41A2676D2C0}"/>
          </ac:spMkLst>
        </pc:spChg>
        <pc:spChg chg="add mod">
          <ac:chgData name="TAN Mei Yi [Harrisdale Senior High School]" userId="f9f029c9-d743-4d60-9f2c-e74bdec1ab07" providerId="ADAL" clId="{852031B6-0B84-407F-A52B-054735AE8AC5}" dt="2023-05-19T00:24:46.762" v="441" actId="403"/>
          <ac:spMkLst>
            <pc:docMk/>
            <pc:sldMk cId="479273064" sldId="335"/>
            <ac:spMk id="8" creationId="{23266FA8-DD88-FDCD-E53F-37E15988D6EC}"/>
          </ac:spMkLst>
        </pc:spChg>
        <pc:spChg chg="add mod">
          <ac:chgData name="TAN Mei Yi [Harrisdale Senior High School]" userId="f9f029c9-d743-4d60-9f2c-e74bdec1ab07" providerId="ADAL" clId="{852031B6-0B84-407F-A52B-054735AE8AC5}" dt="2023-05-19T00:27:08.380" v="576" actId="1076"/>
          <ac:spMkLst>
            <pc:docMk/>
            <pc:sldMk cId="479273064" sldId="335"/>
            <ac:spMk id="9" creationId="{A5DB0188-AD7A-18B4-5A35-5D3D126C6414}"/>
          </ac:spMkLst>
        </pc:spChg>
        <pc:spChg chg="add mod">
          <ac:chgData name="TAN Mei Yi [Harrisdale Senior High School]" userId="f9f029c9-d743-4d60-9f2c-e74bdec1ab07" providerId="ADAL" clId="{852031B6-0B84-407F-A52B-054735AE8AC5}" dt="2023-05-19T00:30:01.367" v="662" actId="113"/>
          <ac:spMkLst>
            <pc:docMk/>
            <pc:sldMk cId="479273064" sldId="335"/>
            <ac:spMk id="10" creationId="{DA363D7D-3D73-FD8E-C48C-F91FC9CB2F87}"/>
          </ac:spMkLst>
        </pc:spChg>
        <pc:spChg chg="add mod">
          <ac:chgData name="TAN Mei Yi [Harrisdale Senior High School]" userId="f9f029c9-d743-4d60-9f2c-e74bdec1ab07" providerId="ADAL" clId="{852031B6-0B84-407F-A52B-054735AE8AC5}" dt="2023-05-19T00:30:07.561" v="664" actId="1076"/>
          <ac:spMkLst>
            <pc:docMk/>
            <pc:sldMk cId="479273064" sldId="335"/>
            <ac:spMk id="11" creationId="{E5F4C9EB-051F-6EBB-9515-818D8441E1FC}"/>
          </ac:spMkLst>
        </pc:spChg>
        <pc:spChg chg="add mod">
          <ac:chgData name="TAN Mei Yi [Harrisdale Senior High School]" userId="f9f029c9-d743-4d60-9f2c-e74bdec1ab07" providerId="ADAL" clId="{852031B6-0B84-407F-A52B-054735AE8AC5}" dt="2023-05-19T00:30:01.367" v="662" actId="113"/>
          <ac:spMkLst>
            <pc:docMk/>
            <pc:sldMk cId="479273064" sldId="335"/>
            <ac:spMk id="12" creationId="{4446E517-57BB-728A-D7C3-51C708C0CFD4}"/>
          </ac:spMkLst>
        </pc:spChg>
        <pc:spChg chg="add mod">
          <ac:chgData name="TAN Mei Yi [Harrisdale Senior High School]" userId="f9f029c9-d743-4d60-9f2c-e74bdec1ab07" providerId="ADAL" clId="{852031B6-0B84-407F-A52B-054735AE8AC5}" dt="2023-05-19T00:30:11.262" v="665" actId="113"/>
          <ac:spMkLst>
            <pc:docMk/>
            <pc:sldMk cId="479273064" sldId="335"/>
            <ac:spMk id="13" creationId="{ACD863E1-7FDD-3F3B-A2D1-72D13280762E}"/>
          </ac:spMkLst>
        </pc:spChg>
        <pc:spChg chg="add mod">
          <ac:chgData name="TAN Mei Yi [Harrisdale Senior High School]" userId="f9f029c9-d743-4d60-9f2c-e74bdec1ab07" providerId="ADAL" clId="{852031B6-0B84-407F-A52B-054735AE8AC5}" dt="2023-05-19T00:29:14.308" v="642" actId="20577"/>
          <ac:spMkLst>
            <pc:docMk/>
            <pc:sldMk cId="479273064" sldId="335"/>
            <ac:spMk id="14" creationId="{CF4920EE-4517-5BBB-8485-BFAD1F0B2270}"/>
          </ac:spMkLst>
        </pc:spChg>
        <pc:spChg chg="add mod">
          <ac:chgData name="TAN Mei Yi [Harrisdale Senior High School]" userId="f9f029c9-d743-4d60-9f2c-e74bdec1ab07" providerId="ADAL" clId="{852031B6-0B84-407F-A52B-054735AE8AC5}" dt="2023-05-19T00:31:21.683" v="700" actId="403"/>
          <ac:spMkLst>
            <pc:docMk/>
            <pc:sldMk cId="479273064" sldId="335"/>
            <ac:spMk id="15" creationId="{B5BD3296-D332-F4E7-D24A-35BEFA5696DE}"/>
          </ac:spMkLst>
        </pc:spChg>
        <pc:spChg chg="add mod">
          <ac:chgData name="TAN Mei Yi [Harrisdale Senior High School]" userId="f9f029c9-d743-4d60-9f2c-e74bdec1ab07" providerId="ADAL" clId="{852031B6-0B84-407F-A52B-054735AE8AC5}" dt="2023-05-19T00:31:25.893" v="701" actId="1076"/>
          <ac:spMkLst>
            <pc:docMk/>
            <pc:sldMk cId="479273064" sldId="335"/>
            <ac:spMk id="16" creationId="{55F311AC-E1C5-9207-5554-F657B2FE8ECF}"/>
          </ac:spMkLst>
        </pc:spChg>
        <pc:spChg chg="add mod">
          <ac:chgData name="TAN Mei Yi [Harrisdale Senior High School]" userId="f9f029c9-d743-4d60-9f2c-e74bdec1ab07" providerId="ADAL" clId="{852031B6-0B84-407F-A52B-054735AE8AC5}" dt="2023-05-19T00:31:16.785" v="698" actId="1076"/>
          <ac:spMkLst>
            <pc:docMk/>
            <pc:sldMk cId="479273064" sldId="335"/>
            <ac:spMk id="17" creationId="{68DC5E93-B50F-9854-74D3-BA309916D19B}"/>
          </ac:spMkLst>
        </pc:spChg>
        <pc:spChg chg="add mod">
          <ac:chgData name="TAN Mei Yi [Harrisdale Senior High School]" userId="f9f029c9-d743-4d60-9f2c-e74bdec1ab07" providerId="ADAL" clId="{852031B6-0B84-407F-A52B-054735AE8AC5}" dt="2023-05-19T00:31:47.433" v="709" actId="1076"/>
          <ac:spMkLst>
            <pc:docMk/>
            <pc:sldMk cId="479273064" sldId="335"/>
            <ac:spMk id="18" creationId="{6317284D-9FE2-CC5B-EDFC-7C4490D34B88}"/>
          </ac:spMkLst>
        </pc:spChg>
        <pc:picChg chg="add mod">
          <ac:chgData name="TAN Mei Yi [Harrisdale Senior High School]" userId="f9f029c9-d743-4d60-9f2c-e74bdec1ab07" providerId="ADAL" clId="{852031B6-0B84-407F-A52B-054735AE8AC5}" dt="2023-05-19T00:27:52.863" v="610" actId="1076"/>
          <ac:picMkLst>
            <pc:docMk/>
            <pc:sldMk cId="479273064" sldId="335"/>
            <ac:picMk id="7" creationId="{D71806CB-C836-0B5B-5AEE-4981F82DCD6F}"/>
          </ac:picMkLst>
        </pc:picChg>
      </pc:sldChg>
      <pc:sldChg chg="modSp add del mod">
        <pc:chgData name="TAN Mei Yi [Harrisdale Senior High School]" userId="f9f029c9-d743-4d60-9f2c-e74bdec1ab07" providerId="ADAL" clId="{852031B6-0B84-407F-A52B-054735AE8AC5}" dt="2023-05-19T01:30:46.311" v="1298" actId="47"/>
        <pc:sldMkLst>
          <pc:docMk/>
          <pc:sldMk cId="60238435" sldId="336"/>
        </pc:sldMkLst>
        <pc:spChg chg="mod">
          <ac:chgData name="TAN Mei Yi [Harrisdale Senior High School]" userId="f9f029c9-d743-4d60-9f2c-e74bdec1ab07" providerId="ADAL" clId="{852031B6-0B84-407F-A52B-054735AE8AC5}" dt="2023-05-19T01:04:02.808" v="845" actId="20577"/>
          <ac:spMkLst>
            <pc:docMk/>
            <pc:sldMk cId="60238435" sldId="336"/>
            <ac:spMk id="6" creationId="{79EC3517-C783-4B17-8028-E41A2676D2C0}"/>
          </ac:spMkLst>
        </pc:spChg>
      </pc:sldChg>
      <pc:sldChg chg="addSp delSp modSp add mod delAnim modAnim">
        <pc:chgData name="TAN Mei Yi [Harrisdale Senior High School]" userId="f9f029c9-d743-4d60-9f2c-e74bdec1ab07" providerId="ADAL" clId="{852031B6-0B84-407F-A52B-054735AE8AC5}" dt="2023-05-19T01:49:53.090" v="1772" actId="20577"/>
        <pc:sldMkLst>
          <pc:docMk/>
          <pc:sldMk cId="391395013" sldId="336"/>
        </pc:sldMkLst>
        <pc:spChg chg="mod">
          <ac:chgData name="TAN Mei Yi [Harrisdale Senior High School]" userId="f9f029c9-d743-4d60-9f2c-e74bdec1ab07" providerId="ADAL" clId="{852031B6-0B84-407F-A52B-054735AE8AC5}" dt="2023-05-19T01:43:34.806" v="1499" actId="20577"/>
          <ac:spMkLst>
            <pc:docMk/>
            <pc:sldMk cId="391395013" sldId="336"/>
            <ac:spMk id="3" creationId="{00000000-0000-0000-0000-000000000000}"/>
          </ac:spMkLst>
        </pc:spChg>
        <pc:spChg chg="mod">
          <ac:chgData name="TAN Mei Yi [Harrisdale Senior High School]" userId="f9f029c9-d743-4d60-9f2c-e74bdec1ab07" providerId="ADAL" clId="{852031B6-0B84-407F-A52B-054735AE8AC5}" dt="2023-05-19T01:45:22.621" v="1521" actId="1076"/>
          <ac:spMkLst>
            <pc:docMk/>
            <pc:sldMk cId="391395013" sldId="336"/>
            <ac:spMk id="4" creationId="{00000000-0000-0000-0000-000000000000}"/>
          </ac:spMkLst>
        </pc:spChg>
        <pc:spChg chg="del">
          <ac:chgData name="TAN Mei Yi [Harrisdale Senior High School]" userId="f9f029c9-d743-4d60-9f2c-e74bdec1ab07" providerId="ADAL" clId="{852031B6-0B84-407F-A52B-054735AE8AC5}" dt="2023-05-19T01:45:00.397" v="1500" actId="478"/>
          <ac:spMkLst>
            <pc:docMk/>
            <pc:sldMk cId="391395013" sldId="336"/>
            <ac:spMk id="5" creationId="{AAF184DC-0BFF-8EC1-3C9C-86D56EBDCC4F}"/>
          </ac:spMkLst>
        </pc:spChg>
        <pc:spChg chg="del">
          <ac:chgData name="TAN Mei Yi [Harrisdale Senior High School]" userId="f9f029c9-d743-4d60-9f2c-e74bdec1ab07" providerId="ADAL" clId="{852031B6-0B84-407F-A52B-054735AE8AC5}" dt="2023-05-19T01:45:00.397" v="1500" actId="478"/>
          <ac:spMkLst>
            <pc:docMk/>
            <pc:sldMk cId="391395013" sldId="336"/>
            <ac:spMk id="6" creationId="{827188B0-6C24-3AFA-733D-887C9F56C7BE}"/>
          </ac:spMkLst>
        </pc:spChg>
        <pc:spChg chg="add mod">
          <ac:chgData name="TAN Mei Yi [Harrisdale Senior High School]" userId="f9f029c9-d743-4d60-9f2c-e74bdec1ab07" providerId="ADAL" clId="{852031B6-0B84-407F-A52B-054735AE8AC5}" dt="2023-05-19T01:46:16.706" v="1563" actId="1076"/>
          <ac:spMkLst>
            <pc:docMk/>
            <pc:sldMk cId="391395013" sldId="336"/>
            <ac:spMk id="7" creationId="{D3B8D42C-6825-2C47-A1EF-F4C46E17D5A2}"/>
          </ac:spMkLst>
        </pc:spChg>
        <pc:spChg chg="del">
          <ac:chgData name="TAN Mei Yi [Harrisdale Senior High School]" userId="f9f029c9-d743-4d60-9f2c-e74bdec1ab07" providerId="ADAL" clId="{852031B6-0B84-407F-A52B-054735AE8AC5}" dt="2023-05-19T01:45:00.397" v="1500" actId="478"/>
          <ac:spMkLst>
            <pc:docMk/>
            <pc:sldMk cId="391395013" sldId="336"/>
            <ac:spMk id="8" creationId="{FEA5452F-181C-6C30-4528-1D470BF37D35}"/>
          </ac:spMkLst>
        </pc:spChg>
        <pc:spChg chg="del">
          <ac:chgData name="TAN Mei Yi [Harrisdale Senior High School]" userId="f9f029c9-d743-4d60-9f2c-e74bdec1ab07" providerId="ADAL" clId="{852031B6-0B84-407F-A52B-054735AE8AC5}" dt="2023-05-19T01:45:25.098" v="1522" actId="478"/>
          <ac:spMkLst>
            <pc:docMk/>
            <pc:sldMk cId="391395013" sldId="336"/>
            <ac:spMk id="9" creationId="{60208F7A-5A4A-C39F-52BD-2431A424AC30}"/>
          </ac:spMkLst>
        </pc:spChg>
        <pc:spChg chg="del">
          <ac:chgData name="TAN Mei Yi [Harrisdale Senior High School]" userId="f9f029c9-d743-4d60-9f2c-e74bdec1ab07" providerId="ADAL" clId="{852031B6-0B84-407F-A52B-054735AE8AC5}" dt="2023-05-19T01:45:25.098" v="1522" actId="478"/>
          <ac:spMkLst>
            <pc:docMk/>
            <pc:sldMk cId="391395013" sldId="336"/>
            <ac:spMk id="10" creationId="{0E542C80-6136-9CFD-2AD8-3B3FCC1C310F}"/>
          </ac:spMkLst>
        </pc:spChg>
        <pc:spChg chg="del">
          <ac:chgData name="TAN Mei Yi [Harrisdale Senior High School]" userId="f9f029c9-d743-4d60-9f2c-e74bdec1ab07" providerId="ADAL" clId="{852031B6-0B84-407F-A52B-054735AE8AC5}" dt="2023-05-19T01:45:25.098" v="1522" actId="478"/>
          <ac:spMkLst>
            <pc:docMk/>
            <pc:sldMk cId="391395013" sldId="336"/>
            <ac:spMk id="11" creationId="{D4F960CD-F2FE-2298-6950-64DBFD12D703}"/>
          </ac:spMkLst>
        </pc:spChg>
        <pc:spChg chg="mod">
          <ac:chgData name="TAN Mei Yi [Harrisdale Senior High School]" userId="f9f029c9-d743-4d60-9f2c-e74bdec1ab07" providerId="ADAL" clId="{852031B6-0B84-407F-A52B-054735AE8AC5}" dt="2023-05-19T01:45:50.581" v="1548" actId="1076"/>
          <ac:spMkLst>
            <pc:docMk/>
            <pc:sldMk cId="391395013" sldId="336"/>
            <ac:spMk id="12" creationId="{2EABE43C-8E99-ED85-C895-BFEF4B8AC57D}"/>
          </ac:spMkLst>
        </pc:spChg>
        <pc:spChg chg="add mod">
          <ac:chgData name="TAN Mei Yi [Harrisdale Senior High School]" userId="f9f029c9-d743-4d60-9f2c-e74bdec1ab07" providerId="ADAL" clId="{852031B6-0B84-407F-A52B-054735AE8AC5}" dt="2023-05-19T01:46:30.084" v="1574" actId="1076"/>
          <ac:spMkLst>
            <pc:docMk/>
            <pc:sldMk cId="391395013" sldId="336"/>
            <ac:spMk id="13" creationId="{FA826607-00B6-5F21-8CF6-18C227E9179C}"/>
          </ac:spMkLst>
        </pc:spChg>
        <pc:spChg chg="add mod">
          <ac:chgData name="TAN Mei Yi [Harrisdale Senior High School]" userId="f9f029c9-d743-4d60-9f2c-e74bdec1ab07" providerId="ADAL" clId="{852031B6-0B84-407F-A52B-054735AE8AC5}" dt="2023-05-19T01:47:02.761" v="1599" actId="20577"/>
          <ac:spMkLst>
            <pc:docMk/>
            <pc:sldMk cId="391395013" sldId="336"/>
            <ac:spMk id="14" creationId="{586CBBF0-5E31-8DDB-9346-DC8E82995520}"/>
          </ac:spMkLst>
        </pc:spChg>
        <pc:spChg chg="add mod">
          <ac:chgData name="TAN Mei Yi [Harrisdale Senior High School]" userId="f9f029c9-d743-4d60-9f2c-e74bdec1ab07" providerId="ADAL" clId="{852031B6-0B84-407F-A52B-054735AE8AC5}" dt="2023-05-19T01:48:34.472" v="1641" actId="1076"/>
          <ac:spMkLst>
            <pc:docMk/>
            <pc:sldMk cId="391395013" sldId="336"/>
            <ac:spMk id="15" creationId="{3F8DA46C-FCE2-AAC1-C338-7506FB6F4474}"/>
          </ac:spMkLst>
        </pc:spChg>
        <pc:spChg chg="add mod">
          <ac:chgData name="TAN Mei Yi [Harrisdale Senior High School]" userId="f9f029c9-d743-4d60-9f2c-e74bdec1ab07" providerId="ADAL" clId="{852031B6-0B84-407F-A52B-054735AE8AC5}" dt="2023-05-19T01:49:19.958" v="1732" actId="14100"/>
          <ac:spMkLst>
            <pc:docMk/>
            <pc:sldMk cId="391395013" sldId="336"/>
            <ac:spMk id="16" creationId="{699B1113-7ED3-6898-C7B2-C0097C60A698}"/>
          </ac:spMkLst>
        </pc:spChg>
        <pc:spChg chg="add mod">
          <ac:chgData name="TAN Mei Yi [Harrisdale Senior High School]" userId="f9f029c9-d743-4d60-9f2c-e74bdec1ab07" providerId="ADAL" clId="{852031B6-0B84-407F-A52B-054735AE8AC5}" dt="2023-05-19T01:49:29.412" v="1750" actId="20577"/>
          <ac:spMkLst>
            <pc:docMk/>
            <pc:sldMk cId="391395013" sldId="336"/>
            <ac:spMk id="17" creationId="{E85C15EB-E375-2153-C1EC-E4B03FBDDAEF}"/>
          </ac:spMkLst>
        </pc:spChg>
        <pc:spChg chg="add mod">
          <ac:chgData name="TAN Mei Yi [Harrisdale Senior High School]" userId="f9f029c9-d743-4d60-9f2c-e74bdec1ab07" providerId="ADAL" clId="{852031B6-0B84-407F-A52B-054735AE8AC5}" dt="2023-05-19T01:49:45.362" v="1764" actId="1076"/>
          <ac:spMkLst>
            <pc:docMk/>
            <pc:sldMk cId="391395013" sldId="336"/>
            <ac:spMk id="18" creationId="{86467B45-9E00-AF2D-C543-BBFD8F7CC030}"/>
          </ac:spMkLst>
        </pc:spChg>
        <pc:spChg chg="add mod">
          <ac:chgData name="TAN Mei Yi [Harrisdale Senior High School]" userId="f9f029c9-d743-4d60-9f2c-e74bdec1ab07" providerId="ADAL" clId="{852031B6-0B84-407F-A52B-054735AE8AC5}" dt="2023-05-19T01:49:53.090" v="1772" actId="20577"/>
          <ac:spMkLst>
            <pc:docMk/>
            <pc:sldMk cId="391395013" sldId="336"/>
            <ac:spMk id="19" creationId="{50CBCB52-A823-C28F-D997-758182807019}"/>
          </ac:spMkLst>
        </pc:spChg>
      </pc:sldChg>
      <pc:sldChg chg="addSp delSp modSp add mod delAnim modAnim">
        <pc:chgData name="TAN Mei Yi [Harrisdale Senior High School]" userId="f9f029c9-d743-4d60-9f2c-e74bdec1ab07" providerId="ADAL" clId="{852031B6-0B84-407F-A52B-054735AE8AC5}" dt="2023-05-19T01:55:15.158" v="1997" actId="20577"/>
        <pc:sldMkLst>
          <pc:docMk/>
          <pc:sldMk cId="1857984037" sldId="337"/>
        </pc:sldMkLst>
        <pc:spChg chg="mod">
          <ac:chgData name="TAN Mei Yi [Harrisdale Senior High School]" userId="f9f029c9-d743-4d60-9f2c-e74bdec1ab07" providerId="ADAL" clId="{852031B6-0B84-407F-A52B-054735AE8AC5}" dt="2023-05-19T01:51:24.657" v="1845" actId="20577"/>
          <ac:spMkLst>
            <pc:docMk/>
            <pc:sldMk cId="1857984037" sldId="337"/>
            <ac:spMk id="3" creationId="{00000000-0000-0000-0000-000000000000}"/>
          </ac:spMkLst>
        </pc:spChg>
        <pc:spChg chg="mod">
          <ac:chgData name="TAN Mei Yi [Harrisdale Senior High School]" userId="f9f029c9-d743-4d60-9f2c-e74bdec1ab07" providerId="ADAL" clId="{852031B6-0B84-407F-A52B-054735AE8AC5}" dt="2023-05-19T01:51:55.064" v="1850" actId="6549"/>
          <ac:spMkLst>
            <pc:docMk/>
            <pc:sldMk cId="1857984037" sldId="337"/>
            <ac:spMk id="4" creationId="{00000000-0000-0000-0000-000000000000}"/>
          </ac:spMkLst>
        </pc:spChg>
        <pc:spChg chg="add mod">
          <ac:chgData name="TAN Mei Yi [Harrisdale Senior High School]" userId="f9f029c9-d743-4d60-9f2c-e74bdec1ab07" providerId="ADAL" clId="{852031B6-0B84-407F-A52B-054735AE8AC5}" dt="2023-05-19T01:53:43.906" v="1903" actId="1076"/>
          <ac:spMkLst>
            <pc:docMk/>
            <pc:sldMk cId="1857984037" sldId="337"/>
            <ac:spMk id="5" creationId="{AAE2C870-2A14-B8B7-7ED6-D6886502B6C1}"/>
          </ac:spMkLst>
        </pc:spChg>
        <pc:spChg chg="add mod">
          <ac:chgData name="TAN Mei Yi [Harrisdale Senior High School]" userId="f9f029c9-d743-4d60-9f2c-e74bdec1ab07" providerId="ADAL" clId="{852031B6-0B84-407F-A52B-054735AE8AC5}" dt="2023-05-19T01:53:56.132" v="1911" actId="1076"/>
          <ac:spMkLst>
            <pc:docMk/>
            <pc:sldMk cId="1857984037" sldId="337"/>
            <ac:spMk id="6" creationId="{9B76ECD3-940A-50FD-664A-CE02233C5388}"/>
          </ac:spMkLst>
        </pc:spChg>
        <pc:spChg chg="mod">
          <ac:chgData name="TAN Mei Yi [Harrisdale Senior High School]" userId="f9f029c9-d743-4d60-9f2c-e74bdec1ab07" providerId="ADAL" clId="{852031B6-0B84-407F-A52B-054735AE8AC5}" dt="2023-05-19T01:52:33.945" v="1863" actId="1076"/>
          <ac:spMkLst>
            <pc:docMk/>
            <pc:sldMk cId="1857984037" sldId="337"/>
            <ac:spMk id="7" creationId="{D3B8D42C-6825-2C47-A1EF-F4C46E17D5A2}"/>
          </ac:spMkLst>
        </pc:spChg>
        <pc:spChg chg="add mod">
          <ac:chgData name="TAN Mei Yi [Harrisdale Senior High School]" userId="f9f029c9-d743-4d60-9f2c-e74bdec1ab07" providerId="ADAL" clId="{852031B6-0B84-407F-A52B-054735AE8AC5}" dt="2023-05-19T01:54:02.139" v="1918" actId="27636"/>
          <ac:spMkLst>
            <pc:docMk/>
            <pc:sldMk cId="1857984037" sldId="337"/>
            <ac:spMk id="8" creationId="{6356B4FC-A089-B39B-A6FB-8496261A3A79}"/>
          </ac:spMkLst>
        </pc:spChg>
        <pc:spChg chg="add mod">
          <ac:chgData name="TAN Mei Yi [Harrisdale Senior High School]" userId="f9f029c9-d743-4d60-9f2c-e74bdec1ab07" providerId="ADAL" clId="{852031B6-0B84-407F-A52B-054735AE8AC5}" dt="2023-05-19T01:54:23.973" v="1946" actId="20577"/>
          <ac:spMkLst>
            <pc:docMk/>
            <pc:sldMk cId="1857984037" sldId="337"/>
            <ac:spMk id="9" creationId="{8BD902FE-44E9-042F-47A3-DCEDE2B9A07D}"/>
          </ac:spMkLst>
        </pc:spChg>
        <pc:spChg chg="add mod">
          <ac:chgData name="TAN Mei Yi [Harrisdale Senior High School]" userId="f9f029c9-d743-4d60-9f2c-e74bdec1ab07" providerId="ADAL" clId="{852031B6-0B84-407F-A52B-054735AE8AC5}" dt="2023-05-19T01:54:44.708" v="1967" actId="1076"/>
          <ac:spMkLst>
            <pc:docMk/>
            <pc:sldMk cId="1857984037" sldId="337"/>
            <ac:spMk id="10" creationId="{311EFAB2-A87C-6C1F-0E56-37C4D1D06BF6}"/>
          </ac:spMkLst>
        </pc:spChg>
        <pc:spChg chg="add mod">
          <ac:chgData name="TAN Mei Yi [Harrisdale Senior High School]" userId="f9f029c9-d743-4d60-9f2c-e74bdec1ab07" providerId="ADAL" clId="{852031B6-0B84-407F-A52B-054735AE8AC5}" dt="2023-05-19T01:55:05.693" v="1982" actId="1076"/>
          <ac:spMkLst>
            <pc:docMk/>
            <pc:sldMk cId="1857984037" sldId="337"/>
            <ac:spMk id="11" creationId="{1B27AA83-DC33-52A0-EC14-C1D41A9D93E9}"/>
          </ac:spMkLst>
        </pc:spChg>
        <pc:spChg chg="mod">
          <ac:chgData name="TAN Mei Yi [Harrisdale Senior High School]" userId="f9f029c9-d743-4d60-9f2c-e74bdec1ab07" providerId="ADAL" clId="{852031B6-0B84-407F-A52B-054735AE8AC5}" dt="2023-05-19T01:52:23.732" v="1858" actId="14100"/>
          <ac:spMkLst>
            <pc:docMk/>
            <pc:sldMk cId="1857984037" sldId="337"/>
            <ac:spMk id="12" creationId="{2EABE43C-8E99-ED85-C895-BFEF4B8AC57D}"/>
          </ac:spMkLst>
        </pc:spChg>
        <pc:spChg chg="del">
          <ac:chgData name="TAN Mei Yi [Harrisdale Senior High School]" userId="f9f029c9-d743-4d60-9f2c-e74bdec1ab07" providerId="ADAL" clId="{852031B6-0B84-407F-A52B-054735AE8AC5}" dt="2023-05-19T01:52:36.891" v="1864" actId="478"/>
          <ac:spMkLst>
            <pc:docMk/>
            <pc:sldMk cId="1857984037" sldId="337"/>
            <ac:spMk id="13" creationId="{FA826607-00B6-5F21-8CF6-18C227E9179C}"/>
          </ac:spMkLst>
        </pc:spChg>
        <pc:spChg chg="mod">
          <ac:chgData name="TAN Mei Yi [Harrisdale Senior High School]" userId="f9f029c9-d743-4d60-9f2c-e74bdec1ab07" providerId="ADAL" clId="{852031B6-0B84-407F-A52B-054735AE8AC5}" dt="2023-05-19T01:53:25.841" v="1887" actId="1076"/>
          <ac:spMkLst>
            <pc:docMk/>
            <pc:sldMk cId="1857984037" sldId="337"/>
            <ac:spMk id="14" creationId="{586CBBF0-5E31-8DDB-9346-DC8E82995520}"/>
          </ac:spMkLst>
        </pc:spChg>
        <pc:spChg chg="del">
          <ac:chgData name="TAN Mei Yi [Harrisdale Senior High School]" userId="f9f029c9-d743-4d60-9f2c-e74bdec1ab07" providerId="ADAL" clId="{852031B6-0B84-407F-A52B-054735AE8AC5}" dt="2023-05-19T01:53:00.195" v="1865" actId="478"/>
          <ac:spMkLst>
            <pc:docMk/>
            <pc:sldMk cId="1857984037" sldId="337"/>
            <ac:spMk id="15" creationId="{3F8DA46C-FCE2-AAC1-C338-7506FB6F4474}"/>
          </ac:spMkLst>
        </pc:spChg>
        <pc:spChg chg="del">
          <ac:chgData name="TAN Mei Yi [Harrisdale Senior High School]" userId="f9f029c9-d743-4d60-9f2c-e74bdec1ab07" providerId="ADAL" clId="{852031B6-0B84-407F-A52B-054735AE8AC5}" dt="2023-05-19T01:53:00.195" v="1865" actId="478"/>
          <ac:spMkLst>
            <pc:docMk/>
            <pc:sldMk cId="1857984037" sldId="337"/>
            <ac:spMk id="16" creationId="{699B1113-7ED3-6898-C7B2-C0097C60A698}"/>
          </ac:spMkLst>
        </pc:spChg>
        <pc:spChg chg="del">
          <ac:chgData name="TAN Mei Yi [Harrisdale Senior High School]" userId="f9f029c9-d743-4d60-9f2c-e74bdec1ab07" providerId="ADAL" clId="{852031B6-0B84-407F-A52B-054735AE8AC5}" dt="2023-05-19T01:53:00.195" v="1865" actId="478"/>
          <ac:spMkLst>
            <pc:docMk/>
            <pc:sldMk cId="1857984037" sldId="337"/>
            <ac:spMk id="17" creationId="{E85C15EB-E375-2153-C1EC-E4B03FBDDAEF}"/>
          </ac:spMkLst>
        </pc:spChg>
        <pc:spChg chg="del">
          <ac:chgData name="TAN Mei Yi [Harrisdale Senior High School]" userId="f9f029c9-d743-4d60-9f2c-e74bdec1ab07" providerId="ADAL" clId="{852031B6-0B84-407F-A52B-054735AE8AC5}" dt="2023-05-19T01:53:00.195" v="1865" actId="478"/>
          <ac:spMkLst>
            <pc:docMk/>
            <pc:sldMk cId="1857984037" sldId="337"/>
            <ac:spMk id="18" creationId="{86467B45-9E00-AF2D-C543-BBFD8F7CC030}"/>
          </ac:spMkLst>
        </pc:spChg>
        <pc:spChg chg="del">
          <ac:chgData name="TAN Mei Yi [Harrisdale Senior High School]" userId="f9f029c9-d743-4d60-9f2c-e74bdec1ab07" providerId="ADAL" clId="{852031B6-0B84-407F-A52B-054735AE8AC5}" dt="2023-05-19T01:53:00.195" v="1865" actId="478"/>
          <ac:spMkLst>
            <pc:docMk/>
            <pc:sldMk cId="1857984037" sldId="337"/>
            <ac:spMk id="19" creationId="{50CBCB52-A823-C28F-D997-758182807019}"/>
          </ac:spMkLst>
        </pc:spChg>
        <pc:spChg chg="add mod">
          <ac:chgData name="TAN Mei Yi [Harrisdale Senior High School]" userId="f9f029c9-d743-4d60-9f2c-e74bdec1ab07" providerId="ADAL" clId="{852031B6-0B84-407F-A52B-054735AE8AC5}" dt="2023-05-19T01:55:15.158" v="1997" actId="20577"/>
          <ac:spMkLst>
            <pc:docMk/>
            <pc:sldMk cId="1857984037" sldId="337"/>
            <ac:spMk id="20" creationId="{E4425231-7B0E-3E66-1E21-CB0000DC1296}"/>
          </ac:spMkLst>
        </pc:spChg>
      </pc:sldChg>
      <pc:sldChg chg="addSp delSp modSp add mod delAnim modAnim">
        <pc:chgData name="TAN Mei Yi [Harrisdale Senior High School]" userId="f9f029c9-d743-4d60-9f2c-e74bdec1ab07" providerId="ADAL" clId="{852031B6-0B84-407F-A52B-054735AE8AC5}" dt="2023-05-19T02:10:03.675" v="2602"/>
        <pc:sldMkLst>
          <pc:docMk/>
          <pc:sldMk cId="235913357" sldId="338"/>
        </pc:sldMkLst>
        <pc:spChg chg="mod">
          <ac:chgData name="TAN Mei Yi [Harrisdale Senior High School]" userId="f9f029c9-d743-4d60-9f2c-e74bdec1ab07" providerId="ADAL" clId="{852031B6-0B84-407F-A52B-054735AE8AC5}" dt="2023-05-19T02:05:31.664" v="2384" actId="20577"/>
          <ac:spMkLst>
            <pc:docMk/>
            <pc:sldMk cId="235913357" sldId="338"/>
            <ac:spMk id="3" creationId="{00000000-0000-0000-0000-000000000000}"/>
          </ac:spMkLst>
        </pc:spChg>
        <pc:spChg chg="mod">
          <ac:chgData name="TAN Mei Yi [Harrisdale Senior High School]" userId="f9f029c9-d743-4d60-9f2c-e74bdec1ab07" providerId="ADAL" clId="{852031B6-0B84-407F-A52B-054735AE8AC5}" dt="2023-05-19T02:05:27.692" v="2380" actId="20577"/>
          <ac:spMkLst>
            <pc:docMk/>
            <pc:sldMk cId="235913357" sldId="338"/>
            <ac:spMk id="4" creationId="{00000000-0000-0000-0000-000000000000}"/>
          </ac:spMkLst>
        </pc:spChg>
        <pc:spChg chg="del">
          <ac:chgData name="TAN Mei Yi [Harrisdale Senior High School]" userId="f9f029c9-d743-4d60-9f2c-e74bdec1ab07" providerId="ADAL" clId="{852031B6-0B84-407F-A52B-054735AE8AC5}" dt="2023-05-19T01:58:01.351" v="2080" actId="478"/>
          <ac:spMkLst>
            <pc:docMk/>
            <pc:sldMk cId="235913357" sldId="338"/>
            <ac:spMk id="5" creationId="{AAE2C870-2A14-B8B7-7ED6-D6886502B6C1}"/>
          </ac:spMkLst>
        </pc:spChg>
        <pc:spChg chg="del">
          <ac:chgData name="TAN Mei Yi [Harrisdale Senior High School]" userId="f9f029c9-d743-4d60-9f2c-e74bdec1ab07" providerId="ADAL" clId="{852031B6-0B84-407F-A52B-054735AE8AC5}" dt="2023-05-19T01:58:01.351" v="2080" actId="478"/>
          <ac:spMkLst>
            <pc:docMk/>
            <pc:sldMk cId="235913357" sldId="338"/>
            <ac:spMk id="6" creationId="{9B76ECD3-940A-50FD-664A-CE02233C5388}"/>
          </ac:spMkLst>
        </pc:spChg>
        <pc:spChg chg="mod">
          <ac:chgData name="TAN Mei Yi [Harrisdale Senior High School]" userId="f9f029c9-d743-4d60-9f2c-e74bdec1ab07" providerId="ADAL" clId="{852031B6-0B84-407F-A52B-054735AE8AC5}" dt="2023-05-19T02:03:29.178" v="2282" actId="20577"/>
          <ac:spMkLst>
            <pc:docMk/>
            <pc:sldMk cId="235913357" sldId="338"/>
            <ac:spMk id="7" creationId="{D3B8D42C-6825-2C47-A1EF-F4C46E17D5A2}"/>
          </ac:spMkLst>
        </pc:spChg>
        <pc:spChg chg="del">
          <ac:chgData name="TAN Mei Yi [Harrisdale Senior High School]" userId="f9f029c9-d743-4d60-9f2c-e74bdec1ab07" providerId="ADAL" clId="{852031B6-0B84-407F-A52B-054735AE8AC5}" dt="2023-05-19T01:58:01.351" v="2080" actId="478"/>
          <ac:spMkLst>
            <pc:docMk/>
            <pc:sldMk cId="235913357" sldId="338"/>
            <ac:spMk id="8" creationId="{6356B4FC-A089-B39B-A6FB-8496261A3A79}"/>
          </ac:spMkLst>
        </pc:spChg>
        <pc:spChg chg="del">
          <ac:chgData name="TAN Mei Yi [Harrisdale Senior High School]" userId="f9f029c9-d743-4d60-9f2c-e74bdec1ab07" providerId="ADAL" clId="{852031B6-0B84-407F-A52B-054735AE8AC5}" dt="2023-05-19T01:58:04.102" v="2081" actId="478"/>
          <ac:spMkLst>
            <pc:docMk/>
            <pc:sldMk cId="235913357" sldId="338"/>
            <ac:spMk id="9" creationId="{8BD902FE-44E9-042F-47A3-DCEDE2B9A07D}"/>
          </ac:spMkLst>
        </pc:spChg>
        <pc:spChg chg="del">
          <ac:chgData name="TAN Mei Yi [Harrisdale Senior High School]" userId="f9f029c9-d743-4d60-9f2c-e74bdec1ab07" providerId="ADAL" clId="{852031B6-0B84-407F-A52B-054735AE8AC5}" dt="2023-05-19T01:58:04.102" v="2081" actId="478"/>
          <ac:spMkLst>
            <pc:docMk/>
            <pc:sldMk cId="235913357" sldId="338"/>
            <ac:spMk id="10" creationId="{311EFAB2-A87C-6C1F-0E56-37C4D1D06BF6}"/>
          </ac:spMkLst>
        </pc:spChg>
        <pc:spChg chg="del">
          <ac:chgData name="TAN Mei Yi [Harrisdale Senior High School]" userId="f9f029c9-d743-4d60-9f2c-e74bdec1ab07" providerId="ADAL" clId="{852031B6-0B84-407F-A52B-054735AE8AC5}" dt="2023-05-19T01:58:04.102" v="2081" actId="478"/>
          <ac:spMkLst>
            <pc:docMk/>
            <pc:sldMk cId="235913357" sldId="338"/>
            <ac:spMk id="11" creationId="{1B27AA83-DC33-52A0-EC14-C1D41A9D93E9}"/>
          </ac:spMkLst>
        </pc:spChg>
        <pc:spChg chg="mod">
          <ac:chgData name="TAN Mei Yi [Harrisdale Senior High School]" userId="f9f029c9-d743-4d60-9f2c-e74bdec1ab07" providerId="ADAL" clId="{852031B6-0B84-407F-A52B-054735AE8AC5}" dt="2023-05-19T02:05:23.104" v="2376" actId="20577"/>
          <ac:spMkLst>
            <pc:docMk/>
            <pc:sldMk cId="235913357" sldId="338"/>
            <ac:spMk id="12" creationId="{2EABE43C-8E99-ED85-C895-BFEF4B8AC57D}"/>
          </ac:spMkLst>
        </pc:spChg>
        <pc:spChg chg="add mod">
          <ac:chgData name="TAN Mei Yi [Harrisdale Senior High School]" userId="f9f029c9-d743-4d60-9f2c-e74bdec1ab07" providerId="ADAL" clId="{852031B6-0B84-407F-A52B-054735AE8AC5}" dt="2023-05-19T02:03:25.483" v="2278" actId="20577"/>
          <ac:spMkLst>
            <pc:docMk/>
            <pc:sldMk cId="235913357" sldId="338"/>
            <ac:spMk id="13" creationId="{47C6F0AC-5BB8-9BDB-C80E-54B49D48AF47}"/>
          </ac:spMkLst>
        </pc:spChg>
        <pc:spChg chg="del">
          <ac:chgData name="TAN Mei Yi [Harrisdale Senior High School]" userId="f9f029c9-d743-4d60-9f2c-e74bdec1ab07" providerId="ADAL" clId="{852031B6-0B84-407F-A52B-054735AE8AC5}" dt="2023-05-19T01:58:01.351" v="2080" actId="478"/>
          <ac:spMkLst>
            <pc:docMk/>
            <pc:sldMk cId="235913357" sldId="338"/>
            <ac:spMk id="14" creationId="{586CBBF0-5E31-8DDB-9346-DC8E82995520}"/>
          </ac:spMkLst>
        </pc:spChg>
        <pc:spChg chg="add mod">
          <ac:chgData name="TAN Mei Yi [Harrisdale Senior High School]" userId="f9f029c9-d743-4d60-9f2c-e74bdec1ab07" providerId="ADAL" clId="{852031B6-0B84-407F-A52B-054735AE8AC5}" dt="2023-05-19T02:03:47.957" v="2284" actId="20577"/>
          <ac:spMkLst>
            <pc:docMk/>
            <pc:sldMk cId="235913357" sldId="338"/>
            <ac:spMk id="15" creationId="{4C7F089A-C19F-EFCF-15B2-DFC0F25C296B}"/>
          </ac:spMkLst>
        </pc:spChg>
        <pc:spChg chg="add mod">
          <ac:chgData name="TAN Mei Yi [Harrisdale Senior High School]" userId="f9f029c9-d743-4d60-9f2c-e74bdec1ab07" providerId="ADAL" clId="{852031B6-0B84-407F-A52B-054735AE8AC5}" dt="2023-05-19T02:03:54.616" v="2289" actId="20577"/>
          <ac:spMkLst>
            <pc:docMk/>
            <pc:sldMk cId="235913357" sldId="338"/>
            <ac:spMk id="16" creationId="{A0719605-845E-24BE-7841-5D4B47C7B7FF}"/>
          </ac:spMkLst>
        </pc:spChg>
        <pc:spChg chg="add mod">
          <ac:chgData name="TAN Mei Yi [Harrisdale Senior High School]" userId="f9f029c9-d743-4d60-9f2c-e74bdec1ab07" providerId="ADAL" clId="{852031B6-0B84-407F-A52B-054735AE8AC5}" dt="2023-05-19T02:06:46.035" v="2501" actId="20577"/>
          <ac:spMkLst>
            <pc:docMk/>
            <pc:sldMk cId="235913357" sldId="338"/>
            <ac:spMk id="17" creationId="{BB96A6BF-C3B8-249E-6141-9150C394B383}"/>
          </ac:spMkLst>
        </pc:spChg>
        <pc:spChg chg="add mod">
          <ac:chgData name="TAN Mei Yi [Harrisdale Senior High School]" userId="f9f029c9-d743-4d60-9f2c-e74bdec1ab07" providerId="ADAL" clId="{852031B6-0B84-407F-A52B-054735AE8AC5}" dt="2023-05-19T02:07:57.410" v="2529" actId="20577"/>
          <ac:spMkLst>
            <pc:docMk/>
            <pc:sldMk cId="235913357" sldId="338"/>
            <ac:spMk id="18" creationId="{0E026088-D44F-386E-0A86-E1929E11170E}"/>
          </ac:spMkLst>
        </pc:spChg>
        <pc:spChg chg="add mod">
          <ac:chgData name="TAN Mei Yi [Harrisdale Senior High School]" userId="f9f029c9-d743-4d60-9f2c-e74bdec1ab07" providerId="ADAL" clId="{852031B6-0B84-407F-A52B-054735AE8AC5}" dt="2023-05-19T02:08:22.312" v="2553" actId="14100"/>
          <ac:spMkLst>
            <pc:docMk/>
            <pc:sldMk cId="235913357" sldId="338"/>
            <ac:spMk id="19" creationId="{DC468970-8EA2-B0FE-151B-27A63A83E652}"/>
          </ac:spMkLst>
        </pc:spChg>
        <pc:spChg chg="del">
          <ac:chgData name="TAN Mei Yi [Harrisdale Senior High School]" userId="f9f029c9-d743-4d60-9f2c-e74bdec1ab07" providerId="ADAL" clId="{852031B6-0B84-407F-A52B-054735AE8AC5}" dt="2023-05-19T01:58:04.102" v="2081" actId="478"/>
          <ac:spMkLst>
            <pc:docMk/>
            <pc:sldMk cId="235913357" sldId="338"/>
            <ac:spMk id="20" creationId="{E4425231-7B0E-3E66-1E21-CB0000DC1296}"/>
          </ac:spMkLst>
        </pc:spChg>
        <pc:spChg chg="add mod">
          <ac:chgData name="TAN Mei Yi [Harrisdale Senior High School]" userId="f9f029c9-d743-4d60-9f2c-e74bdec1ab07" providerId="ADAL" clId="{852031B6-0B84-407F-A52B-054735AE8AC5}" dt="2023-05-19T02:08:42.301" v="2570" actId="20577"/>
          <ac:spMkLst>
            <pc:docMk/>
            <pc:sldMk cId="235913357" sldId="338"/>
            <ac:spMk id="21" creationId="{AF710CCA-94E4-D4E2-8949-F636A70A769D}"/>
          </ac:spMkLst>
        </pc:spChg>
        <pc:spChg chg="add mod">
          <ac:chgData name="TAN Mei Yi [Harrisdale Senior High School]" userId="f9f029c9-d743-4d60-9f2c-e74bdec1ab07" providerId="ADAL" clId="{852031B6-0B84-407F-A52B-054735AE8AC5}" dt="2023-05-19T02:09:00.753" v="2579" actId="1076"/>
          <ac:spMkLst>
            <pc:docMk/>
            <pc:sldMk cId="235913357" sldId="338"/>
            <ac:spMk id="22" creationId="{4F78F42B-8CF2-A754-B2DB-E9B536C608D4}"/>
          </ac:spMkLst>
        </pc:spChg>
        <pc:spChg chg="add mod">
          <ac:chgData name="TAN Mei Yi [Harrisdale Senior High School]" userId="f9f029c9-d743-4d60-9f2c-e74bdec1ab07" providerId="ADAL" clId="{852031B6-0B84-407F-A52B-054735AE8AC5}" dt="2023-05-19T02:09:13.143" v="2585" actId="1076"/>
          <ac:spMkLst>
            <pc:docMk/>
            <pc:sldMk cId="235913357" sldId="338"/>
            <ac:spMk id="23" creationId="{3A698FF8-9335-919F-CC4B-0D1818439965}"/>
          </ac:spMkLst>
        </pc:spChg>
        <pc:spChg chg="add mod">
          <ac:chgData name="TAN Mei Yi [Harrisdale Senior High School]" userId="f9f029c9-d743-4d60-9f2c-e74bdec1ab07" providerId="ADAL" clId="{852031B6-0B84-407F-A52B-054735AE8AC5}" dt="2023-05-19T02:09:22.953" v="2593" actId="27636"/>
          <ac:spMkLst>
            <pc:docMk/>
            <pc:sldMk cId="235913357" sldId="338"/>
            <ac:spMk id="24" creationId="{7AD76AC8-C0D9-3407-5DEB-0A4FE70EDF60}"/>
          </ac:spMkLst>
        </pc:spChg>
        <pc:picChg chg="add mod">
          <ac:chgData name="TAN Mei Yi [Harrisdale Senior High School]" userId="f9f029c9-d743-4d60-9f2c-e74bdec1ab07" providerId="ADAL" clId="{852031B6-0B84-407F-A52B-054735AE8AC5}" dt="2023-05-19T02:09:55.779" v="2600" actId="1076"/>
          <ac:picMkLst>
            <pc:docMk/>
            <pc:sldMk cId="235913357" sldId="338"/>
            <ac:picMk id="26" creationId="{5BA35EBA-08A8-9A4B-1C60-631E25D4D3E4}"/>
          </ac:picMkLst>
        </pc:picChg>
      </pc:sldChg>
      <pc:sldChg chg="addSp modSp add mod modAnim">
        <pc:chgData name="TAN Mei Yi [Harrisdale Senior High School]" userId="f9f029c9-d743-4d60-9f2c-e74bdec1ab07" providerId="ADAL" clId="{852031B6-0B84-407F-A52B-054735AE8AC5}" dt="2023-05-19T02:17:02.960" v="2875" actId="1076"/>
        <pc:sldMkLst>
          <pc:docMk/>
          <pc:sldMk cId="3977017010" sldId="339"/>
        </pc:sldMkLst>
        <pc:spChg chg="mod">
          <ac:chgData name="TAN Mei Yi [Harrisdale Senior High School]" userId="f9f029c9-d743-4d60-9f2c-e74bdec1ab07" providerId="ADAL" clId="{852031B6-0B84-407F-A52B-054735AE8AC5}" dt="2023-05-19T01:59:12.693" v="2108" actId="20577"/>
          <ac:spMkLst>
            <pc:docMk/>
            <pc:sldMk cId="3977017010" sldId="339"/>
            <ac:spMk id="3" creationId="{00000000-0000-0000-0000-000000000000}"/>
          </ac:spMkLst>
        </pc:spChg>
        <pc:spChg chg="mod">
          <ac:chgData name="TAN Mei Yi [Harrisdale Senior High School]" userId="f9f029c9-d743-4d60-9f2c-e74bdec1ab07" providerId="ADAL" clId="{852031B6-0B84-407F-A52B-054735AE8AC5}" dt="2023-05-19T02:14:10.208" v="2738" actId="1076"/>
          <ac:spMkLst>
            <pc:docMk/>
            <pc:sldMk cId="3977017010" sldId="339"/>
            <ac:spMk id="4" creationId="{00000000-0000-0000-0000-000000000000}"/>
          </ac:spMkLst>
        </pc:spChg>
        <pc:spChg chg="add mod">
          <ac:chgData name="TAN Mei Yi [Harrisdale Senior High School]" userId="f9f029c9-d743-4d60-9f2c-e74bdec1ab07" providerId="ADAL" clId="{852031B6-0B84-407F-A52B-054735AE8AC5}" dt="2023-05-19T02:12:55.244" v="2665" actId="20577"/>
          <ac:spMkLst>
            <pc:docMk/>
            <pc:sldMk cId="3977017010" sldId="339"/>
            <ac:spMk id="5" creationId="{A506D5AB-DC61-2FF9-92FF-B57CF2D2A8DB}"/>
          </ac:spMkLst>
        </pc:spChg>
        <pc:spChg chg="add mod">
          <ac:chgData name="TAN Mei Yi [Harrisdale Senior High School]" userId="f9f029c9-d743-4d60-9f2c-e74bdec1ab07" providerId="ADAL" clId="{852031B6-0B84-407F-A52B-054735AE8AC5}" dt="2023-05-19T02:13:19.944" v="2682" actId="1076"/>
          <ac:spMkLst>
            <pc:docMk/>
            <pc:sldMk cId="3977017010" sldId="339"/>
            <ac:spMk id="6" creationId="{6277DD08-3D47-FBC0-5262-99775679A015}"/>
          </ac:spMkLst>
        </pc:spChg>
        <pc:spChg chg="mod">
          <ac:chgData name="TAN Mei Yi [Harrisdale Senior High School]" userId="f9f029c9-d743-4d60-9f2c-e74bdec1ab07" providerId="ADAL" clId="{852031B6-0B84-407F-A52B-054735AE8AC5}" dt="2023-05-19T02:12:43.441" v="2657" actId="1076"/>
          <ac:spMkLst>
            <pc:docMk/>
            <pc:sldMk cId="3977017010" sldId="339"/>
            <ac:spMk id="7" creationId="{D3B8D42C-6825-2C47-A1EF-F4C46E17D5A2}"/>
          </ac:spMkLst>
        </pc:spChg>
        <pc:spChg chg="add mod">
          <ac:chgData name="TAN Mei Yi [Harrisdale Senior High School]" userId="f9f029c9-d743-4d60-9f2c-e74bdec1ab07" providerId="ADAL" clId="{852031B6-0B84-407F-A52B-054735AE8AC5}" dt="2023-05-19T02:13:29.765" v="2689" actId="20577"/>
          <ac:spMkLst>
            <pc:docMk/>
            <pc:sldMk cId="3977017010" sldId="339"/>
            <ac:spMk id="8" creationId="{6C10A8B8-45A2-8767-7680-C713E8485CB4}"/>
          </ac:spMkLst>
        </pc:spChg>
        <pc:spChg chg="add mod">
          <ac:chgData name="TAN Mei Yi [Harrisdale Senior High School]" userId="f9f029c9-d743-4d60-9f2c-e74bdec1ab07" providerId="ADAL" clId="{852031B6-0B84-407F-A52B-054735AE8AC5}" dt="2023-05-19T02:14:02.476" v="2737" actId="20577"/>
          <ac:spMkLst>
            <pc:docMk/>
            <pc:sldMk cId="3977017010" sldId="339"/>
            <ac:spMk id="9" creationId="{CACEBF20-AA2D-0FF7-73A8-F5DAE424771E}"/>
          </ac:spMkLst>
        </pc:spChg>
        <pc:spChg chg="add mod">
          <ac:chgData name="TAN Mei Yi [Harrisdale Senior High School]" userId="f9f029c9-d743-4d60-9f2c-e74bdec1ab07" providerId="ADAL" clId="{852031B6-0B84-407F-A52B-054735AE8AC5}" dt="2023-05-19T02:14:33.683" v="2766" actId="20577"/>
          <ac:spMkLst>
            <pc:docMk/>
            <pc:sldMk cId="3977017010" sldId="339"/>
            <ac:spMk id="10" creationId="{A3024B6F-3585-C564-DC29-FA85932DC0F7}"/>
          </ac:spMkLst>
        </pc:spChg>
        <pc:spChg chg="add mod">
          <ac:chgData name="TAN Mei Yi [Harrisdale Senior High School]" userId="f9f029c9-d743-4d60-9f2c-e74bdec1ab07" providerId="ADAL" clId="{852031B6-0B84-407F-A52B-054735AE8AC5}" dt="2023-05-19T02:15:26.114" v="2792" actId="20577"/>
          <ac:spMkLst>
            <pc:docMk/>
            <pc:sldMk cId="3977017010" sldId="339"/>
            <ac:spMk id="11" creationId="{EFF9E6F0-44A4-47B7-27EC-CF6A16F6E0B3}"/>
          </ac:spMkLst>
        </pc:spChg>
        <pc:spChg chg="mod">
          <ac:chgData name="TAN Mei Yi [Harrisdale Senior High School]" userId="f9f029c9-d743-4d60-9f2c-e74bdec1ab07" providerId="ADAL" clId="{852031B6-0B84-407F-A52B-054735AE8AC5}" dt="2023-05-19T02:12:25.541" v="2642" actId="20577"/>
          <ac:spMkLst>
            <pc:docMk/>
            <pc:sldMk cId="3977017010" sldId="339"/>
            <ac:spMk id="12" creationId="{2EABE43C-8E99-ED85-C895-BFEF4B8AC57D}"/>
          </ac:spMkLst>
        </pc:spChg>
        <pc:spChg chg="add mod">
          <ac:chgData name="TAN Mei Yi [Harrisdale Senior High School]" userId="f9f029c9-d743-4d60-9f2c-e74bdec1ab07" providerId="ADAL" clId="{852031B6-0B84-407F-A52B-054735AE8AC5}" dt="2023-05-19T02:15:40.432" v="2802" actId="20577"/>
          <ac:spMkLst>
            <pc:docMk/>
            <pc:sldMk cId="3977017010" sldId="339"/>
            <ac:spMk id="13" creationId="{76ED8DFF-8AE0-5D02-9966-647DB8053F51}"/>
          </ac:spMkLst>
        </pc:spChg>
        <pc:spChg chg="add mod">
          <ac:chgData name="TAN Mei Yi [Harrisdale Senior High School]" userId="f9f029c9-d743-4d60-9f2c-e74bdec1ab07" providerId="ADAL" clId="{852031B6-0B84-407F-A52B-054735AE8AC5}" dt="2023-05-19T02:15:59.203" v="2810" actId="20577"/>
          <ac:spMkLst>
            <pc:docMk/>
            <pc:sldMk cId="3977017010" sldId="339"/>
            <ac:spMk id="14" creationId="{52C9CD27-1EE4-9A2C-D9A3-C85335BBBBDD}"/>
          </ac:spMkLst>
        </pc:spChg>
        <pc:spChg chg="add mod">
          <ac:chgData name="TAN Mei Yi [Harrisdale Senior High School]" userId="f9f029c9-d743-4d60-9f2c-e74bdec1ab07" providerId="ADAL" clId="{852031B6-0B84-407F-A52B-054735AE8AC5}" dt="2023-05-19T02:16:21.738" v="2829" actId="20577"/>
          <ac:spMkLst>
            <pc:docMk/>
            <pc:sldMk cId="3977017010" sldId="339"/>
            <ac:spMk id="15" creationId="{8004DFB4-D32B-4549-4370-C524A1BE9380}"/>
          </ac:spMkLst>
        </pc:spChg>
        <pc:spChg chg="add mod">
          <ac:chgData name="TAN Mei Yi [Harrisdale Senior High School]" userId="f9f029c9-d743-4d60-9f2c-e74bdec1ab07" providerId="ADAL" clId="{852031B6-0B84-407F-A52B-054735AE8AC5}" dt="2023-05-19T02:17:02.960" v="2875" actId="1076"/>
          <ac:spMkLst>
            <pc:docMk/>
            <pc:sldMk cId="3977017010" sldId="339"/>
            <ac:spMk id="16" creationId="{ABAA7C22-B1CE-5C3F-EDB3-421C94A56B4D}"/>
          </ac:spMkLst>
        </pc:spChg>
      </pc:sldChg>
      <pc:sldChg chg="addSp delSp modSp add mod delAnim modAnim">
        <pc:chgData name="TAN Mei Yi [Harrisdale Senior High School]" userId="f9f029c9-d743-4d60-9f2c-e74bdec1ab07" providerId="ADAL" clId="{852031B6-0B84-407F-A52B-054735AE8AC5}" dt="2023-05-19T02:18:32.175" v="2939" actId="1076"/>
        <pc:sldMkLst>
          <pc:docMk/>
          <pc:sldMk cId="2327973668" sldId="340"/>
        </pc:sldMkLst>
        <pc:spChg chg="mod">
          <ac:chgData name="TAN Mei Yi [Harrisdale Senior High School]" userId="f9f029c9-d743-4d60-9f2c-e74bdec1ab07" providerId="ADAL" clId="{852031B6-0B84-407F-A52B-054735AE8AC5}" dt="2023-05-19T02:17:25.387" v="2878" actId="20577"/>
          <ac:spMkLst>
            <pc:docMk/>
            <pc:sldMk cId="2327973668" sldId="340"/>
            <ac:spMk id="3" creationId="{00000000-0000-0000-0000-000000000000}"/>
          </ac:spMkLst>
        </pc:spChg>
        <pc:spChg chg="del">
          <ac:chgData name="TAN Mei Yi [Harrisdale Senior High School]" userId="f9f029c9-d743-4d60-9f2c-e74bdec1ab07" providerId="ADAL" clId="{852031B6-0B84-407F-A52B-054735AE8AC5}" dt="2023-05-19T02:17:31.810" v="2879" actId="478"/>
          <ac:spMkLst>
            <pc:docMk/>
            <pc:sldMk cId="2327973668" sldId="340"/>
            <ac:spMk id="4" creationId="{00000000-0000-0000-0000-000000000000}"/>
          </ac:spMkLst>
        </pc:spChg>
        <pc:spChg chg="add mod">
          <ac:chgData name="TAN Mei Yi [Harrisdale Senior High School]" userId="f9f029c9-d743-4d60-9f2c-e74bdec1ab07" providerId="ADAL" clId="{852031B6-0B84-407F-A52B-054735AE8AC5}" dt="2023-05-19T02:18:23.412" v="2930" actId="1076"/>
          <ac:spMkLst>
            <pc:docMk/>
            <pc:sldMk cId="2327973668" sldId="340"/>
            <ac:spMk id="5" creationId="{055F042F-617C-2D17-F497-4734B517A369}"/>
          </ac:spMkLst>
        </pc:spChg>
        <pc:spChg chg="add mod">
          <ac:chgData name="TAN Mei Yi [Harrisdale Senior High School]" userId="f9f029c9-d743-4d60-9f2c-e74bdec1ab07" providerId="ADAL" clId="{852031B6-0B84-407F-A52B-054735AE8AC5}" dt="2023-05-19T02:18:32.175" v="2939" actId="1076"/>
          <ac:spMkLst>
            <pc:docMk/>
            <pc:sldMk cId="2327973668" sldId="340"/>
            <ac:spMk id="6" creationId="{31A79CC6-0371-1D25-CEEC-C676049DBBD8}"/>
          </ac:spMkLst>
        </pc:spChg>
        <pc:spChg chg="mod">
          <ac:chgData name="TAN Mei Yi [Harrisdale Senior High School]" userId="f9f029c9-d743-4d60-9f2c-e74bdec1ab07" providerId="ADAL" clId="{852031B6-0B84-407F-A52B-054735AE8AC5}" dt="2023-05-19T02:18:16.362" v="2926" actId="1076"/>
          <ac:spMkLst>
            <pc:docMk/>
            <pc:sldMk cId="2327973668" sldId="340"/>
            <ac:spMk id="7" creationId="{D3B8D42C-6825-2C47-A1EF-F4C46E17D5A2}"/>
          </ac:spMkLst>
        </pc:spChg>
        <pc:spChg chg="mod">
          <ac:chgData name="TAN Mei Yi [Harrisdale Senior High School]" userId="f9f029c9-d743-4d60-9f2c-e74bdec1ab07" providerId="ADAL" clId="{852031B6-0B84-407F-A52B-054735AE8AC5}" dt="2023-05-19T02:17:48.844" v="2894" actId="1076"/>
          <ac:spMkLst>
            <pc:docMk/>
            <pc:sldMk cId="2327973668" sldId="340"/>
            <ac:spMk id="12" creationId="{2EABE43C-8E99-ED85-C895-BFEF4B8AC57D}"/>
          </ac:spMkLst>
        </pc:spChg>
      </pc:sldChg>
      <pc:sldChg chg="add del">
        <pc:chgData name="TAN Mei Yi [Harrisdale Senior High School]" userId="f9f029c9-d743-4d60-9f2c-e74bdec1ab07" providerId="ADAL" clId="{852031B6-0B84-407F-A52B-054735AE8AC5}" dt="2023-05-19T02:26:56.713" v="3327" actId="47"/>
        <pc:sldMkLst>
          <pc:docMk/>
          <pc:sldMk cId="1723082510" sldId="341"/>
        </pc:sldMkLst>
      </pc:sldChg>
    </pc:docChg>
  </pc:docChgLst>
  <pc:docChgLst>
    <pc:chgData name="TAN Mei Yi [Harrisdale Senior High School]" userId="f9f029c9-d743-4d60-9f2c-e74bdec1ab07" providerId="ADAL" clId="{C3B2CD3A-B7E1-46CA-B285-F2BCE5026DF9}"/>
    <pc:docChg chg="undo custSel addSld delSld modSld sldOrd">
      <pc:chgData name="TAN Mei Yi [Harrisdale Senior High School]" userId="f9f029c9-d743-4d60-9f2c-e74bdec1ab07" providerId="ADAL" clId="{C3B2CD3A-B7E1-46CA-B285-F2BCE5026DF9}" dt="2023-06-11T05:16:38.886" v="159" actId="47"/>
      <pc:docMkLst>
        <pc:docMk/>
      </pc:docMkLst>
      <pc:sldChg chg="del">
        <pc:chgData name="TAN Mei Yi [Harrisdale Senior High School]" userId="f9f029c9-d743-4d60-9f2c-e74bdec1ab07" providerId="ADAL" clId="{C3B2CD3A-B7E1-46CA-B285-F2BCE5026DF9}" dt="2023-06-11T04:57:27.480" v="34" actId="47"/>
        <pc:sldMkLst>
          <pc:docMk/>
          <pc:sldMk cId="430791497" sldId="258"/>
        </pc:sldMkLst>
      </pc:sldChg>
      <pc:sldChg chg="del">
        <pc:chgData name="TAN Mei Yi [Harrisdale Senior High School]" userId="f9f029c9-d743-4d60-9f2c-e74bdec1ab07" providerId="ADAL" clId="{C3B2CD3A-B7E1-46CA-B285-F2BCE5026DF9}" dt="2023-06-11T04:57:27.480" v="34" actId="47"/>
        <pc:sldMkLst>
          <pc:docMk/>
          <pc:sldMk cId="3727595002" sldId="259"/>
        </pc:sldMkLst>
      </pc:sldChg>
      <pc:sldChg chg="del">
        <pc:chgData name="TAN Mei Yi [Harrisdale Senior High School]" userId="f9f029c9-d743-4d60-9f2c-e74bdec1ab07" providerId="ADAL" clId="{C3B2CD3A-B7E1-46CA-B285-F2BCE5026DF9}" dt="2023-06-11T04:57:27.480" v="34" actId="47"/>
        <pc:sldMkLst>
          <pc:docMk/>
          <pc:sldMk cId="4082485183" sldId="260"/>
        </pc:sldMkLst>
      </pc:sldChg>
      <pc:sldChg chg="del">
        <pc:chgData name="TAN Mei Yi [Harrisdale Senior High School]" userId="f9f029c9-d743-4d60-9f2c-e74bdec1ab07" providerId="ADAL" clId="{C3B2CD3A-B7E1-46CA-B285-F2BCE5026DF9}" dt="2023-06-11T04:57:27.480" v="34" actId="47"/>
        <pc:sldMkLst>
          <pc:docMk/>
          <pc:sldMk cId="581592662" sldId="261"/>
        </pc:sldMkLst>
      </pc:sldChg>
      <pc:sldChg chg="del">
        <pc:chgData name="TAN Mei Yi [Harrisdale Senior High School]" userId="f9f029c9-d743-4d60-9f2c-e74bdec1ab07" providerId="ADAL" clId="{C3B2CD3A-B7E1-46CA-B285-F2BCE5026DF9}" dt="2023-06-11T04:57:27.480" v="34" actId="47"/>
        <pc:sldMkLst>
          <pc:docMk/>
          <pc:sldMk cId="3732750732" sldId="265"/>
        </pc:sldMkLst>
      </pc:sldChg>
      <pc:sldChg chg="del">
        <pc:chgData name="TAN Mei Yi [Harrisdale Senior High School]" userId="f9f029c9-d743-4d60-9f2c-e74bdec1ab07" providerId="ADAL" clId="{C3B2CD3A-B7E1-46CA-B285-F2BCE5026DF9}" dt="2023-06-11T04:57:27.480" v="34" actId="47"/>
        <pc:sldMkLst>
          <pc:docMk/>
          <pc:sldMk cId="2808648982" sldId="266"/>
        </pc:sldMkLst>
      </pc:sldChg>
      <pc:sldChg chg="addSp delSp modSp add mod modAnim">
        <pc:chgData name="TAN Mei Yi [Harrisdale Senior High School]" userId="f9f029c9-d743-4d60-9f2c-e74bdec1ab07" providerId="ADAL" clId="{C3B2CD3A-B7E1-46CA-B285-F2BCE5026DF9}" dt="2023-06-11T05:04:47.332" v="112"/>
        <pc:sldMkLst>
          <pc:docMk/>
          <pc:sldMk cId="1318951816" sldId="269"/>
        </pc:sldMkLst>
        <pc:spChg chg="add mod">
          <ac:chgData name="TAN Mei Yi [Harrisdale Senior High School]" userId="f9f029c9-d743-4d60-9f2c-e74bdec1ab07" providerId="ADAL" clId="{C3B2CD3A-B7E1-46CA-B285-F2BCE5026DF9}" dt="2023-06-11T04:57:53.776" v="40"/>
          <ac:spMkLst>
            <pc:docMk/>
            <pc:sldMk cId="1318951816" sldId="269"/>
            <ac:spMk id="2" creationId="{3515EBDF-6D8A-09ED-5A29-318EC454B4C2}"/>
          </ac:spMkLst>
        </pc:spChg>
        <pc:spChg chg="mod ord">
          <ac:chgData name="TAN Mei Yi [Harrisdale Senior High School]" userId="f9f029c9-d743-4d60-9f2c-e74bdec1ab07" providerId="ADAL" clId="{C3B2CD3A-B7E1-46CA-B285-F2BCE5026DF9}" dt="2023-06-11T05:02:17.474" v="95" actId="207"/>
          <ac:spMkLst>
            <pc:docMk/>
            <pc:sldMk cId="1318951816" sldId="269"/>
            <ac:spMk id="3" creationId="{C8C03E52-AF8F-4D31-BF75-B28AE8F35797}"/>
          </ac:spMkLst>
        </pc:spChg>
        <pc:spChg chg="del">
          <ac:chgData name="TAN Mei Yi [Harrisdale Senior High School]" userId="f9f029c9-d743-4d60-9f2c-e74bdec1ab07" providerId="ADAL" clId="{C3B2CD3A-B7E1-46CA-B285-F2BCE5026DF9}" dt="2023-06-11T04:57:53.226" v="39" actId="478"/>
          <ac:spMkLst>
            <pc:docMk/>
            <pc:sldMk cId="1318951816" sldId="269"/>
            <ac:spMk id="4" creationId="{E11258B5-67DA-4EE6-98F0-BB99D723EC85}"/>
          </ac:spMkLst>
        </pc:spChg>
        <pc:spChg chg="mod">
          <ac:chgData name="TAN Mei Yi [Harrisdale Senior High School]" userId="f9f029c9-d743-4d60-9f2c-e74bdec1ab07" providerId="ADAL" clId="{C3B2CD3A-B7E1-46CA-B285-F2BCE5026DF9}" dt="2023-06-11T05:03:03.605" v="101" actId="207"/>
          <ac:spMkLst>
            <pc:docMk/>
            <pc:sldMk cId="1318951816" sldId="269"/>
            <ac:spMk id="6" creationId="{FB0E3FB2-C3CB-44CA-AD2A-7D1F3F5F852F}"/>
          </ac:spMkLst>
        </pc:spChg>
        <pc:spChg chg="mod ord">
          <ac:chgData name="TAN Mei Yi [Harrisdale Senior High School]" userId="f9f029c9-d743-4d60-9f2c-e74bdec1ab07" providerId="ADAL" clId="{C3B2CD3A-B7E1-46CA-B285-F2BCE5026DF9}" dt="2023-06-11T05:02:36.144" v="99" actId="167"/>
          <ac:spMkLst>
            <pc:docMk/>
            <pc:sldMk cId="1318951816" sldId="269"/>
            <ac:spMk id="7" creationId="{27726421-3811-4F8A-A221-03D8DEE8BB6C}"/>
          </ac:spMkLst>
        </pc:spChg>
        <pc:inkChg chg="add">
          <ac:chgData name="TAN Mei Yi [Harrisdale Senior High School]" userId="f9f029c9-d743-4d60-9f2c-e74bdec1ab07" providerId="ADAL" clId="{C3B2CD3A-B7E1-46CA-B285-F2BCE5026DF9}" dt="2023-06-11T05:04:38.276" v="110" actId="9405"/>
          <ac:inkMkLst>
            <pc:docMk/>
            <pc:sldMk cId="1318951816" sldId="269"/>
            <ac:inkMk id="5" creationId="{13951D6E-94F4-3588-E908-C830BF4DEA74}"/>
          </ac:inkMkLst>
        </pc:inkChg>
      </pc:sldChg>
      <pc:sldChg chg="addSp delSp modSp add mod ord modAnim">
        <pc:chgData name="TAN Mei Yi [Harrisdale Senior High School]" userId="f9f029c9-d743-4d60-9f2c-e74bdec1ab07" providerId="ADAL" clId="{C3B2CD3A-B7E1-46CA-B285-F2BCE5026DF9}" dt="2023-06-11T05:01:12.797" v="89"/>
        <pc:sldMkLst>
          <pc:docMk/>
          <pc:sldMk cId="2239862296" sldId="270"/>
        </pc:sldMkLst>
        <pc:spChg chg="add mod">
          <ac:chgData name="TAN Mei Yi [Harrisdale Senior High School]" userId="f9f029c9-d743-4d60-9f2c-e74bdec1ab07" providerId="ADAL" clId="{C3B2CD3A-B7E1-46CA-B285-F2BCE5026DF9}" dt="2023-06-11T04:57:45.213" v="36"/>
          <ac:spMkLst>
            <pc:docMk/>
            <pc:sldMk cId="2239862296" sldId="270"/>
            <ac:spMk id="2" creationId="{9A7688CC-9AA4-0464-2755-D3F927C722BD}"/>
          </ac:spMkLst>
        </pc:spChg>
        <pc:spChg chg="mod">
          <ac:chgData name="TAN Mei Yi [Harrisdale Senior High School]" userId="f9f029c9-d743-4d60-9f2c-e74bdec1ab07" providerId="ADAL" clId="{C3B2CD3A-B7E1-46CA-B285-F2BCE5026DF9}" dt="2023-06-11T05:00:21.725" v="72" actId="20577"/>
          <ac:spMkLst>
            <pc:docMk/>
            <pc:sldMk cId="2239862296" sldId="270"/>
            <ac:spMk id="3" creationId="{00000000-0000-0000-0000-000000000000}"/>
          </ac:spMkLst>
        </pc:spChg>
        <pc:spChg chg="mod">
          <ac:chgData name="TAN Mei Yi [Harrisdale Senior High School]" userId="f9f029c9-d743-4d60-9f2c-e74bdec1ab07" providerId="ADAL" clId="{C3B2CD3A-B7E1-46CA-B285-F2BCE5026DF9}" dt="2023-06-11T05:01:02.785" v="87" actId="20577"/>
          <ac:spMkLst>
            <pc:docMk/>
            <pc:sldMk cId="2239862296" sldId="270"/>
            <ac:spMk id="4" creationId="{00000000-0000-0000-0000-000000000000}"/>
          </ac:spMkLst>
        </pc:spChg>
        <pc:spChg chg="add del mod">
          <ac:chgData name="TAN Mei Yi [Harrisdale Senior High School]" userId="f9f029c9-d743-4d60-9f2c-e74bdec1ab07" providerId="ADAL" clId="{C3B2CD3A-B7E1-46CA-B285-F2BCE5026DF9}" dt="2023-06-11T05:00:06.346" v="63"/>
          <ac:spMkLst>
            <pc:docMk/>
            <pc:sldMk cId="2239862296" sldId="270"/>
            <ac:spMk id="5" creationId="{68C79150-7CF2-348A-72B0-263D375B14E2}"/>
          </ac:spMkLst>
        </pc:spChg>
        <pc:spChg chg="del">
          <ac:chgData name="TAN Mei Yi [Harrisdale Senior High School]" userId="f9f029c9-d743-4d60-9f2c-e74bdec1ab07" providerId="ADAL" clId="{C3B2CD3A-B7E1-46CA-B285-F2BCE5026DF9}" dt="2023-06-11T04:57:44.791" v="35" actId="478"/>
          <ac:spMkLst>
            <pc:docMk/>
            <pc:sldMk cId="2239862296" sldId="270"/>
            <ac:spMk id="7" creationId="{3FB4E75C-0353-430D-99D4-EB4A03420DEC}"/>
          </ac:spMkLst>
        </pc:spChg>
      </pc:sldChg>
      <pc:sldChg chg="addSp delSp modSp add mod modAnim">
        <pc:chgData name="TAN Mei Yi [Harrisdale Senior High School]" userId="f9f029c9-d743-4d60-9f2c-e74bdec1ab07" providerId="ADAL" clId="{C3B2CD3A-B7E1-46CA-B285-F2BCE5026DF9}" dt="2023-06-11T05:06:56.480" v="129"/>
        <pc:sldMkLst>
          <pc:docMk/>
          <pc:sldMk cId="1481058828" sldId="271"/>
        </pc:sldMkLst>
        <pc:spChg chg="add mod">
          <ac:chgData name="TAN Mei Yi [Harrisdale Senior High School]" userId="f9f029c9-d743-4d60-9f2c-e74bdec1ab07" providerId="ADAL" clId="{C3B2CD3A-B7E1-46CA-B285-F2BCE5026DF9}" dt="2023-06-11T04:58:46.919" v="48"/>
          <ac:spMkLst>
            <pc:docMk/>
            <pc:sldMk cId="1481058828" sldId="271"/>
            <ac:spMk id="2" creationId="{59B7D645-0D26-0BF4-FD0F-5AD532F7ADED}"/>
          </ac:spMkLst>
        </pc:spChg>
        <pc:spChg chg="mod">
          <ac:chgData name="TAN Mei Yi [Harrisdale Senior High School]" userId="f9f029c9-d743-4d60-9f2c-e74bdec1ab07" providerId="ADAL" clId="{C3B2CD3A-B7E1-46CA-B285-F2BCE5026DF9}" dt="2023-06-11T05:04:06.921" v="107" actId="207"/>
          <ac:spMkLst>
            <pc:docMk/>
            <pc:sldMk cId="1481058828" sldId="271"/>
            <ac:spMk id="3" creationId="{C8C03E52-AF8F-4D31-BF75-B28AE8F35797}"/>
          </ac:spMkLst>
        </pc:spChg>
        <pc:spChg chg="del">
          <ac:chgData name="TAN Mei Yi [Harrisdale Senior High School]" userId="f9f029c9-d743-4d60-9f2c-e74bdec1ab07" providerId="ADAL" clId="{C3B2CD3A-B7E1-46CA-B285-F2BCE5026DF9}" dt="2023-06-11T04:58:46.666" v="47" actId="478"/>
          <ac:spMkLst>
            <pc:docMk/>
            <pc:sldMk cId="1481058828" sldId="271"/>
            <ac:spMk id="4" creationId="{E11258B5-67DA-4EE6-98F0-BB99D723EC85}"/>
          </ac:spMkLst>
        </pc:spChg>
        <pc:spChg chg="add mod ord">
          <ac:chgData name="TAN Mei Yi [Harrisdale Senior High School]" userId="f9f029c9-d743-4d60-9f2c-e74bdec1ab07" providerId="ADAL" clId="{C3B2CD3A-B7E1-46CA-B285-F2BCE5026DF9}" dt="2023-06-11T05:05:43.113" v="121" actId="167"/>
          <ac:spMkLst>
            <pc:docMk/>
            <pc:sldMk cId="1481058828" sldId="271"/>
            <ac:spMk id="6" creationId="{AC0FC886-D926-D765-0CCE-16A5455AAA5F}"/>
          </ac:spMkLst>
        </pc:spChg>
        <pc:inkChg chg="add">
          <ac:chgData name="TAN Mei Yi [Harrisdale Senior High School]" userId="f9f029c9-d743-4d60-9f2c-e74bdec1ab07" providerId="ADAL" clId="{C3B2CD3A-B7E1-46CA-B285-F2BCE5026DF9}" dt="2023-06-11T05:05:01.746" v="113" actId="9405"/>
          <ac:inkMkLst>
            <pc:docMk/>
            <pc:sldMk cId="1481058828" sldId="271"/>
            <ac:inkMk id="5" creationId="{48D02637-1EA5-A491-573A-848A51FDBB5D}"/>
          </ac:inkMkLst>
        </pc:inkChg>
      </pc:sldChg>
      <pc:sldChg chg="add del">
        <pc:chgData name="TAN Mei Yi [Harrisdale Senior High School]" userId="f9f029c9-d743-4d60-9f2c-e74bdec1ab07" providerId="ADAL" clId="{C3B2CD3A-B7E1-46CA-B285-F2BCE5026DF9}" dt="2023-06-11T04:58:58.231" v="52" actId="47"/>
        <pc:sldMkLst>
          <pc:docMk/>
          <pc:sldMk cId="3727571065" sldId="273"/>
        </pc:sldMkLst>
      </pc:sldChg>
      <pc:sldChg chg="addSp delSp modSp add mod modAnim">
        <pc:chgData name="TAN Mei Yi [Harrisdale Senior High School]" userId="f9f029c9-d743-4d60-9f2c-e74bdec1ab07" providerId="ADAL" clId="{C3B2CD3A-B7E1-46CA-B285-F2BCE5026DF9}" dt="2023-06-11T05:07:40.361" v="134"/>
        <pc:sldMkLst>
          <pc:docMk/>
          <pc:sldMk cId="1803954934" sldId="274"/>
        </pc:sldMkLst>
        <pc:spChg chg="add mod">
          <ac:chgData name="TAN Mei Yi [Harrisdale Senior High School]" userId="f9f029c9-d743-4d60-9f2c-e74bdec1ab07" providerId="ADAL" clId="{C3B2CD3A-B7E1-46CA-B285-F2BCE5026DF9}" dt="2023-06-11T04:58:55.919" v="51"/>
          <ac:spMkLst>
            <pc:docMk/>
            <pc:sldMk cId="1803954934" sldId="274"/>
            <ac:spMk id="2" creationId="{982F9309-B371-B023-2E58-A7736B6437EC}"/>
          </ac:spMkLst>
        </pc:spChg>
        <pc:spChg chg="mod">
          <ac:chgData name="TAN Mei Yi [Harrisdale Senior High School]" userId="f9f029c9-d743-4d60-9f2c-e74bdec1ab07" providerId="ADAL" clId="{C3B2CD3A-B7E1-46CA-B285-F2BCE5026DF9}" dt="2023-06-11T05:07:24.581" v="131" actId="207"/>
          <ac:spMkLst>
            <pc:docMk/>
            <pc:sldMk cId="1803954934" sldId="274"/>
            <ac:spMk id="3" creationId="{C8C03E52-AF8F-4D31-BF75-B28AE8F35797}"/>
          </ac:spMkLst>
        </pc:spChg>
        <pc:spChg chg="del">
          <ac:chgData name="TAN Mei Yi [Harrisdale Senior High School]" userId="f9f029c9-d743-4d60-9f2c-e74bdec1ab07" providerId="ADAL" clId="{C3B2CD3A-B7E1-46CA-B285-F2BCE5026DF9}" dt="2023-06-11T04:58:55.598" v="50" actId="478"/>
          <ac:spMkLst>
            <pc:docMk/>
            <pc:sldMk cId="1803954934" sldId="274"/>
            <ac:spMk id="4" creationId="{E11258B5-67DA-4EE6-98F0-BB99D723EC85}"/>
          </ac:spMkLst>
        </pc:spChg>
      </pc:sldChg>
      <pc:sldChg chg="modSp mod">
        <pc:chgData name="TAN Mei Yi [Harrisdale Senior High School]" userId="f9f029c9-d743-4d60-9f2c-e74bdec1ab07" providerId="ADAL" clId="{C3B2CD3A-B7E1-46CA-B285-F2BCE5026DF9}" dt="2023-06-11T05:14:25.793" v="153" actId="20577"/>
        <pc:sldMkLst>
          <pc:docMk/>
          <pc:sldMk cId="3000480193" sldId="288"/>
        </pc:sldMkLst>
        <pc:spChg chg="mod">
          <ac:chgData name="TAN Mei Yi [Harrisdale Senior High School]" userId="f9f029c9-d743-4d60-9f2c-e74bdec1ab07" providerId="ADAL" clId="{C3B2CD3A-B7E1-46CA-B285-F2BCE5026DF9}" dt="2023-06-11T05:14:25.793" v="153" actId="20577"/>
          <ac:spMkLst>
            <pc:docMk/>
            <pc:sldMk cId="3000480193" sldId="288"/>
            <ac:spMk id="5" creationId="{00000000-0000-0000-0000-000000000000}"/>
          </ac:spMkLst>
        </pc:spChg>
      </pc:sldChg>
      <pc:sldChg chg="modSp mod">
        <pc:chgData name="TAN Mei Yi [Harrisdale Senior High School]" userId="f9f029c9-d743-4d60-9f2c-e74bdec1ab07" providerId="ADAL" clId="{C3B2CD3A-B7E1-46CA-B285-F2BCE5026DF9}" dt="2023-06-11T04:48:15.534" v="22" actId="20577"/>
        <pc:sldMkLst>
          <pc:docMk/>
          <pc:sldMk cId="2226349418" sldId="292"/>
        </pc:sldMkLst>
        <pc:spChg chg="mod">
          <ac:chgData name="TAN Mei Yi [Harrisdale Senior High School]" userId="f9f029c9-d743-4d60-9f2c-e74bdec1ab07" providerId="ADAL" clId="{C3B2CD3A-B7E1-46CA-B285-F2BCE5026DF9}" dt="2023-06-11T04:47:20.862" v="1" actId="20577"/>
          <ac:spMkLst>
            <pc:docMk/>
            <pc:sldMk cId="2226349418" sldId="292"/>
            <ac:spMk id="21" creationId="{8E7845BC-DC72-44E1-BABF-6AFB4DC3022D}"/>
          </ac:spMkLst>
        </pc:spChg>
        <pc:spChg chg="mod">
          <ac:chgData name="TAN Mei Yi [Harrisdale Senior High School]" userId="f9f029c9-d743-4d60-9f2c-e74bdec1ab07" providerId="ADAL" clId="{C3B2CD3A-B7E1-46CA-B285-F2BCE5026DF9}" dt="2023-06-11T04:48:15.534" v="22" actId="20577"/>
          <ac:spMkLst>
            <pc:docMk/>
            <pc:sldMk cId="2226349418" sldId="292"/>
            <ac:spMk id="22" creationId="{046BE2BE-401B-43B6-9F59-E6AE635E14BD}"/>
          </ac:spMkLst>
        </pc:spChg>
      </pc:sldChg>
      <pc:sldChg chg="del">
        <pc:chgData name="TAN Mei Yi [Harrisdale Senior High School]" userId="f9f029c9-d743-4d60-9f2c-e74bdec1ab07" providerId="ADAL" clId="{C3B2CD3A-B7E1-46CA-B285-F2BCE5026DF9}" dt="2023-06-11T04:57:27.480" v="34" actId="47"/>
        <pc:sldMkLst>
          <pc:docMk/>
          <pc:sldMk cId="1057994458" sldId="294"/>
        </pc:sldMkLst>
      </pc:sldChg>
      <pc:sldChg chg="del">
        <pc:chgData name="TAN Mei Yi [Harrisdale Senior High School]" userId="f9f029c9-d743-4d60-9f2c-e74bdec1ab07" providerId="ADAL" clId="{C3B2CD3A-B7E1-46CA-B285-F2BCE5026DF9}" dt="2023-06-11T04:57:27.480" v="34" actId="47"/>
        <pc:sldMkLst>
          <pc:docMk/>
          <pc:sldMk cId="1600687480" sldId="296"/>
        </pc:sldMkLst>
      </pc:sldChg>
      <pc:sldChg chg="del">
        <pc:chgData name="TAN Mei Yi [Harrisdale Senior High School]" userId="f9f029c9-d743-4d60-9f2c-e74bdec1ab07" providerId="ADAL" clId="{C3B2CD3A-B7E1-46CA-B285-F2BCE5026DF9}" dt="2023-06-11T04:57:27.480" v="34" actId="47"/>
        <pc:sldMkLst>
          <pc:docMk/>
          <pc:sldMk cId="3119249193" sldId="298"/>
        </pc:sldMkLst>
      </pc:sldChg>
      <pc:sldChg chg="del">
        <pc:chgData name="TAN Mei Yi [Harrisdale Senior High School]" userId="f9f029c9-d743-4d60-9f2c-e74bdec1ab07" providerId="ADAL" clId="{C3B2CD3A-B7E1-46CA-B285-F2BCE5026DF9}" dt="2023-06-11T04:57:27.480" v="34" actId="47"/>
        <pc:sldMkLst>
          <pc:docMk/>
          <pc:sldMk cId="2170412506" sldId="299"/>
        </pc:sldMkLst>
      </pc:sldChg>
      <pc:sldChg chg="del">
        <pc:chgData name="TAN Mei Yi [Harrisdale Senior High School]" userId="f9f029c9-d743-4d60-9f2c-e74bdec1ab07" providerId="ADAL" clId="{C3B2CD3A-B7E1-46CA-B285-F2BCE5026DF9}" dt="2023-06-11T04:57:27.480" v="34" actId="47"/>
        <pc:sldMkLst>
          <pc:docMk/>
          <pc:sldMk cId="241039748" sldId="300"/>
        </pc:sldMkLst>
      </pc:sldChg>
      <pc:sldChg chg="del">
        <pc:chgData name="TAN Mei Yi [Harrisdale Senior High School]" userId="f9f029c9-d743-4d60-9f2c-e74bdec1ab07" providerId="ADAL" clId="{C3B2CD3A-B7E1-46CA-B285-F2BCE5026DF9}" dt="2023-06-11T04:57:27.480" v="34" actId="47"/>
        <pc:sldMkLst>
          <pc:docMk/>
          <pc:sldMk cId="3821331227" sldId="301"/>
        </pc:sldMkLst>
      </pc:sldChg>
      <pc:sldChg chg="del">
        <pc:chgData name="TAN Mei Yi [Harrisdale Senior High School]" userId="f9f029c9-d743-4d60-9f2c-e74bdec1ab07" providerId="ADAL" clId="{C3B2CD3A-B7E1-46CA-B285-F2BCE5026DF9}" dt="2023-06-11T04:57:27.480" v="34" actId="47"/>
        <pc:sldMkLst>
          <pc:docMk/>
          <pc:sldMk cId="2956705432" sldId="302"/>
        </pc:sldMkLst>
      </pc:sldChg>
      <pc:sldChg chg="del">
        <pc:chgData name="TAN Mei Yi [Harrisdale Senior High School]" userId="f9f029c9-d743-4d60-9f2c-e74bdec1ab07" providerId="ADAL" clId="{C3B2CD3A-B7E1-46CA-B285-F2BCE5026DF9}" dt="2023-06-11T04:57:27.480" v="34" actId="47"/>
        <pc:sldMkLst>
          <pc:docMk/>
          <pc:sldMk cId="3476950925" sldId="303"/>
        </pc:sldMkLst>
      </pc:sldChg>
      <pc:sldChg chg="del">
        <pc:chgData name="TAN Mei Yi [Harrisdale Senior High School]" userId="f9f029c9-d743-4d60-9f2c-e74bdec1ab07" providerId="ADAL" clId="{C3B2CD3A-B7E1-46CA-B285-F2BCE5026DF9}" dt="2023-06-11T04:57:27.480" v="34" actId="47"/>
        <pc:sldMkLst>
          <pc:docMk/>
          <pc:sldMk cId="3197842005" sldId="304"/>
        </pc:sldMkLst>
      </pc:sldChg>
      <pc:sldChg chg="del">
        <pc:chgData name="TAN Mei Yi [Harrisdale Senior High School]" userId="f9f029c9-d743-4d60-9f2c-e74bdec1ab07" providerId="ADAL" clId="{C3B2CD3A-B7E1-46CA-B285-F2BCE5026DF9}" dt="2023-06-11T04:57:27.480" v="34" actId="47"/>
        <pc:sldMkLst>
          <pc:docMk/>
          <pc:sldMk cId="2308434004" sldId="305"/>
        </pc:sldMkLst>
      </pc:sldChg>
      <pc:sldChg chg="modSp add del mod modAnim">
        <pc:chgData name="TAN Mei Yi [Harrisdale Senior High School]" userId="f9f029c9-d743-4d60-9f2c-e74bdec1ab07" providerId="ADAL" clId="{C3B2CD3A-B7E1-46CA-B285-F2BCE5026DF9}" dt="2023-06-11T04:56:22.484" v="29" actId="47"/>
        <pc:sldMkLst>
          <pc:docMk/>
          <pc:sldMk cId="938807537" sldId="306"/>
        </pc:sldMkLst>
        <pc:spChg chg="mod">
          <ac:chgData name="TAN Mei Yi [Harrisdale Senior High School]" userId="f9f029c9-d743-4d60-9f2c-e74bdec1ab07" providerId="ADAL" clId="{C3B2CD3A-B7E1-46CA-B285-F2BCE5026DF9}" dt="2023-06-11T04:49:27.145" v="28" actId="207"/>
          <ac:spMkLst>
            <pc:docMk/>
            <pc:sldMk cId="938807537" sldId="306"/>
            <ac:spMk id="3" creationId="{00000000-0000-0000-0000-000000000000}"/>
          </ac:spMkLst>
        </pc:spChg>
        <pc:spChg chg="mod">
          <ac:chgData name="TAN Mei Yi [Harrisdale Senior High School]" userId="f9f029c9-d743-4d60-9f2c-e74bdec1ab07" providerId="ADAL" clId="{C3B2CD3A-B7E1-46CA-B285-F2BCE5026DF9}" dt="2023-06-11T04:49:11.814" v="25" actId="208"/>
          <ac:spMkLst>
            <pc:docMk/>
            <pc:sldMk cId="938807537" sldId="306"/>
            <ac:spMk id="6" creationId="{B54C84CA-BD6D-419A-B8F8-0FE4B9847EF7}"/>
          </ac:spMkLst>
        </pc:spChg>
      </pc:sldChg>
      <pc:sldChg chg="add del">
        <pc:chgData name="TAN Mei Yi [Harrisdale Senior High School]" userId="f9f029c9-d743-4d60-9f2c-e74bdec1ab07" providerId="ADAL" clId="{C3B2CD3A-B7E1-46CA-B285-F2BCE5026DF9}" dt="2023-06-11T04:56:43.496" v="33" actId="47"/>
        <pc:sldMkLst>
          <pc:docMk/>
          <pc:sldMk cId="1730155264" sldId="307"/>
        </pc:sldMkLst>
      </pc:sldChg>
      <pc:sldChg chg="addSp delSp modSp add mod modAnim">
        <pc:chgData name="TAN Mei Yi [Harrisdale Senior High School]" userId="f9f029c9-d743-4d60-9f2c-e74bdec1ab07" providerId="ADAL" clId="{C3B2CD3A-B7E1-46CA-B285-F2BCE5026DF9}" dt="2023-06-11T05:01:33.842" v="93"/>
        <pc:sldMkLst>
          <pc:docMk/>
          <pc:sldMk cId="297318505" sldId="308"/>
        </pc:sldMkLst>
        <pc:spChg chg="add mod">
          <ac:chgData name="TAN Mei Yi [Harrisdale Senior High School]" userId="f9f029c9-d743-4d60-9f2c-e74bdec1ab07" providerId="ADAL" clId="{C3B2CD3A-B7E1-46CA-B285-F2BCE5026DF9}" dt="2023-06-11T04:57:49.539" v="38"/>
          <ac:spMkLst>
            <pc:docMk/>
            <pc:sldMk cId="297318505" sldId="308"/>
            <ac:spMk id="2" creationId="{B3D4894E-4D91-E233-F29C-F1BE52E60D55}"/>
          </ac:spMkLst>
        </pc:spChg>
        <pc:spChg chg="mod">
          <ac:chgData name="TAN Mei Yi [Harrisdale Senior High School]" userId="f9f029c9-d743-4d60-9f2c-e74bdec1ab07" providerId="ADAL" clId="{C3B2CD3A-B7E1-46CA-B285-F2BCE5026DF9}" dt="2023-06-11T05:01:28.158" v="92" actId="207"/>
          <ac:spMkLst>
            <pc:docMk/>
            <pc:sldMk cId="297318505" sldId="308"/>
            <ac:spMk id="3" creationId="{00000000-0000-0000-0000-000000000000}"/>
          </ac:spMkLst>
        </pc:spChg>
        <pc:spChg chg="del">
          <ac:chgData name="TAN Mei Yi [Harrisdale Senior High School]" userId="f9f029c9-d743-4d60-9f2c-e74bdec1ab07" providerId="ADAL" clId="{C3B2CD3A-B7E1-46CA-B285-F2BCE5026DF9}" dt="2023-06-11T04:57:49.185" v="37" actId="478"/>
          <ac:spMkLst>
            <pc:docMk/>
            <pc:sldMk cId="297318505" sldId="308"/>
            <ac:spMk id="4" creationId="{4D8A380B-B533-4EAE-8E8D-3860D4C9BE03}"/>
          </ac:spMkLst>
        </pc:spChg>
      </pc:sldChg>
      <pc:sldChg chg="add">
        <pc:chgData name="TAN Mei Yi [Harrisdale Senior High School]" userId="f9f029c9-d743-4d60-9f2c-e74bdec1ab07" providerId="ADAL" clId="{C3B2CD3A-B7E1-46CA-B285-F2BCE5026DF9}" dt="2023-06-11T04:56:27.845" v="30"/>
        <pc:sldMkLst>
          <pc:docMk/>
          <pc:sldMk cId="938807537" sldId="309"/>
        </pc:sldMkLst>
      </pc:sldChg>
      <pc:sldChg chg="add">
        <pc:chgData name="TAN Mei Yi [Harrisdale Senior High School]" userId="f9f029c9-d743-4d60-9f2c-e74bdec1ab07" providerId="ADAL" clId="{C3B2CD3A-B7E1-46CA-B285-F2BCE5026DF9}" dt="2023-06-11T04:56:27.845" v="30"/>
        <pc:sldMkLst>
          <pc:docMk/>
          <pc:sldMk cId="116718190" sldId="340"/>
        </pc:sldMkLst>
      </pc:sldChg>
      <pc:sldChg chg="add ord">
        <pc:chgData name="TAN Mei Yi [Harrisdale Senior High School]" userId="f9f029c9-d743-4d60-9f2c-e74bdec1ab07" providerId="ADAL" clId="{C3B2CD3A-B7E1-46CA-B285-F2BCE5026DF9}" dt="2023-06-11T04:56:40.947" v="32"/>
        <pc:sldMkLst>
          <pc:docMk/>
          <pc:sldMk cId="2660949895" sldId="341"/>
        </pc:sldMkLst>
      </pc:sldChg>
      <pc:sldChg chg="addSp delSp modSp add del mod ord addAnim delAnim modAnim">
        <pc:chgData name="TAN Mei Yi [Harrisdale Senior High School]" userId="f9f029c9-d743-4d60-9f2c-e74bdec1ab07" providerId="ADAL" clId="{C3B2CD3A-B7E1-46CA-B285-F2BCE5026DF9}" dt="2023-06-11T05:16:38.886" v="159" actId="47"/>
        <pc:sldMkLst>
          <pc:docMk/>
          <pc:sldMk cId="2738544585" sldId="342"/>
        </pc:sldMkLst>
        <pc:spChg chg="add del mod">
          <ac:chgData name="TAN Mei Yi [Harrisdale Senior High School]" userId="f9f029c9-d743-4d60-9f2c-e74bdec1ab07" providerId="ADAL" clId="{C3B2CD3A-B7E1-46CA-B285-F2BCE5026DF9}" dt="2023-06-11T05:16:35.854" v="158" actId="20577"/>
          <ac:spMkLst>
            <pc:docMk/>
            <pc:sldMk cId="2738544585" sldId="342"/>
            <ac:spMk id="3" creationId="{00000000-0000-0000-0000-000000000000}"/>
          </ac:spMkLst>
        </pc:spChg>
        <pc:spChg chg="del">
          <ac:chgData name="TAN Mei Yi [Harrisdale Senior High School]" userId="f9f029c9-d743-4d60-9f2c-e74bdec1ab07" providerId="ADAL" clId="{C3B2CD3A-B7E1-46CA-B285-F2BCE5026DF9}" dt="2023-06-11T05:12:51.851" v="140" actId="478"/>
          <ac:spMkLst>
            <pc:docMk/>
            <pc:sldMk cId="2738544585" sldId="342"/>
            <ac:spMk id="4" creationId="{00000000-0000-0000-0000-000000000000}"/>
          </ac:spMkLst>
        </pc:spChg>
        <pc:spChg chg="add del mod">
          <ac:chgData name="TAN Mei Yi [Harrisdale Senior High School]" userId="f9f029c9-d743-4d60-9f2c-e74bdec1ab07" providerId="ADAL" clId="{C3B2CD3A-B7E1-46CA-B285-F2BCE5026DF9}" dt="2023-06-11T05:16:29.927" v="156" actId="478"/>
          <ac:spMkLst>
            <pc:docMk/>
            <pc:sldMk cId="2738544585" sldId="342"/>
            <ac:spMk id="8" creationId="{F280341C-67C4-B65B-6C84-480E7B4C9E98}"/>
          </ac:spMkLst>
        </pc:spChg>
        <pc:picChg chg="add mod">
          <ac:chgData name="TAN Mei Yi [Harrisdale Senior High School]" userId="f9f029c9-d743-4d60-9f2c-e74bdec1ab07" providerId="ADAL" clId="{C3B2CD3A-B7E1-46CA-B285-F2BCE5026DF9}" dt="2023-06-11T05:16:20.143" v="154" actId="1076"/>
          <ac:picMkLst>
            <pc:docMk/>
            <pc:sldMk cId="2738544585" sldId="342"/>
            <ac:picMk id="6" creationId="{20B736A1-358E-EDB0-63D8-41269B4D45E9}"/>
          </ac:picMkLst>
        </pc:picChg>
      </pc:sldChg>
    </pc:docChg>
  </pc:docChgLst>
  <pc:docChgLst>
    <pc:chgData name="COLIC Sven [Harrisdale Senior High School]" userId="6df4fdc3-a414-429a-9167-c65dcfc0fa08" providerId="ADAL" clId="{CEB350DF-657F-47A5-80F7-9C0A70D0922B}"/>
    <pc:docChg chg="modSld">
      <pc:chgData name="COLIC Sven [Harrisdale Senior High School]" userId="6df4fdc3-a414-429a-9167-c65dcfc0fa08" providerId="ADAL" clId="{CEB350DF-657F-47A5-80F7-9C0A70D0922B}" dt="2023-07-23T10:58:33.479" v="19" actId="20577"/>
      <pc:docMkLst>
        <pc:docMk/>
      </pc:docMkLst>
      <pc:sldChg chg="modSp">
        <pc:chgData name="COLIC Sven [Harrisdale Senior High School]" userId="6df4fdc3-a414-429a-9167-c65dcfc0fa08" providerId="ADAL" clId="{CEB350DF-657F-47A5-80F7-9C0A70D0922B}" dt="2023-07-23T10:58:33.479" v="19" actId="20577"/>
        <pc:sldMkLst>
          <pc:docMk/>
          <pc:sldMk cId="3507693593" sldId="269"/>
        </pc:sldMkLst>
        <pc:spChg chg="mod">
          <ac:chgData name="COLIC Sven [Harrisdale Senior High School]" userId="6df4fdc3-a414-429a-9167-c65dcfc0fa08" providerId="ADAL" clId="{CEB350DF-657F-47A5-80F7-9C0A70D0922B}" dt="2023-07-23T10:58:33.479" v="19" actId="20577"/>
          <ac:spMkLst>
            <pc:docMk/>
            <pc:sldMk cId="3507693593" sldId="269"/>
            <ac:spMk id="3" creationId="{B79B0AEE-4896-4FB4-80AC-188F4701D991}"/>
          </ac:spMkLst>
        </pc:spChg>
      </pc:sldChg>
    </pc:docChg>
  </pc:docChgLst>
  <pc:docChgLst>
    <pc:chgData name="TAN Mei Yi [Harrisdale Senior High School]" userId="f9f029c9-d743-4d60-9f2c-e74bdec1ab07" providerId="ADAL" clId="{6F2F8AAA-B1AE-4DAF-A659-2AF59A7FA8DA}"/>
    <pc:docChg chg="custSel addSld delSld modSld">
      <pc:chgData name="TAN Mei Yi [Harrisdale Senior High School]" userId="f9f029c9-d743-4d60-9f2c-e74bdec1ab07" providerId="ADAL" clId="{6F2F8AAA-B1AE-4DAF-A659-2AF59A7FA8DA}" dt="2023-03-23T01:41:48.675" v="1455" actId="207"/>
      <pc:docMkLst>
        <pc:docMk/>
      </pc:docMkLst>
      <pc:sldChg chg="del">
        <pc:chgData name="TAN Mei Yi [Harrisdale Senior High School]" userId="f9f029c9-d743-4d60-9f2c-e74bdec1ab07" providerId="ADAL" clId="{6F2F8AAA-B1AE-4DAF-A659-2AF59A7FA8DA}" dt="2023-03-23T00:20:38.657" v="115" actId="47"/>
        <pc:sldMkLst>
          <pc:docMk/>
          <pc:sldMk cId="312250097" sldId="257"/>
        </pc:sldMkLst>
      </pc:sldChg>
      <pc:sldChg chg="del">
        <pc:chgData name="TAN Mei Yi [Harrisdale Senior High School]" userId="f9f029c9-d743-4d60-9f2c-e74bdec1ab07" providerId="ADAL" clId="{6F2F8AAA-B1AE-4DAF-A659-2AF59A7FA8DA}" dt="2023-03-23T00:20:38.657" v="115" actId="47"/>
        <pc:sldMkLst>
          <pc:docMk/>
          <pc:sldMk cId="857879338" sldId="258"/>
        </pc:sldMkLst>
      </pc:sldChg>
      <pc:sldChg chg="del">
        <pc:chgData name="TAN Mei Yi [Harrisdale Senior High School]" userId="f9f029c9-d743-4d60-9f2c-e74bdec1ab07" providerId="ADAL" clId="{6F2F8AAA-B1AE-4DAF-A659-2AF59A7FA8DA}" dt="2023-03-23T00:20:38.657" v="115" actId="47"/>
        <pc:sldMkLst>
          <pc:docMk/>
          <pc:sldMk cId="4242319994" sldId="259"/>
        </pc:sldMkLst>
      </pc:sldChg>
      <pc:sldChg chg="del">
        <pc:chgData name="TAN Mei Yi [Harrisdale Senior High School]" userId="f9f029c9-d743-4d60-9f2c-e74bdec1ab07" providerId="ADAL" clId="{6F2F8AAA-B1AE-4DAF-A659-2AF59A7FA8DA}" dt="2023-03-23T00:20:38.657" v="115" actId="47"/>
        <pc:sldMkLst>
          <pc:docMk/>
          <pc:sldMk cId="2452684759" sldId="260"/>
        </pc:sldMkLst>
      </pc:sldChg>
      <pc:sldChg chg="add">
        <pc:chgData name="TAN Mei Yi [Harrisdale Senior High School]" userId="f9f029c9-d743-4d60-9f2c-e74bdec1ab07" providerId="ADAL" clId="{6F2F8AAA-B1AE-4DAF-A659-2AF59A7FA8DA}" dt="2023-03-23T00:20:10.413" v="112"/>
        <pc:sldMkLst>
          <pc:docMk/>
          <pc:sldMk cId="3240852924" sldId="261"/>
        </pc:sldMkLst>
      </pc:sldChg>
      <pc:sldChg chg="modSp add mod modAnim">
        <pc:chgData name="TAN Mei Yi [Harrisdale Senior High School]" userId="f9f029c9-d743-4d60-9f2c-e74bdec1ab07" providerId="ADAL" clId="{6F2F8AAA-B1AE-4DAF-A659-2AF59A7FA8DA}" dt="2023-03-23T01:37:48.025" v="1405" actId="20577"/>
        <pc:sldMkLst>
          <pc:docMk/>
          <pc:sldMk cId="1919956621" sldId="262"/>
        </pc:sldMkLst>
        <pc:spChg chg="mod">
          <ac:chgData name="TAN Mei Yi [Harrisdale Senior High School]" userId="f9f029c9-d743-4d60-9f2c-e74bdec1ab07" providerId="ADAL" clId="{6F2F8AAA-B1AE-4DAF-A659-2AF59A7FA8DA}" dt="2023-03-23T01:37:48.025" v="1405" actId="20577"/>
          <ac:spMkLst>
            <pc:docMk/>
            <pc:sldMk cId="1919956621" sldId="262"/>
            <ac:spMk id="3" creationId="{00000000-0000-0000-0000-000000000000}"/>
          </ac:spMkLst>
        </pc:spChg>
        <pc:spChg chg="mod">
          <ac:chgData name="TAN Mei Yi [Harrisdale Senior High School]" userId="f9f029c9-d743-4d60-9f2c-e74bdec1ab07" providerId="ADAL" clId="{6F2F8AAA-B1AE-4DAF-A659-2AF59A7FA8DA}" dt="2023-03-23T01:31:43.343" v="783" actId="207"/>
          <ac:spMkLst>
            <pc:docMk/>
            <pc:sldMk cId="1919956621" sldId="262"/>
            <ac:spMk id="6" creationId="{064607AF-9CAC-45BB-81A2-D18DDC9CA6C4}"/>
          </ac:spMkLst>
        </pc:spChg>
      </pc:sldChg>
      <pc:sldChg chg="del">
        <pc:chgData name="TAN Mei Yi [Harrisdale Senior High School]" userId="f9f029c9-d743-4d60-9f2c-e74bdec1ab07" providerId="ADAL" clId="{6F2F8AAA-B1AE-4DAF-A659-2AF59A7FA8DA}" dt="2023-03-23T00:20:38.657" v="115" actId="47"/>
        <pc:sldMkLst>
          <pc:docMk/>
          <pc:sldMk cId="3177470751" sldId="264"/>
        </pc:sldMkLst>
      </pc:sldChg>
      <pc:sldChg chg="modSp add mod">
        <pc:chgData name="TAN Mei Yi [Harrisdale Senior High School]" userId="f9f029c9-d743-4d60-9f2c-e74bdec1ab07" providerId="ADAL" clId="{6F2F8AAA-B1AE-4DAF-A659-2AF59A7FA8DA}" dt="2023-03-23T01:41:48.675" v="1455" actId="207"/>
        <pc:sldMkLst>
          <pc:docMk/>
          <pc:sldMk cId="829320255" sldId="265"/>
        </pc:sldMkLst>
        <pc:spChg chg="mod">
          <ac:chgData name="TAN Mei Yi [Harrisdale Senior High School]" userId="f9f029c9-d743-4d60-9f2c-e74bdec1ab07" providerId="ADAL" clId="{6F2F8AAA-B1AE-4DAF-A659-2AF59A7FA8DA}" dt="2023-03-23T01:41:48.675" v="1455" actId="207"/>
          <ac:spMkLst>
            <pc:docMk/>
            <pc:sldMk cId="829320255" sldId="265"/>
            <ac:spMk id="7" creationId="{305583B1-1C4A-4F34-9458-A66DD53FA03B}"/>
          </ac:spMkLst>
        </pc:spChg>
      </pc:sldChg>
      <pc:sldChg chg="modSp add mod modAnim">
        <pc:chgData name="TAN Mei Yi [Harrisdale Senior High School]" userId="f9f029c9-d743-4d60-9f2c-e74bdec1ab07" providerId="ADAL" clId="{6F2F8AAA-B1AE-4DAF-A659-2AF59A7FA8DA}" dt="2023-03-23T01:12:11.283" v="299" actId="20577"/>
        <pc:sldMkLst>
          <pc:docMk/>
          <pc:sldMk cId="4092383297" sldId="266"/>
        </pc:sldMkLst>
        <pc:spChg chg="mod">
          <ac:chgData name="TAN Mei Yi [Harrisdale Senior High School]" userId="f9f029c9-d743-4d60-9f2c-e74bdec1ab07" providerId="ADAL" clId="{6F2F8AAA-B1AE-4DAF-A659-2AF59A7FA8DA}" dt="2023-03-23T01:09:50.193" v="213" actId="207"/>
          <ac:spMkLst>
            <pc:docMk/>
            <pc:sldMk cId="4092383297" sldId="266"/>
            <ac:spMk id="4" creationId="{6A044F7B-ABF6-4279-BE6D-1C56E755086E}"/>
          </ac:spMkLst>
        </pc:spChg>
        <pc:spChg chg="mod">
          <ac:chgData name="TAN Mei Yi [Harrisdale Senior High School]" userId="f9f029c9-d743-4d60-9f2c-e74bdec1ab07" providerId="ADAL" clId="{6F2F8AAA-B1AE-4DAF-A659-2AF59A7FA8DA}" dt="2023-03-23T01:12:11.283" v="299" actId="20577"/>
          <ac:spMkLst>
            <pc:docMk/>
            <pc:sldMk cId="4092383297" sldId="266"/>
            <ac:spMk id="5" creationId="{6A3CC27E-B26F-42B8-B9D2-714D0866A25B}"/>
          </ac:spMkLst>
        </pc:spChg>
      </pc:sldChg>
      <pc:sldChg chg="modSp add mod">
        <pc:chgData name="TAN Mei Yi [Harrisdale Senior High School]" userId="f9f029c9-d743-4d60-9f2c-e74bdec1ab07" providerId="ADAL" clId="{6F2F8AAA-B1AE-4DAF-A659-2AF59A7FA8DA}" dt="2023-03-23T01:31:26.597" v="782" actId="113"/>
        <pc:sldMkLst>
          <pc:docMk/>
          <pc:sldMk cId="2203080594" sldId="267"/>
        </pc:sldMkLst>
        <pc:spChg chg="mod">
          <ac:chgData name="TAN Mei Yi [Harrisdale Senior High School]" userId="f9f029c9-d743-4d60-9f2c-e74bdec1ab07" providerId="ADAL" clId="{6F2F8AAA-B1AE-4DAF-A659-2AF59A7FA8DA}" dt="2023-03-23T01:30:52.309" v="691" actId="207"/>
          <ac:spMkLst>
            <pc:docMk/>
            <pc:sldMk cId="2203080594" sldId="267"/>
            <ac:spMk id="4" creationId="{6A044F7B-ABF6-4279-BE6D-1C56E755086E}"/>
          </ac:spMkLst>
        </pc:spChg>
        <pc:spChg chg="mod">
          <ac:chgData name="TAN Mei Yi [Harrisdale Senior High School]" userId="f9f029c9-d743-4d60-9f2c-e74bdec1ab07" providerId="ADAL" clId="{6F2F8AAA-B1AE-4DAF-A659-2AF59A7FA8DA}" dt="2023-03-23T01:31:26.597" v="782" actId="113"/>
          <ac:spMkLst>
            <pc:docMk/>
            <pc:sldMk cId="2203080594" sldId="267"/>
            <ac:spMk id="5" creationId="{6A3CC27E-B26F-42B8-B9D2-714D0866A25B}"/>
          </ac:spMkLst>
        </pc:spChg>
      </pc:sldChg>
      <pc:sldChg chg="modSp add mod">
        <pc:chgData name="TAN Mei Yi [Harrisdale Senior High School]" userId="f9f029c9-d743-4d60-9f2c-e74bdec1ab07" providerId="ADAL" clId="{6F2F8AAA-B1AE-4DAF-A659-2AF59A7FA8DA}" dt="2023-03-23T01:10:05.935" v="214" actId="207"/>
        <pc:sldMkLst>
          <pc:docMk/>
          <pc:sldMk cId="3899071999" sldId="268"/>
        </pc:sldMkLst>
        <pc:spChg chg="mod">
          <ac:chgData name="TAN Mei Yi [Harrisdale Senior High School]" userId="f9f029c9-d743-4d60-9f2c-e74bdec1ab07" providerId="ADAL" clId="{6F2F8AAA-B1AE-4DAF-A659-2AF59A7FA8DA}" dt="2023-03-23T01:10:05.935" v="214" actId="207"/>
          <ac:spMkLst>
            <pc:docMk/>
            <pc:sldMk cId="3899071999" sldId="268"/>
            <ac:spMk id="4" creationId="{57963401-2F95-45E5-A447-EB7207109D0A}"/>
          </ac:spMkLst>
        </pc:spChg>
      </pc:sldChg>
      <pc:sldChg chg="modSp add mod">
        <pc:chgData name="TAN Mei Yi [Harrisdale Senior High School]" userId="f9f029c9-d743-4d60-9f2c-e74bdec1ab07" providerId="ADAL" clId="{6F2F8AAA-B1AE-4DAF-A659-2AF59A7FA8DA}" dt="2023-03-23T01:12:41.036" v="301" actId="113"/>
        <pc:sldMkLst>
          <pc:docMk/>
          <pc:sldMk cId="1258261986" sldId="269"/>
        </pc:sldMkLst>
        <pc:spChg chg="mod">
          <ac:chgData name="TAN Mei Yi [Harrisdale Senior High School]" userId="f9f029c9-d743-4d60-9f2c-e74bdec1ab07" providerId="ADAL" clId="{6F2F8AAA-B1AE-4DAF-A659-2AF59A7FA8DA}" dt="2023-03-23T01:12:37.121" v="300" actId="113"/>
          <ac:spMkLst>
            <pc:docMk/>
            <pc:sldMk cId="1258261986" sldId="269"/>
            <ac:spMk id="3" creationId="{00000000-0000-0000-0000-000000000000}"/>
          </ac:spMkLst>
        </pc:spChg>
        <pc:spChg chg="mod">
          <ac:chgData name="TAN Mei Yi [Harrisdale Senior High School]" userId="f9f029c9-d743-4d60-9f2c-e74bdec1ab07" providerId="ADAL" clId="{6F2F8AAA-B1AE-4DAF-A659-2AF59A7FA8DA}" dt="2023-03-23T01:10:11.011" v="215" actId="207"/>
          <ac:spMkLst>
            <pc:docMk/>
            <pc:sldMk cId="1258261986" sldId="269"/>
            <ac:spMk id="7" creationId="{EBF4CA8C-33CE-4731-BAEE-B1A5B02B6C8F}"/>
          </ac:spMkLst>
        </pc:spChg>
        <pc:graphicFrameChg chg="mod">
          <ac:chgData name="TAN Mei Yi [Harrisdale Senior High School]" userId="f9f029c9-d743-4d60-9f2c-e74bdec1ab07" providerId="ADAL" clId="{6F2F8AAA-B1AE-4DAF-A659-2AF59A7FA8DA}" dt="2023-03-23T01:12:41.036" v="301" actId="113"/>
          <ac:graphicFrameMkLst>
            <pc:docMk/>
            <pc:sldMk cId="1258261986" sldId="269"/>
            <ac:graphicFrameMk id="4" creationId="{00000000-0000-0000-0000-000000000000}"/>
          </ac:graphicFrameMkLst>
        </pc:graphicFrameChg>
      </pc:sldChg>
      <pc:sldChg chg="del">
        <pc:chgData name="TAN Mei Yi [Harrisdale Senior High School]" userId="f9f029c9-d743-4d60-9f2c-e74bdec1ab07" providerId="ADAL" clId="{6F2F8AAA-B1AE-4DAF-A659-2AF59A7FA8DA}" dt="2023-03-23T00:20:38.657" v="115" actId="47"/>
        <pc:sldMkLst>
          <pc:docMk/>
          <pc:sldMk cId="2282620154" sldId="272"/>
        </pc:sldMkLst>
      </pc:sldChg>
      <pc:sldChg chg="del">
        <pc:chgData name="TAN Mei Yi [Harrisdale Senior High School]" userId="f9f029c9-d743-4d60-9f2c-e74bdec1ab07" providerId="ADAL" clId="{6F2F8AAA-B1AE-4DAF-A659-2AF59A7FA8DA}" dt="2023-03-23T00:20:38.657" v="115" actId="47"/>
        <pc:sldMkLst>
          <pc:docMk/>
          <pc:sldMk cId="637278288" sldId="273"/>
        </pc:sldMkLst>
      </pc:sldChg>
      <pc:sldChg chg="del">
        <pc:chgData name="TAN Mei Yi [Harrisdale Senior High School]" userId="f9f029c9-d743-4d60-9f2c-e74bdec1ab07" providerId="ADAL" clId="{6F2F8AAA-B1AE-4DAF-A659-2AF59A7FA8DA}" dt="2023-03-23T00:20:38.657" v="115" actId="47"/>
        <pc:sldMkLst>
          <pc:docMk/>
          <pc:sldMk cId="2679515338" sldId="274"/>
        </pc:sldMkLst>
      </pc:sldChg>
      <pc:sldChg chg="del">
        <pc:chgData name="TAN Mei Yi [Harrisdale Senior High School]" userId="f9f029c9-d743-4d60-9f2c-e74bdec1ab07" providerId="ADAL" clId="{6F2F8AAA-B1AE-4DAF-A659-2AF59A7FA8DA}" dt="2023-03-23T00:20:38.657" v="115" actId="47"/>
        <pc:sldMkLst>
          <pc:docMk/>
          <pc:sldMk cId="2917536085" sldId="275"/>
        </pc:sldMkLst>
      </pc:sldChg>
      <pc:sldChg chg="del">
        <pc:chgData name="TAN Mei Yi [Harrisdale Senior High School]" userId="f9f029c9-d743-4d60-9f2c-e74bdec1ab07" providerId="ADAL" clId="{6F2F8AAA-B1AE-4DAF-A659-2AF59A7FA8DA}" dt="2023-03-23T00:20:38.657" v="115" actId="47"/>
        <pc:sldMkLst>
          <pc:docMk/>
          <pc:sldMk cId="3484255928" sldId="276"/>
        </pc:sldMkLst>
      </pc:sldChg>
      <pc:sldChg chg="del">
        <pc:chgData name="TAN Mei Yi [Harrisdale Senior High School]" userId="f9f029c9-d743-4d60-9f2c-e74bdec1ab07" providerId="ADAL" clId="{6F2F8AAA-B1AE-4DAF-A659-2AF59A7FA8DA}" dt="2023-03-23T00:20:38.657" v="115" actId="47"/>
        <pc:sldMkLst>
          <pc:docMk/>
          <pc:sldMk cId="834836457" sldId="277"/>
        </pc:sldMkLst>
      </pc:sldChg>
      <pc:sldChg chg="del">
        <pc:chgData name="TAN Mei Yi [Harrisdale Senior High School]" userId="f9f029c9-d743-4d60-9f2c-e74bdec1ab07" providerId="ADAL" clId="{6F2F8AAA-B1AE-4DAF-A659-2AF59A7FA8DA}" dt="2023-03-23T00:20:38.657" v="115" actId="47"/>
        <pc:sldMkLst>
          <pc:docMk/>
          <pc:sldMk cId="219490777" sldId="278"/>
        </pc:sldMkLst>
      </pc:sldChg>
      <pc:sldChg chg="del">
        <pc:chgData name="TAN Mei Yi [Harrisdale Senior High School]" userId="f9f029c9-d743-4d60-9f2c-e74bdec1ab07" providerId="ADAL" clId="{6F2F8AAA-B1AE-4DAF-A659-2AF59A7FA8DA}" dt="2023-03-23T00:20:38.657" v="115" actId="47"/>
        <pc:sldMkLst>
          <pc:docMk/>
          <pc:sldMk cId="3116987951" sldId="280"/>
        </pc:sldMkLst>
      </pc:sldChg>
      <pc:sldChg chg="del">
        <pc:chgData name="TAN Mei Yi [Harrisdale Senior High School]" userId="f9f029c9-d743-4d60-9f2c-e74bdec1ab07" providerId="ADAL" clId="{6F2F8AAA-B1AE-4DAF-A659-2AF59A7FA8DA}" dt="2023-03-23T00:20:38.657" v="115" actId="47"/>
        <pc:sldMkLst>
          <pc:docMk/>
          <pc:sldMk cId="1910779787" sldId="281"/>
        </pc:sldMkLst>
      </pc:sldChg>
      <pc:sldChg chg="del">
        <pc:chgData name="TAN Mei Yi [Harrisdale Senior High School]" userId="f9f029c9-d743-4d60-9f2c-e74bdec1ab07" providerId="ADAL" clId="{6F2F8AAA-B1AE-4DAF-A659-2AF59A7FA8DA}" dt="2023-03-23T00:20:38.657" v="115" actId="47"/>
        <pc:sldMkLst>
          <pc:docMk/>
          <pc:sldMk cId="167395316" sldId="282"/>
        </pc:sldMkLst>
      </pc:sldChg>
      <pc:sldChg chg="del">
        <pc:chgData name="TAN Mei Yi [Harrisdale Senior High School]" userId="f9f029c9-d743-4d60-9f2c-e74bdec1ab07" providerId="ADAL" clId="{6F2F8AAA-B1AE-4DAF-A659-2AF59A7FA8DA}" dt="2023-03-23T00:20:38.657" v="115" actId="47"/>
        <pc:sldMkLst>
          <pc:docMk/>
          <pc:sldMk cId="1019456348" sldId="283"/>
        </pc:sldMkLst>
      </pc:sldChg>
      <pc:sldChg chg="del">
        <pc:chgData name="TAN Mei Yi [Harrisdale Senior High School]" userId="f9f029c9-d743-4d60-9f2c-e74bdec1ab07" providerId="ADAL" clId="{6F2F8AAA-B1AE-4DAF-A659-2AF59A7FA8DA}" dt="2023-03-23T00:20:38.657" v="115" actId="47"/>
        <pc:sldMkLst>
          <pc:docMk/>
          <pc:sldMk cId="1613852838" sldId="284"/>
        </pc:sldMkLst>
      </pc:sldChg>
      <pc:sldChg chg="addSp delSp modSp add mod">
        <pc:chgData name="TAN Mei Yi [Harrisdale Senior High School]" userId="f9f029c9-d743-4d60-9f2c-e74bdec1ab07" providerId="ADAL" clId="{6F2F8AAA-B1AE-4DAF-A659-2AF59A7FA8DA}" dt="2023-03-23T00:23:20.361" v="182"/>
        <pc:sldMkLst>
          <pc:docMk/>
          <pc:sldMk cId="72819990" sldId="285"/>
        </pc:sldMkLst>
        <pc:spChg chg="add mod">
          <ac:chgData name="TAN Mei Yi [Harrisdale Senior High School]" userId="f9f029c9-d743-4d60-9f2c-e74bdec1ab07" providerId="ADAL" clId="{6F2F8AAA-B1AE-4DAF-A659-2AF59A7FA8DA}" dt="2023-03-23T00:23:20.361" v="182"/>
          <ac:spMkLst>
            <pc:docMk/>
            <pc:sldMk cId="72819990" sldId="285"/>
            <ac:spMk id="3" creationId="{AB1F60F5-1079-6BCF-B458-D43E6363B2B7}"/>
          </ac:spMkLst>
        </pc:spChg>
        <pc:spChg chg="del">
          <ac:chgData name="TAN Mei Yi [Harrisdale Senior High School]" userId="f9f029c9-d743-4d60-9f2c-e74bdec1ab07" providerId="ADAL" clId="{6F2F8AAA-B1AE-4DAF-A659-2AF59A7FA8DA}" dt="2023-03-23T00:23:20.054" v="181" actId="478"/>
          <ac:spMkLst>
            <pc:docMk/>
            <pc:sldMk cId="72819990" sldId="285"/>
            <ac:spMk id="4" creationId="{087A652B-87AE-44AC-9127-17BDD4DB5CE1}"/>
          </ac:spMkLst>
        </pc:spChg>
      </pc:sldChg>
      <pc:sldChg chg="del">
        <pc:chgData name="TAN Mei Yi [Harrisdale Senior High School]" userId="f9f029c9-d743-4d60-9f2c-e74bdec1ab07" providerId="ADAL" clId="{6F2F8AAA-B1AE-4DAF-A659-2AF59A7FA8DA}" dt="2023-03-23T00:20:38.657" v="115" actId="47"/>
        <pc:sldMkLst>
          <pc:docMk/>
          <pc:sldMk cId="1372932503" sldId="286"/>
        </pc:sldMkLst>
      </pc:sldChg>
      <pc:sldChg chg="del">
        <pc:chgData name="TAN Mei Yi [Harrisdale Senior High School]" userId="f9f029c9-d743-4d60-9f2c-e74bdec1ab07" providerId="ADAL" clId="{6F2F8AAA-B1AE-4DAF-A659-2AF59A7FA8DA}" dt="2023-03-23T00:20:38.657" v="115" actId="47"/>
        <pc:sldMkLst>
          <pc:docMk/>
          <pc:sldMk cId="3591943428" sldId="287"/>
        </pc:sldMkLst>
      </pc:sldChg>
      <pc:sldChg chg="modSp mod">
        <pc:chgData name="TAN Mei Yi [Harrisdale Senior High School]" userId="f9f029c9-d743-4d60-9f2c-e74bdec1ab07" providerId="ADAL" clId="{6F2F8AAA-B1AE-4DAF-A659-2AF59A7FA8DA}" dt="2023-03-23T00:20:43.308" v="119" actId="20577"/>
        <pc:sldMkLst>
          <pc:docMk/>
          <pc:sldMk cId="3000480193" sldId="288"/>
        </pc:sldMkLst>
        <pc:spChg chg="mod">
          <ac:chgData name="TAN Mei Yi [Harrisdale Senior High School]" userId="f9f029c9-d743-4d60-9f2c-e74bdec1ab07" providerId="ADAL" clId="{6F2F8AAA-B1AE-4DAF-A659-2AF59A7FA8DA}" dt="2023-03-23T00:20:43.308" v="119" actId="20577"/>
          <ac:spMkLst>
            <pc:docMk/>
            <pc:sldMk cId="3000480193" sldId="288"/>
            <ac:spMk id="5" creationId="{00000000-0000-0000-0000-000000000000}"/>
          </ac:spMkLst>
        </pc:spChg>
      </pc:sldChg>
      <pc:sldChg chg="addSp delSp modSp add mod">
        <pc:chgData name="TAN Mei Yi [Harrisdale Senior High School]" userId="f9f029c9-d743-4d60-9f2c-e74bdec1ab07" providerId="ADAL" clId="{6F2F8AAA-B1AE-4DAF-A659-2AF59A7FA8DA}" dt="2023-03-23T00:22:11.424" v="171" actId="1076"/>
        <pc:sldMkLst>
          <pc:docMk/>
          <pc:sldMk cId="64366166" sldId="289"/>
        </pc:sldMkLst>
        <pc:spChg chg="add mod">
          <ac:chgData name="TAN Mei Yi [Harrisdale Senior High School]" userId="f9f029c9-d743-4d60-9f2c-e74bdec1ab07" providerId="ADAL" clId="{6F2F8AAA-B1AE-4DAF-A659-2AF59A7FA8DA}" dt="2023-03-23T00:22:11.424" v="171" actId="1076"/>
          <ac:spMkLst>
            <pc:docMk/>
            <pc:sldMk cId="64366166" sldId="289"/>
            <ac:spMk id="3" creationId="{D21BB0F4-0D28-1483-BD11-A13D989BB239}"/>
          </ac:spMkLst>
        </pc:spChg>
        <pc:spChg chg="del">
          <ac:chgData name="TAN Mei Yi [Harrisdale Senior High School]" userId="f9f029c9-d743-4d60-9f2c-e74bdec1ab07" providerId="ADAL" clId="{6F2F8AAA-B1AE-4DAF-A659-2AF59A7FA8DA}" dt="2023-03-23T00:22:08.365" v="170" actId="478"/>
          <ac:spMkLst>
            <pc:docMk/>
            <pc:sldMk cId="64366166" sldId="289"/>
            <ac:spMk id="4" creationId="{087A652B-87AE-44AC-9127-17BDD4DB5CE1}"/>
          </ac:spMkLst>
        </pc:spChg>
      </pc:sldChg>
      <pc:sldChg chg="addSp delSp modSp add mod">
        <pc:chgData name="TAN Mei Yi [Harrisdale Senior High School]" userId="f9f029c9-d743-4d60-9f2c-e74bdec1ab07" providerId="ADAL" clId="{6F2F8AAA-B1AE-4DAF-A659-2AF59A7FA8DA}" dt="2023-03-23T00:22:41.490" v="178"/>
        <pc:sldMkLst>
          <pc:docMk/>
          <pc:sldMk cId="1267642608" sldId="290"/>
        </pc:sldMkLst>
        <pc:spChg chg="add del mod">
          <ac:chgData name="TAN Mei Yi [Harrisdale Senior High School]" userId="f9f029c9-d743-4d60-9f2c-e74bdec1ab07" providerId="ADAL" clId="{6F2F8AAA-B1AE-4DAF-A659-2AF59A7FA8DA}" dt="2023-03-23T00:22:41.304" v="177" actId="478"/>
          <ac:spMkLst>
            <pc:docMk/>
            <pc:sldMk cId="1267642608" sldId="290"/>
            <ac:spMk id="2" creationId="{02A4B6DC-FBBB-72D4-CE2D-DF15E2A82542}"/>
          </ac:spMkLst>
        </pc:spChg>
        <pc:spChg chg="del">
          <ac:chgData name="TAN Mei Yi [Harrisdale Senior High School]" userId="f9f029c9-d743-4d60-9f2c-e74bdec1ab07" providerId="ADAL" clId="{6F2F8AAA-B1AE-4DAF-A659-2AF59A7FA8DA}" dt="2023-03-23T00:20:49.216" v="120" actId="478"/>
          <ac:spMkLst>
            <pc:docMk/>
            <pc:sldMk cId="1267642608" sldId="290"/>
            <ac:spMk id="4" creationId="{087A652B-87AE-44AC-9127-17BDD4DB5CE1}"/>
          </ac:spMkLst>
        </pc:spChg>
        <pc:spChg chg="add mod">
          <ac:chgData name="TAN Mei Yi [Harrisdale Senior High School]" userId="f9f029c9-d743-4d60-9f2c-e74bdec1ab07" providerId="ADAL" clId="{6F2F8AAA-B1AE-4DAF-A659-2AF59A7FA8DA}" dt="2023-03-23T00:22:41.490" v="178"/>
          <ac:spMkLst>
            <pc:docMk/>
            <pc:sldMk cId="1267642608" sldId="290"/>
            <ac:spMk id="8" creationId="{0FDFC319-1CB2-753D-94E1-E85C1BF1BB9E}"/>
          </ac:spMkLst>
        </pc:spChg>
      </pc:sldChg>
      <pc:sldChg chg="addSp delSp modSp add mod">
        <pc:chgData name="TAN Mei Yi [Harrisdale Senior High School]" userId="f9f029c9-d743-4d60-9f2c-e74bdec1ab07" providerId="ADAL" clId="{6F2F8AAA-B1AE-4DAF-A659-2AF59A7FA8DA}" dt="2023-03-23T00:22:45.065" v="180"/>
        <pc:sldMkLst>
          <pc:docMk/>
          <pc:sldMk cId="2734597158" sldId="291"/>
        </pc:sldMkLst>
        <pc:spChg chg="add del mod">
          <ac:chgData name="TAN Mei Yi [Harrisdale Senior High School]" userId="f9f029c9-d743-4d60-9f2c-e74bdec1ab07" providerId="ADAL" clId="{6F2F8AAA-B1AE-4DAF-A659-2AF59A7FA8DA}" dt="2023-03-23T00:22:44.764" v="179" actId="478"/>
          <ac:spMkLst>
            <pc:docMk/>
            <pc:sldMk cId="2734597158" sldId="291"/>
            <ac:spMk id="2" creationId="{A9C4F693-7416-5133-DCD4-7C65BC13025D}"/>
          </ac:spMkLst>
        </pc:spChg>
        <pc:spChg chg="add mod">
          <ac:chgData name="TAN Mei Yi [Harrisdale Senior High School]" userId="f9f029c9-d743-4d60-9f2c-e74bdec1ab07" providerId="ADAL" clId="{6F2F8AAA-B1AE-4DAF-A659-2AF59A7FA8DA}" dt="2023-03-23T00:22:45.065" v="180"/>
          <ac:spMkLst>
            <pc:docMk/>
            <pc:sldMk cId="2734597158" sldId="291"/>
            <ac:spMk id="3" creationId="{3C6C124D-0C68-A2F1-F776-F602746BA8EF}"/>
          </ac:spMkLst>
        </pc:spChg>
        <pc:spChg chg="del">
          <ac:chgData name="TAN Mei Yi [Harrisdale Senior High School]" userId="f9f029c9-d743-4d60-9f2c-e74bdec1ab07" providerId="ADAL" clId="{6F2F8AAA-B1AE-4DAF-A659-2AF59A7FA8DA}" dt="2023-03-23T00:20:23.601" v="113" actId="478"/>
          <ac:spMkLst>
            <pc:docMk/>
            <pc:sldMk cId="2734597158" sldId="291"/>
            <ac:spMk id="4" creationId="{087A652B-87AE-44AC-9127-17BDD4DB5CE1}"/>
          </ac:spMkLst>
        </pc:spChg>
      </pc:sldChg>
      <pc:sldChg chg="modSp mod">
        <pc:chgData name="TAN Mei Yi [Harrisdale Senior High School]" userId="f9f029c9-d743-4d60-9f2c-e74bdec1ab07" providerId="ADAL" clId="{6F2F8AAA-B1AE-4DAF-A659-2AF59A7FA8DA}" dt="2023-03-23T00:18:46.755" v="111" actId="255"/>
        <pc:sldMkLst>
          <pc:docMk/>
          <pc:sldMk cId="2226349418" sldId="292"/>
        </pc:sldMkLst>
        <pc:spChg chg="mod">
          <ac:chgData name="TAN Mei Yi [Harrisdale Senior High School]" userId="f9f029c9-d743-4d60-9f2c-e74bdec1ab07" providerId="ADAL" clId="{6F2F8AAA-B1AE-4DAF-A659-2AF59A7FA8DA}" dt="2023-03-23T00:18:46.755" v="111" actId="255"/>
          <ac:spMkLst>
            <pc:docMk/>
            <pc:sldMk cId="2226349418" sldId="292"/>
            <ac:spMk id="21" creationId="{8E7845BC-DC72-44E1-BABF-6AFB4DC3022D}"/>
          </ac:spMkLst>
        </pc:spChg>
        <pc:spChg chg="mod">
          <ac:chgData name="TAN Mei Yi [Harrisdale Senior High School]" userId="f9f029c9-d743-4d60-9f2c-e74bdec1ab07" providerId="ADAL" clId="{6F2F8AAA-B1AE-4DAF-A659-2AF59A7FA8DA}" dt="2023-03-23T00:18:37.773" v="109" actId="313"/>
          <ac:spMkLst>
            <pc:docMk/>
            <pc:sldMk cId="2226349418" sldId="292"/>
            <ac:spMk id="22" creationId="{046BE2BE-401B-43B6-9F59-E6AE635E14BD}"/>
          </ac:spMkLst>
        </pc:spChg>
      </pc:sldChg>
      <pc:sldChg chg="modSp add mod">
        <pc:chgData name="TAN Mei Yi [Harrisdale Senior High School]" userId="f9f029c9-d743-4d60-9f2c-e74bdec1ab07" providerId="ADAL" clId="{6F2F8AAA-B1AE-4DAF-A659-2AF59A7FA8DA}" dt="2023-03-23T01:38:03.402" v="1406" actId="207"/>
        <pc:sldMkLst>
          <pc:docMk/>
          <pc:sldMk cId="4243988199" sldId="293"/>
        </pc:sldMkLst>
        <pc:spChg chg="mod">
          <ac:chgData name="TAN Mei Yi [Harrisdale Senior High School]" userId="f9f029c9-d743-4d60-9f2c-e74bdec1ab07" providerId="ADAL" clId="{6F2F8AAA-B1AE-4DAF-A659-2AF59A7FA8DA}" dt="2023-03-23T01:38:03.402" v="1406" actId="207"/>
          <ac:spMkLst>
            <pc:docMk/>
            <pc:sldMk cId="4243988199" sldId="293"/>
            <ac:spMk id="6" creationId="{064607AF-9CAC-45BB-81A2-D18DDC9CA6C4}"/>
          </ac:spMkLst>
        </pc:spChg>
      </pc:sldChg>
      <pc:sldChg chg="addSp delSp modSp add mod modAnim">
        <pc:chgData name="TAN Mei Yi [Harrisdale Senior High School]" userId="f9f029c9-d743-4d60-9f2c-e74bdec1ab07" providerId="ADAL" clId="{6F2F8AAA-B1AE-4DAF-A659-2AF59A7FA8DA}" dt="2023-03-23T01:41:36.842" v="1454" actId="1076"/>
        <pc:sldMkLst>
          <pc:docMk/>
          <pc:sldMk cId="3456251725" sldId="294"/>
        </pc:sldMkLst>
        <pc:spChg chg="add mod">
          <ac:chgData name="TAN Mei Yi [Harrisdale Senior High School]" userId="f9f029c9-d743-4d60-9f2c-e74bdec1ab07" providerId="ADAL" clId="{6F2F8AAA-B1AE-4DAF-A659-2AF59A7FA8DA}" dt="2023-03-23T00:23:42.271" v="188"/>
          <ac:spMkLst>
            <pc:docMk/>
            <pc:sldMk cId="3456251725" sldId="294"/>
            <ac:spMk id="2" creationId="{1B6B8DD8-4144-89F7-C247-6F6A765FC6A2}"/>
          </ac:spMkLst>
        </pc:spChg>
        <pc:spChg chg="mod">
          <ac:chgData name="TAN Mei Yi [Harrisdale Senior High School]" userId="f9f029c9-d743-4d60-9f2c-e74bdec1ab07" providerId="ADAL" clId="{6F2F8AAA-B1AE-4DAF-A659-2AF59A7FA8DA}" dt="2023-03-23T01:41:34.886" v="1453" actId="20577"/>
          <ac:spMkLst>
            <pc:docMk/>
            <pc:sldMk cId="3456251725" sldId="294"/>
            <ac:spMk id="3" creationId="{00000000-0000-0000-0000-000000000000}"/>
          </ac:spMkLst>
        </pc:spChg>
        <pc:spChg chg="del">
          <ac:chgData name="TAN Mei Yi [Harrisdale Senior High School]" userId="f9f029c9-d743-4d60-9f2c-e74bdec1ab07" providerId="ADAL" clId="{6F2F8AAA-B1AE-4DAF-A659-2AF59A7FA8DA}" dt="2023-03-23T00:23:42.020" v="187" actId="478"/>
          <ac:spMkLst>
            <pc:docMk/>
            <pc:sldMk cId="3456251725" sldId="294"/>
            <ac:spMk id="15" creationId="{2D937339-2154-4C4D-98A2-41F80670C525}"/>
          </ac:spMkLst>
        </pc:spChg>
        <pc:picChg chg="add mod">
          <ac:chgData name="TAN Mei Yi [Harrisdale Senior High School]" userId="f9f029c9-d743-4d60-9f2c-e74bdec1ab07" providerId="ADAL" clId="{6F2F8AAA-B1AE-4DAF-A659-2AF59A7FA8DA}" dt="2023-03-23T01:41:36.842" v="1454" actId="1076"/>
          <ac:picMkLst>
            <pc:docMk/>
            <pc:sldMk cId="3456251725" sldId="294"/>
            <ac:picMk id="4" creationId="{9BD78ABF-CD91-1E7F-7728-4775F1051FE1}"/>
          </ac:picMkLst>
        </pc:picChg>
      </pc:sldChg>
      <pc:sldChg chg="addSp delSp modSp add mod">
        <pc:chgData name="TAN Mei Yi [Harrisdale Senior High School]" userId="f9f029c9-d743-4d60-9f2c-e74bdec1ab07" providerId="ADAL" clId="{6F2F8AAA-B1AE-4DAF-A659-2AF59A7FA8DA}" dt="2023-03-23T00:23:38.658" v="186"/>
        <pc:sldMkLst>
          <pc:docMk/>
          <pc:sldMk cId="1230942062" sldId="295"/>
        </pc:sldMkLst>
        <pc:spChg chg="add mod">
          <ac:chgData name="TAN Mei Yi [Harrisdale Senior High School]" userId="f9f029c9-d743-4d60-9f2c-e74bdec1ab07" providerId="ADAL" clId="{6F2F8AAA-B1AE-4DAF-A659-2AF59A7FA8DA}" dt="2023-03-23T00:23:38.658" v="186"/>
          <ac:spMkLst>
            <pc:docMk/>
            <pc:sldMk cId="1230942062" sldId="295"/>
            <ac:spMk id="2" creationId="{29FA50C2-1400-7357-06E7-0E37C178E3B2}"/>
          </ac:spMkLst>
        </pc:spChg>
        <pc:spChg chg="del">
          <ac:chgData name="TAN Mei Yi [Harrisdale Senior High School]" userId="f9f029c9-d743-4d60-9f2c-e74bdec1ab07" providerId="ADAL" clId="{6F2F8AAA-B1AE-4DAF-A659-2AF59A7FA8DA}" dt="2023-03-23T00:23:38.410" v="185" actId="478"/>
          <ac:spMkLst>
            <pc:docMk/>
            <pc:sldMk cId="1230942062" sldId="295"/>
            <ac:spMk id="15" creationId="{2D937339-2154-4C4D-98A2-41F80670C525}"/>
          </ac:spMkLst>
        </pc:spChg>
      </pc:sldChg>
      <pc:sldChg chg="del">
        <pc:chgData name="TAN Mei Yi [Harrisdale Senior High School]" userId="f9f029c9-d743-4d60-9f2c-e74bdec1ab07" providerId="ADAL" clId="{6F2F8AAA-B1AE-4DAF-A659-2AF59A7FA8DA}" dt="2023-03-23T00:20:38.657" v="115" actId="47"/>
        <pc:sldMkLst>
          <pc:docMk/>
          <pc:sldMk cId="1878992383" sldId="296"/>
        </pc:sldMkLst>
      </pc:sldChg>
      <pc:sldChg chg="del">
        <pc:chgData name="TAN Mei Yi [Harrisdale Senior High School]" userId="f9f029c9-d743-4d60-9f2c-e74bdec1ab07" providerId="ADAL" clId="{6F2F8AAA-B1AE-4DAF-A659-2AF59A7FA8DA}" dt="2023-03-23T00:20:38.657" v="115" actId="47"/>
        <pc:sldMkLst>
          <pc:docMk/>
          <pc:sldMk cId="4044487715" sldId="297"/>
        </pc:sldMkLst>
      </pc:sldChg>
      <pc:sldChg chg="del">
        <pc:chgData name="TAN Mei Yi [Harrisdale Senior High School]" userId="f9f029c9-d743-4d60-9f2c-e74bdec1ab07" providerId="ADAL" clId="{6F2F8AAA-B1AE-4DAF-A659-2AF59A7FA8DA}" dt="2023-03-23T00:20:38.657" v="115" actId="47"/>
        <pc:sldMkLst>
          <pc:docMk/>
          <pc:sldMk cId="580639594" sldId="298"/>
        </pc:sldMkLst>
      </pc:sldChg>
      <pc:sldChg chg="del">
        <pc:chgData name="TAN Mei Yi [Harrisdale Senior High School]" userId="f9f029c9-d743-4d60-9f2c-e74bdec1ab07" providerId="ADAL" clId="{6F2F8AAA-B1AE-4DAF-A659-2AF59A7FA8DA}" dt="2023-03-23T00:20:38.657" v="115" actId="47"/>
        <pc:sldMkLst>
          <pc:docMk/>
          <pc:sldMk cId="2853611958" sldId="299"/>
        </pc:sldMkLst>
      </pc:sldChg>
      <pc:sldChg chg="del">
        <pc:chgData name="TAN Mei Yi [Harrisdale Senior High School]" userId="f9f029c9-d743-4d60-9f2c-e74bdec1ab07" providerId="ADAL" clId="{6F2F8AAA-B1AE-4DAF-A659-2AF59A7FA8DA}" dt="2023-03-23T00:20:38.657" v="115" actId="47"/>
        <pc:sldMkLst>
          <pc:docMk/>
          <pc:sldMk cId="3114966878" sldId="300"/>
        </pc:sldMkLst>
      </pc:sldChg>
      <pc:sldChg chg="del">
        <pc:chgData name="TAN Mei Yi [Harrisdale Senior High School]" userId="f9f029c9-d743-4d60-9f2c-e74bdec1ab07" providerId="ADAL" clId="{6F2F8AAA-B1AE-4DAF-A659-2AF59A7FA8DA}" dt="2023-03-23T00:20:38.657" v="115" actId="47"/>
        <pc:sldMkLst>
          <pc:docMk/>
          <pc:sldMk cId="1230475780" sldId="302"/>
        </pc:sldMkLst>
      </pc:sldChg>
      <pc:sldChg chg="del">
        <pc:chgData name="TAN Mei Yi [Harrisdale Senior High School]" userId="f9f029c9-d743-4d60-9f2c-e74bdec1ab07" providerId="ADAL" clId="{6F2F8AAA-B1AE-4DAF-A659-2AF59A7FA8DA}" dt="2023-03-23T00:20:38.657" v="115" actId="47"/>
        <pc:sldMkLst>
          <pc:docMk/>
          <pc:sldMk cId="338124706" sldId="303"/>
        </pc:sldMkLst>
      </pc:sldChg>
      <pc:sldChg chg="del">
        <pc:chgData name="TAN Mei Yi [Harrisdale Senior High School]" userId="f9f029c9-d743-4d60-9f2c-e74bdec1ab07" providerId="ADAL" clId="{6F2F8AAA-B1AE-4DAF-A659-2AF59A7FA8DA}" dt="2023-03-23T00:20:38.657" v="115" actId="47"/>
        <pc:sldMkLst>
          <pc:docMk/>
          <pc:sldMk cId="1374517155" sldId="304"/>
        </pc:sldMkLst>
      </pc:sldChg>
      <pc:sldChg chg="del">
        <pc:chgData name="TAN Mei Yi [Harrisdale Senior High School]" userId="f9f029c9-d743-4d60-9f2c-e74bdec1ab07" providerId="ADAL" clId="{6F2F8AAA-B1AE-4DAF-A659-2AF59A7FA8DA}" dt="2023-03-23T00:20:38.657" v="115" actId="47"/>
        <pc:sldMkLst>
          <pc:docMk/>
          <pc:sldMk cId="1605016054" sldId="305"/>
        </pc:sldMkLst>
      </pc:sldChg>
      <pc:sldChg chg="modSp add mod modAnim">
        <pc:chgData name="TAN Mei Yi [Harrisdale Senior High School]" userId="f9f029c9-d743-4d60-9f2c-e74bdec1ab07" providerId="ADAL" clId="{6F2F8AAA-B1AE-4DAF-A659-2AF59A7FA8DA}" dt="2023-03-23T01:14:06.315" v="325"/>
        <pc:sldMkLst>
          <pc:docMk/>
          <pc:sldMk cId="1539773210" sldId="306"/>
        </pc:sldMkLst>
        <pc:spChg chg="mod">
          <ac:chgData name="TAN Mei Yi [Harrisdale Senior High School]" userId="f9f029c9-d743-4d60-9f2c-e74bdec1ab07" providerId="ADAL" clId="{6F2F8AAA-B1AE-4DAF-A659-2AF59A7FA8DA}" dt="2023-03-23T01:13:59.848" v="323" actId="255"/>
          <ac:spMkLst>
            <pc:docMk/>
            <pc:sldMk cId="1539773210" sldId="306"/>
            <ac:spMk id="5" creationId="{20055495-76E9-438F-940B-B33D69B1DB34}"/>
          </ac:spMkLst>
        </pc:spChg>
        <pc:spChg chg="mod">
          <ac:chgData name="TAN Mei Yi [Harrisdale Senior High School]" userId="f9f029c9-d743-4d60-9f2c-e74bdec1ab07" providerId="ADAL" clId="{6F2F8AAA-B1AE-4DAF-A659-2AF59A7FA8DA}" dt="2023-03-23T01:10:18.517" v="216" actId="207"/>
          <ac:spMkLst>
            <pc:docMk/>
            <pc:sldMk cId="1539773210" sldId="306"/>
            <ac:spMk id="7" creationId="{C49F4337-60A7-4B72-9017-58875CFBE021}"/>
          </ac:spMkLst>
        </pc:spChg>
        <pc:graphicFrameChg chg="mod">
          <ac:chgData name="TAN Mei Yi [Harrisdale Senior High School]" userId="f9f029c9-d743-4d60-9f2c-e74bdec1ab07" providerId="ADAL" clId="{6F2F8AAA-B1AE-4DAF-A659-2AF59A7FA8DA}" dt="2023-03-23T01:12:46.233" v="302" actId="113"/>
          <ac:graphicFrameMkLst>
            <pc:docMk/>
            <pc:sldMk cId="1539773210" sldId="306"/>
            <ac:graphicFrameMk id="6" creationId="{1FBC3E46-D39B-42F8-8D20-477CF30387C9}"/>
          </ac:graphicFrameMkLst>
        </pc:graphicFrameChg>
      </pc:sldChg>
      <pc:sldChg chg="addSp delSp modSp add mod delAnim modAnim">
        <pc:chgData name="TAN Mei Yi [Harrisdale Senior High School]" userId="f9f029c9-d743-4d60-9f2c-e74bdec1ab07" providerId="ADAL" clId="{6F2F8AAA-B1AE-4DAF-A659-2AF59A7FA8DA}" dt="2023-03-23T01:20:00.737" v="537"/>
        <pc:sldMkLst>
          <pc:docMk/>
          <pc:sldMk cId="3106532549" sldId="307"/>
        </pc:sldMkLst>
        <pc:spChg chg="mod">
          <ac:chgData name="TAN Mei Yi [Harrisdale Senior High School]" userId="f9f029c9-d743-4d60-9f2c-e74bdec1ab07" providerId="ADAL" clId="{6F2F8AAA-B1AE-4DAF-A659-2AF59A7FA8DA}" dt="2023-03-23T01:19:22.469" v="525" actId="27636"/>
          <ac:spMkLst>
            <pc:docMk/>
            <pc:sldMk cId="3106532549" sldId="307"/>
            <ac:spMk id="3" creationId="{00000000-0000-0000-0000-000000000000}"/>
          </ac:spMkLst>
        </pc:spChg>
        <pc:spChg chg="add mod">
          <ac:chgData name="TAN Mei Yi [Harrisdale Senior High School]" userId="f9f029c9-d743-4d60-9f2c-e74bdec1ab07" providerId="ADAL" clId="{6F2F8AAA-B1AE-4DAF-A659-2AF59A7FA8DA}" dt="2023-03-23T01:16:44.746" v="376" actId="1076"/>
          <ac:spMkLst>
            <pc:docMk/>
            <pc:sldMk cId="3106532549" sldId="307"/>
            <ac:spMk id="6" creationId="{267D289D-A18A-5B97-E974-8001F2493EAF}"/>
          </ac:spMkLst>
        </pc:spChg>
        <pc:spChg chg="add mod">
          <ac:chgData name="TAN Mei Yi [Harrisdale Senior High School]" userId="f9f029c9-d743-4d60-9f2c-e74bdec1ab07" providerId="ADAL" clId="{6F2F8AAA-B1AE-4DAF-A659-2AF59A7FA8DA}" dt="2023-03-23T01:16:54.072" v="383" actId="1076"/>
          <ac:spMkLst>
            <pc:docMk/>
            <pc:sldMk cId="3106532549" sldId="307"/>
            <ac:spMk id="7" creationId="{669F34F9-8A22-E52E-0DDE-435648437EE3}"/>
          </ac:spMkLst>
        </pc:spChg>
        <pc:spChg chg="mod">
          <ac:chgData name="TAN Mei Yi [Harrisdale Senior High School]" userId="f9f029c9-d743-4d60-9f2c-e74bdec1ab07" providerId="ADAL" clId="{6F2F8AAA-B1AE-4DAF-A659-2AF59A7FA8DA}" dt="2023-03-23T01:14:18.557" v="326" actId="207"/>
          <ac:spMkLst>
            <pc:docMk/>
            <pc:sldMk cId="3106532549" sldId="307"/>
            <ac:spMk id="8" creationId="{3BBD2681-D5C4-494E-B015-9D689E33A334}"/>
          </ac:spMkLst>
        </pc:spChg>
        <pc:spChg chg="add mod">
          <ac:chgData name="TAN Mei Yi [Harrisdale Senior High School]" userId="f9f029c9-d743-4d60-9f2c-e74bdec1ab07" providerId="ADAL" clId="{6F2F8AAA-B1AE-4DAF-A659-2AF59A7FA8DA}" dt="2023-03-23T01:17:25.534" v="404" actId="1076"/>
          <ac:spMkLst>
            <pc:docMk/>
            <pc:sldMk cId="3106532549" sldId="307"/>
            <ac:spMk id="9" creationId="{623D5CC7-C28D-4484-D747-D635D38881F7}"/>
          </ac:spMkLst>
        </pc:spChg>
        <pc:spChg chg="add mod">
          <ac:chgData name="TAN Mei Yi [Harrisdale Senior High School]" userId="f9f029c9-d743-4d60-9f2c-e74bdec1ab07" providerId="ADAL" clId="{6F2F8AAA-B1AE-4DAF-A659-2AF59A7FA8DA}" dt="2023-03-23T01:17:51.315" v="421" actId="1076"/>
          <ac:spMkLst>
            <pc:docMk/>
            <pc:sldMk cId="3106532549" sldId="307"/>
            <ac:spMk id="10" creationId="{30A52750-A68C-5B9B-BB93-CC0C5459733E}"/>
          </ac:spMkLst>
        </pc:spChg>
        <pc:spChg chg="add mod">
          <ac:chgData name="TAN Mei Yi [Harrisdale Senior High School]" userId="f9f029c9-d743-4d60-9f2c-e74bdec1ab07" providerId="ADAL" clId="{6F2F8AAA-B1AE-4DAF-A659-2AF59A7FA8DA}" dt="2023-03-23T01:18:05.702" v="427" actId="1076"/>
          <ac:spMkLst>
            <pc:docMk/>
            <pc:sldMk cId="3106532549" sldId="307"/>
            <ac:spMk id="11" creationId="{0DD02B0C-9A48-5699-EE61-3B998802AF5F}"/>
          </ac:spMkLst>
        </pc:spChg>
        <pc:spChg chg="add mod">
          <ac:chgData name="TAN Mei Yi [Harrisdale Senior High School]" userId="f9f029c9-d743-4d60-9f2c-e74bdec1ab07" providerId="ADAL" clId="{6F2F8AAA-B1AE-4DAF-A659-2AF59A7FA8DA}" dt="2023-03-23T01:19:43.476" v="532" actId="1076"/>
          <ac:spMkLst>
            <pc:docMk/>
            <pc:sldMk cId="3106532549" sldId="307"/>
            <ac:spMk id="12" creationId="{E4FAB985-DAEA-AD91-4193-80C26FD6E1A7}"/>
          </ac:spMkLst>
        </pc:spChg>
        <pc:picChg chg="add del mod">
          <ac:chgData name="TAN Mei Yi [Harrisdale Senior High School]" userId="f9f029c9-d743-4d60-9f2c-e74bdec1ab07" providerId="ADAL" clId="{6F2F8AAA-B1AE-4DAF-A659-2AF59A7FA8DA}" dt="2023-03-23T01:14:41.785" v="333"/>
          <ac:picMkLst>
            <pc:docMk/>
            <pc:sldMk cId="3106532549" sldId="307"/>
            <ac:picMk id="2" creationId="{3BC34CB4-E0A7-FE76-2253-9E113A5FCFBB}"/>
          </ac:picMkLst>
        </pc:picChg>
        <pc:picChg chg="del mod">
          <ac:chgData name="TAN Mei Yi [Harrisdale Senior High School]" userId="f9f029c9-d743-4d60-9f2c-e74bdec1ab07" providerId="ADAL" clId="{6F2F8AAA-B1AE-4DAF-A659-2AF59A7FA8DA}" dt="2023-03-23T01:18:07.221" v="428" actId="478"/>
          <ac:picMkLst>
            <pc:docMk/>
            <pc:sldMk cId="3106532549" sldId="307"/>
            <ac:picMk id="4" creationId="{00000000-0000-0000-0000-000000000000}"/>
          </ac:picMkLst>
        </pc:picChg>
        <pc:picChg chg="add mod modCrop">
          <ac:chgData name="TAN Mei Yi [Harrisdale Senior High School]" userId="f9f029c9-d743-4d60-9f2c-e74bdec1ab07" providerId="ADAL" clId="{6F2F8AAA-B1AE-4DAF-A659-2AF59A7FA8DA}" dt="2023-03-23T01:15:46.152" v="345" actId="1076"/>
          <ac:picMkLst>
            <pc:docMk/>
            <pc:sldMk cId="3106532549" sldId="307"/>
            <ac:picMk id="5" creationId="{460F9480-8C7C-9EE7-788E-C64EAB86367A}"/>
          </ac:picMkLst>
        </pc:picChg>
        <pc:picChg chg="add mod ord modCrop">
          <ac:chgData name="TAN Mei Yi [Harrisdale Senior High School]" userId="f9f029c9-d743-4d60-9f2c-e74bdec1ab07" providerId="ADAL" clId="{6F2F8AAA-B1AE-4DAF-A659-2AF59A7FA8DA}" dt="2023-03-23T01:19:57.286" v="536" actId="167"/>
          <ac:picMkLst>
            <pc:docMk/>
            <pc:sldMk cId="3106532549" sldId="307"/>
            <ac:picMk id="14" creationId="{CA64A197-494D-68D5-6B5C-A7A92245D770}"/>
          </ac:picMkLst>
        </pc:picChg>
      </pc:sldChg>
      <pc:sldChg chg="addSp delSp modSp add mod modAnim">
        <pc:chgData name="TAN Mei Yi [Harrisdale Senior High School]" userId="f9f029c9-d743-4d60-9f2c-e74bdec1ab07" providerId="ADAL" clId="{6F2F8AAA-B1AE-4DAF-A659-2AF59A7FA8DA}" dt="2023-03-23T01:30:32.076" v="690"/>
        <pc:sldMkLst>
          <pc:docMk/>
          <pc:sldMk cId="1240092391" sldId="308"/>
        </pc:sldMkLst>
        <pc:spChg chg="add mod">
          <ac:chgData name="TAN Mei Yi [Harrisdale Senior High School]" userId="f9f029c9-d743-4d60-9f2c-e74bdec1ab07" providerId="ADAL" clId="{6F2F8AAA-B1AE-4DAF-A659-2AF59A7FA8DA}" dt="2023-03-23T01:09:12.588" v="202"/>
          <ac:spMkLst>
            <pc:docMk/>
            <pc:sldMk cId="1240092391" sldId="308"/>
            <ac:spMk id="2" creationId="{50CD3334-F051-DE7F-B362-CE4D714539E1}"/>
          </ac:spMkLst>
        </pc:spChg>
        <pc:spChg chg="mod">
          <ac:chgData name="TAN Mei Yi [Harrisdale Senior High School]" userId="f9f029c9-d743-4d60-9f2c-e74bdec1ab07" providerId="ADAL" clId="{6F2F8AAA-B1AE-4DAF-A659-2AF59A7FA8DA}" dt="2023-03-23T01:30:24.953" v="688" actId="207"/>
          <ac:spMkLst>
            <pc:docMk/>
            <pc:sldMk cId="1240092391" sldId="308"/>
            <ac:spMk id="3" creationId="{23909C2E-C777-42C9-BBBA-294F95EEBE20}"/>
          </ac:spMkLst>
        </pc:spChg>
        <pc:spChg chg="del">
          <ac:chgData name="TAN Mei Yi [Harrisdale Senior High School]" userId="f9f029c9-d743-4d60-9f2c-e74bdec1ab07" providerId="ADAL" clId="{6F2F8AAA-B1AE-4DAF-A659-2AF59A7FA8DA}" dt="2023-03-23T01:09:12.336" v="201" actId="478"/>
          <ac:spMkLst>
            <pc:docMk/>
            <pc:sldMk cId="1240092391" sldId="308"/>
            <ac:spMk id="4" creationId="{7D688933-35AE-47EC-9CE8-9EA8D6FBAED5}"/>
          </ac:spMkLst>
        </pc:spChg>
      </pc:sldChg>
      <pc:sldChg chg="addSp delSp modSp add mod modAnim">
        <pc:chgData name="TAN Mei Yi [Harrisdale Senior High School]" userId="f9f029c9-d743-4d60-9f2c-e74bdec1ab07" providerId="ADAL" clId="{6F2F8AAA-B1AE-4DAF-A659-2AF59A7FA8DA}" dt="2023-03-23T01:40:15.327" v="1425" actId="21"/>
        <pc:sldMkLst>
          <pc:docMk/>
          <pc:sldMk cId="4041022850" sldId="309"/>
        </pc:sldMkLst>
        <pc:spChg chg="mod">
          <ac:chgData name="TAN Mei Yi [Harrisdale Senior High School]" userId="f9f029c9-d743-4d60-9f2c-e74bdec1ab07" providerId="ADAL" clId="{6F2F8AAA-B1AE-4DAF-A659-2AF59A7FA8DA}" dt="2023-03-23T01:40:07.337" v="1422" actId="113"/>
          <ac:spMkLst>
            <pc:docMk/>
            <pc:sldMk cId="4041022850" sldId="309"/>
            <ac:spMk id="3" creationId="{00000000-0000-0000-0000-000000000000}"/>
          </ac:spMkLst>
        </pc:spChg>
        <pc:spChg chg="mod">
          <ac:chgData name="TAN Mei Yi [Harrisdale Senior High School]" userId="f9f029c9-d743-4d60-9f2c-e74bdec1ab07" providerId="ADAL" clId="{6F2F8AAA-B1AE-4DAF-A659-2AF59A7FA8DA}" dt="2023-03-23T01:38:36.408" v="1409" actId="113"/>
          <ac:spMkLst>
            <pc:docMk/>
            <pc:sldMk cId="4041022850" sldId="309"/>
            <ac:spMk id="9" creationId="{00000000-0000-0000-0000-000000000000}"/>
          </ac:spMkLst>
        </pc:spChg>
        <pc:spChg chg="mod">
          <ac:chgData name="TAN Mei Yi [Harrisdale Senior High School]" userId="f9f029c9-d743-4d60-9f2c-e74bdec1ab07" providerId="ADAL" clId="{6F2F8AAA-B1AE-4DAF-A659-2AF59A7FA8DA}" dt="2023-03-23T01:38:36.408" v="1409" actId="113"/>
          <ac:spMkLst>
            <pc:docMk/>
            <pc:sldMk cId="4041022850" sldId="309"/>
            <ac:spMk id="11" creationId="{00000000-0000-0000-0000-000000000000}"/>
          </ac:spMkLst>
        </pc:spChg>
        <pc:spChg chg="mod">
          <ac:chgData name="TAN Mei Yi [Harrisdale Senior High School]" userId="f9f029c9-d743-4d60-9f2c-e74bdec1ab07" providerId="ADAL" clId="{6F2F8AAA-B1AE-4DAF-A659-2AF59A7FA8DA}" dt="2023-03-23T01:38:36.408" v="1409" actId="113"/>
          <ac:spMkLst>
            <pc:docMk/>
            <pc:sldMk cId="4041022850" sldId="309"/>
            <ac:spMk id="13" creationId="{00000000-0000-0000-0000-000000000000}"/>
          </ac:spMkLst>
        </pc:spChg>
        <pc:spChg chg="mod">
          <ac:chgData name="TAN Mei Yi [Harrisdale Senior High School]" userId="f9f029c9-d743-4d60-9f2c-e74bdec1ab07" providerId="ADAL" clId="{6F2F8AAA-B1AE-4DAF-A659-2AF59A7FA8DA}" dt="2023-03-23T01:38:53.403" v="1413" actId="113"/>
          <ac:spMkLst>
            <pc:docMk/>
            <pc:sldMk cId="4041022850" sldId="309"/>
            <ac:spMk id="15" creationId="{2D937339-2154-4C4D-98A2-41F80670C525}"/>
          </ac:spMkLst>
        </pc:spChg>
        <pc:picChg chg="add del mod">
          <ac:chgData name="TAN Mei Yi [Harrisdale Senior High School]" userId="f9f029c9-d743-4d60-9f2c-e74bdec1ab07" providerId="ADAL" clId="{6F2F8AAA-B1AE-4DAF-A659-2AF59A7FA8DA}" dt="2023-03-23T01:40:15.327" v="1425" actId="21"/>
          <ac:picMkLst>
            <pc:docMk/>
            <pc:sldMk cId="4041022850" sldId="309"/>
            <ac:picMk id="5" creationId="{B2B9A227-9913-F6BE-71E1-559F66B54792}"/>
          </ac:picMkLst>
        </pc:picChg>
        <pc:cxnChg chg="mod">
          <ac:chgData name="TAN Mei Yi [Harrisdale Senior High School]" userId="f9f029c9-d743-4d60-9f2c-e74bdec1ab07" providerId="ADAL" clId="{6F2F8AAA-B1AE-4DAF-A659-2AF59A7FA8DA}" dt="2023-03-23T01:38:47.951" v="1411" actId="208"/>
          <ac:cxnSpMkLst>
            <pc:docMk/>
            <pc:sldMk cId="4041022850" sldId="309"/>
            <ac:cxnSpMk id="8" creationId="{00000000-0000-0000-0000-000000000000}"/>
          </ac:cxnSpMkLst>
        </pc:cxnChg>
        <pc:cxnChg chg="mod">
          <ac:chgData name="TAN Mei Yi [Harrisdale Senior High School]" userId="f9f029c9-d743-4d60-9f2c-e74bdec1ab07" providerId="ADAL" clId="{6F2F8AAA-B1AE-4DAF-A659-2AF59A7FA8DA}" dt="2023-03-23T01:38:47.951" v="1411" actId="208"/>
          <ac:cxnSpMkLst>
            <pc:docMk/>
            <pc:sldMk cId="4041022850" sldId="309"/>
            <ac:cxnSpMk id="10" creationId="{00000000-0000-0000-0000-000000000000}"/>
          </ac:cxnSpMkLst>
        </pc:cxnChg>
        <pc:cxnChg chg="mod">
          <ac:chgData name="TAN Mei Yi [Harrisdale Senior High School]" userId="f9f029c9-d743-4d60-9f2c-e74bdec1ab07" providerId="ADAL" clId="{6F2F8AAA-B1AE-4DAF-A659-2AF59A7FA8DA}" dt="2023-03-23T01:38:47.951" v="1411" actId="208"/>
          <ac:cxnSpMkLst>
            <pc:docMk/>
            <pc:sldMk cId="4041022850" sldId="309"/>
            <ac:cxnSpMk id="14" creationId="{00000000-0000-0000-0000-000000000000}"/>
          </ac:cxnSpMkLst>
        </pc:cxnChg>
      </pc:sldChg>
      <pc:sldChg chg="addSp delSp modSp add mod modAnim">
        <pc:chgData name="TAN Mei Yi [Harrisdale Senior High School]" userId="f9f029c9-d743-4d60-9f2c-e74bdec1ab07" providerId="ADAL" clId="{6F2F8AAA-B1AE-4DAF-A659-2AF59A7FA8DA}" dt="2023-03-23T01:40:24.500" v="1429" actId="1076"/>
        <pc:sldMkLst>
          <pc:docMk/>
          <pc:sldMk cId="591745041" sldId="310"/>
        </pc:sldMkLst>
        <pc:spChg chg="add mod">
          <ac:chgData name="TAN Mei Yi [Harrisdale Senior High School]" userId="f9f029c9-d743-4d60-9f2c-e74bdec1ab07" providerId="ADAL" clId="{6F2F8AAA-B1AE-4DAF-A659-2AF59A7FA8DA}" dt="2023-03-23T01:09:42.184" v="212"/>
          <ac:spMkLst>
            <pc:docMk/>
            <pc:sldMk cId="591745041" sldId="310"/>
            <ac:spMk id="2" creationId="{8A8F5AD2-8164-6414-96F4-299405C73CA3}"/>
          </ac:spMkLst>
        </pc:spChg>
        <pc:spChg chg="mod">
          <ac:chgData name="TAN Mei Yi [Harrisdale Senior High School]" userId="f9f029c9-d743-4d60-9f2c-e74bdec1ab07" providerId="ADAL" clId="{6F2F8AAA-B1AE-4DAF-A659-2AF59A7FA8DA}" dt="2023-03-23T01:39:26.409" v="1419" actId="207"/>
          <ac:spMkLst>
            <pc:docMk/>
            <pc:sldMk cId="591745041" sldId="310"/>
            <ac:spMk id="3" creationId="{00000000-0000-0000-0000-000000000000}"/>
          </ac:spMkLst>
        </pc:spChg>
        <pc:spChg chg="del">
          <ac:chgData name="TAN Mei Yi [Harrisdale Senior High School]" userId="f9f029c9-d743-4d60-9f2c-e74bdec1ab07" providerId="ADAL" clId="{6F2F8AAA-B1AE-4DAF-A659-2AF59A7FA8DA}" dt="2023-03-23T01:09:41.065" v="211" actId="478"/>
          <ac:spMkLst>
            <pc:docMk/>
            <pc:sldMk cId="591745041" sldId="310"/>
            <ac:spMk id="15" creationId="{2D937339-2154-4C4D-98A2-41F80670C525}"/>
          </ac:spMkLst>
        </pc:spChg>
        <pc:picChg chg="add mod">
          <ac:chgData name="TAN Mei Yi [Harrisdale Senior High School]" userId="f9f029c9-d743-4d60-9f2c-e74bdec1ab07" providerId="ADAL" clId="{6F2F8AAA-B1AE-4DAF-A659-2AF59A7FA8DA}" dt="2023-03-23T01:40:24.500" v="1429" actId="1076"/>
          <ac:picMkLst>
            <pc:docMk/>
            <pc:sldMk cId="591745041" sldId="310"/>
            <ac:picMk id="4" creationId="{402DF56B-C466-17FD-F87E-29B53673AAAA}"/>
          </ac:picMkLst>
        </pc:picChg>
      </pc:sldChg>
      <pc:sldChg chg="addSp delSp modSp add mod">
        <pc:chgData name="TAN Mei Yi [Harrisdale Senior High School]" userId="f9f029c9-d743-4d60-9f2c-e74bdec1ab07" providerId="ADAL" clId="{6F2F8AAA-B1AE-4DAF-A659-2AF59A7FA8DA}" dt="2023-03-23T00:23:23.547" v="184"/>
        <pc:sldMkLst>
          <pc:docMk/>
          <pc:sldMk cId="176469213" sldId="311"/>
        </pc:sldMkLst>
        <pc:spChg chg="add mod">
          <ac:chgData name="TAN Mei Yi [Harrisdale Senior High School]" userId="f9f029c9-d743-4d60-9f2c-e74bdec1ab07" providerId="ADAL" clId="{6F2F8AAA-B1AE-4DAF-A659-2AF59A7FA8DA}" dt="2023-03-23T00:23:23.547" v="184"/>
          <ac:spMkLst>
            <pc:docMk/>
            <pc:sldMk cId="176469213" sldId="311"/>
            <ac:spMk id="2" creationId="{F6F69DF6-A716-E951-D41C-16CB08E1FA95}"/>
          </ac:spMkLst>
        </pc:spChg>
        <pc:spChg chg="del">
          <ac:chgData name="TAN Mei Yi [Harrisdale Senior High School]" userId="f9f029c9-d743-4d60-9f2c-e74bdec1ab07" providerId="ADAL" clId="{6F2F8AAA-B1AE-4DAF-A659-2AF59A7FA8DA}" dt="2023-03-23T00:23:23.284" v="183" actId="478"/>
          <ac:spMkLst>
            <pc:docMk/>
            <pc:sldMk cId="176469213" sldId="311"/>
            <ac:spMk id="4" creationId="{FB16AC73-64A1-4CD9-AA61-87BD59746B4D}"/>
          </ac:spMkLst>
        </pc:spChg>
      </pc:sldChg>
      <pc:sldChg chg="addSp delSp modSp add mod">
        <pc:chgData name="TAN Mei Yi [Harrisdale Senior High School]" userId="f9f029c9-d743-4d60-9f2c-e74bdec1ab07" providerId="ADAL" clId="{6F2F8AAA-B1AE-4DAF-A659-2AF59A7FA8DA}" dt="2023-03-23T00:22:32.261" v="174" actId="478"/>
        <pc:sldMkLst>
          <pc:docMk/>
          <pc:sldMk cId="224559464" sldId="312"/>
        </pc:sldMkLst>
        <pc:spChg chg="add mod">
          <ac:chgData name="TAN Mei Yi [Harrisdale Senior High School]" userId="f9f029c9-d743-4d60-9f2c-e74bdec1ab07" providerId="ADAL" clId="{6F2F8AAA-B1AE-4DAF-A659-2AF59A7FA8DA}" dt="2023-03-23T00:22:25.987" v="173"/>
          <ac:spMkLst>
            <pc:docMk/>
            <pc:sldMk cId="224559464" sldId="312"/>
            <ac:spMk id="2" creationId="{224AC5C2-4265-8C5E-C585-08C7C9963093}"/>
          </ac:spMkLst>
        </pc:spChg>
        <pc:spChg chg="del mod">
          <ac:chgData name="TAN Mei Yi [Harrisdale Senior High School]" userId="f9f029c9-d743-4d60-9f2c-e74bdec1ab07" providerId="ADAL" clId="{6F2F8AAA-B1AE-4DAF-A659-2AF59A7FA8DA}" dt="2023-03-23T00:22:32.261" v="174" actId="478"/>
          <ac:spMkLst>
            <pc:docMk/>
            <pc:sldMk cId="224559464" sldId="312"/>
            <ac:spMk id="4" creationId="{087A652B-87AE-44AC-9127-17BDD4DB5CE1}"/>
          </ac:spMkLst>
        </pc:spChg>
      </pc:sldChg>
      <pc:sldChg chg="addSp delSp modSp add mod">
        <pc:chgData name="TAN Mei Yi [Harrisdale Senior High School]" userId="f9f029c9-d743-4d60-9f2c-e74bdec1ab07" providerId="ADAL" clId="{6F2F8AAA-B1AE-4DAF-A659-2AF59A7FA8DA}" dt="2023-03-23T00:22:35.832" v="176"/>
        <pc:sldMkLst>
          <pc:docMk/>
          <pc:sldMk cId="3601221498" sldId="313"/>
        </pc:sldMkLst>
        <pc:spChg chg="add mod">
          <ac:chgData name="TAN Mei Yi [Harrisdale Senior High School]" userId="f9f029c9-d743-4d60-9f2c-e74bdec1ab07" providerId="ADAL" clId="{6F2F8AAA-B1AE-4DAF-A659-2AF59A7FA8DA}" dt="2023-03-23T00:22:35.832" v="176"/>
          <ac:spMkLst>
            <pc:docMk/>
            <pc:sldMk cId="3601221498" sldId="313"/>
            <ac:spMk id="2" creationId="{AC92FA2A-B80B-391D-19DE-40BF49442660}"/>
          </ac:spMkLst>
        </pc:spChg>
        <pc:spChg chg="del">
          <ac:chgData name="TAN Mei Yi [Harrisdale Senior High School]" userId="f9f029c9-d743-4d60-9f2c-e74bdec1ab07" providerId="ADAL" clId="{6F2F8AAA-B1AE-4DAF-A659-2AF59A7FA8DA}" dt="2023-03-23T00:22:35.624" v="175" actId="478"/>
          <ac:spMkLst>
            <pc:docMk/>
            <pc:sldMk cId="3601221498" sldId="313"/>
            <ac:spMk id="4" creationId="{087A652B-87AE-44AC-9127-17BDD4DB5CE1}"/>
          </ac:spMkLst>
        </pc:spChg>
      </pc:sldChg>
      <pc:sldChg chg="modSp add del modAnim">
        <pc:chgData name="TAN Mei Yi [Harrisdale Senior High School]" userId="f9f029c9-d743-4d60-9f2c-e74bdec1ab07" providerId="ADAL" clId="{6F2F8AAA-B1AE-4DAF-A659-2AF59A7FA8DA}" dt="2023-03-23T01:29:51.398" v="685" actId="47"/>
        <pc:sldMkLst>
          <pc:docMk/>
          <pc:sldMk cId="1988727048" sldId="314"/>
        </pc:sldMkLst>
        <pc:spChg chg="mod">
          <ac:chgData name="TAN Mei Yi [Harrisdale Senior High School]" userId="f9f029c9-d743-4d60-9f2c-e74bdec1ab07" providerId="ADAL" clId="{6F2F8AAA-B1AE-4DAF-A659-2AF59A7FA8DA}" dt="2023-03-23T01:22:23.436" v="684" actId="20577"/>
          <ac:spMkLst>
            <pc:docMk/>
            <pc:sldMk cId="1988727048" sldId="314"/>
            <ac:spMk id="3" creationId="{23909C2E-C777-42C9-BBBA-294F95EEBE20}"/>
          </ac:spMkLst>
        </pc:spChg>
      </pc:sldChg>
    </pc:docChg>
  </pc:docChgLst>
  <pc:docChgLst>
    <pc:chgData name="TAN Mei Yi [Harrisdale Senior High School]" userId="f9f029c9-d743-4d60-9f2c-e74bdec1ab07" providerId="ADAL" clId="{F0C6AAA5-66DC-40A4-BB6A-3D0F93999BDA}"/>
    <pc:docChg chg="undo custSel addSld delSld modSld">
      <pc:chgData name="TAN Mei Yi [Harrisdale Senior High School]" userId="f9f029c9-d743-4d60-9f2c-e74bdec1ab07" providerId="ADAL" clId="{F0C6AAA5-66DC-40A4-BB6A-3D0F93999BDA}" dt="2023-05-24T00:28:59.128" v="1142" actId="20577"/>
      <pc:docMkLst>
        <pc:docMk/>
      </pc:docMkLst>
      <pc:sldChg chg="del">
        <pc:chgData name="TAN Mei Yi [Harrisdale Senior High School]" userId="f9f029c9-d743-4d60-9f2c-e74bdec1ab07" providerId="ADAL" clId="{F0C6AAA5-66DC-40A4-BB6A-3D0F93999BDA}" dt="2023-05-23T23:06:24.754" v="67" actId="47"/>
        <pc:sldMkLst>
          <pc:docMk/>
          <pc:sldMk cId="2620096028" sldId="257"/>
        </pc:sldMkLst>
      </pc:sldChg>
      <pc:sldChg chg="del">
        <pc:chgData name="TAN Mei Yi [Harrisdale Senior High School]" userId="f9f029c9-d743-4d60-9f2c-e74bdec1ab07" providerId="ADAL" clId="{F0C6AAA5-66DC-40A4-BB6A-3D0F93999BDA}" dt="2023-05-23T23:06:24.754" v="67" actId="47"/>
        <pc:sldMkLst>
          <pc:docMk/>
          <pc:sldMk cId="1739513729" sldId="258"/>
        </pc:sldMkLst>
      </pc:sldChg>
      <pc:sldChg chg="del">
        <pc:chgData name="TAN Mei Yi [Harrisdale Senior High School]" userId="f9f029c9-d743-4d60-9f2c-e74bdec1ab07" providerId="ADAL" clId="{F0C6AAA5-66DC-40A4-BB6A-3D0F93999BDA}" dt="2023-05-23T23:06:24.754" v="67" actId="47"/>
        <pc:sldMkLst>
          <pc:docMk/>
          <pc:sldMk cId="161414814" sldId="259"/>
        </pc:sldMkLst>
      </pc:sldChg>
      <pc:sldChg chg="del">
        <pc:chgData name="TAN Mei Yi [Harrisdale Senior High School]" userId="f9f029c9-d743-4d60-9f2c-e74bdec1ab07" providerId="ADAL" clId="{F0C6AAA5-66DC-40A4-BB6A-3D0F93999BDA}" dt="2023-05-23T23:06:24.754" v="67" actId="47"/>
        <pc:sldMkLst>
          <pc:docMk/>
          <pc:sldMk cId="1024533282" sldId="260"/>
        </pc:sldMkLst>
      </pc:sldChg>
      <pc:sldChg chg="addSp delSp modSp add mod modAnim">
        <pc:chgData name="TAN Mei Yi [Harrisdale Senior High School]" userId="f9f029c9-d743-4d60-9f2c-e74bdec1ab07" providerId="ADAL" clId="{F0C6AAA5-66DC-40A4-BB6A-3D0F93999BDA}" dt="2023-05-23T23:16:29.266" v="519" actId="1076"/>
        <pc:sldMkLst>
          <pc:docMk/>
          <pc:sldMk cId="3669853046" sldId="261"/>
        </pc:sldMkLst>
        <pc:spChg chg="add mod">
          <ac:chgData name="TAN Mei Yi [Harrisdale Senior High School]" userId="f9f029c9-d743-4d60-9f2c-e74bdec1ab07" providerId="ADAL" clId="{F0C6AAA5-66DC-40A4-BB6A-3D0F93999BDA}" dt="2023-05-23T23:06:10.854" v="66"/>
          <ac:spMkLst>
            <pc:docMk/>
            <pc:sldMk cId="3669853046" sldId="261"/>
            <ac:spMk id="2" creationId="{6B689BEB-B3D4-B01D-F738-5798598C7F68}"/>
          </ac:spMkLst>
        </pc:spChg>
        <pc:spChg chg="mod">
          <ac:chgData name="TAN Mei Yi [Harrisdale Senior High School]" userId="f9f029c9-d743-4d60-9f2c-e74bdec1ab07" providerId="ADAL" clId="{F0C6AAA5-66DC-40A4-BB6A-3D0F93999BDA}" dt="2023-05-23T23:14:49.554" v="503"/>
          <ac:spMkLst>
            <pc:docMk/>
            <pc:sldMk cId="3669853046" sldId="261"/>
            <ac:spMk id="6" creationId="{00000000-0000-0000-0000-000000000000}"/>
          </ac:spMkLst>
        </pc:spChg>
        <pc:spChg chg="mod">
          <ac:chgData name="TAN Mei Yi [Harrisdale Senior High School]" userId="f9f029c9-d743-4d60-9f2c-e74bdec1ab07" providerId="ADAL" clId="{F0C6AAA5-66DC-40A4-BB6A-3D0F93999BDA}" dt="2023-05-23T23:15:35.694" v="510" actId="20577"/>
          <ac:spMkLst>
            <pc:docMk/>
            <pc:sldMk cId="3669853046" sldId="261"/>
            <ac:spMk id="7" creationId="{00000000-0000-0000-0000-000000000000}"/>
          </ac:spMkLst>
        </pc:spChg>
        <pc:spChg chg="mod">
          <ac:chgData name="TAN Mei Yi [Harrisdale Senior High School]" userId="f9f029c9-d743-4d60-9f2c-e74bdec1ab07" providerId="ADAL" clId="{F0C6AAA5-66DC-40A4-BB6A-3D0F93999BDA}" dt="2023-05-23T23:16:15.672" v="517" actId="20577"/>
          <ac:spMkLst>
            <pc:docMk/>
            <pc:sldMk cId="3669853046" sldId="261"/>
            <ac:spMk id="8" creationId="{00000000-0000-0000-0000-000000000000}"/>
          </ac:spMkLst>
        </pc:spChg>
        <pc:spChg chg="del">
          <ac:chgData name="TAN Mei Yi [Harrisdale Senior High School]" userId="f9f029c9-d743-4d60-9f2c-e74bdec1ab07" providerId="ADAL" clId="{F0C6AAA5-66DC-40A4-BB6A-3D0F93999BDA}" dt="2023-05-23T23:06:10.500" v="65" actId="478"/>
          <ac:spMkLst>
            <pc:docMk/>
            <pc:sldMk cId="3669853046" sldId="261"/>
            <ac:spMk id="9" creationId="{F87C2ABD-CD37-49B5-ACCD-EFC63332B302}"/>
          </ac:spMkLst>
        </pc:spChg>
        <pc:picChg chg="mod">
          <ac:chgData name="TAN Mei Yi [Harrisdale Senior High School]" userId="f9f029c9-d743-4d60-9f2c-e74bdec1ab07" providerId="ADAL" clId="{F0C6AAA5-66DC-40A4-BB6A-3D0F93999BDA}" dt="2023-05-23T23:16:29.266" v="519" actId="1076"/>
          <ac:picMkLst>
            <pc:docMk/>
            <pc:sldMk cId="3669853046" sldId="261"/>
            <ac:picMk id="4" creationId="{00000000-0000-0000-0000-000000000000}"/>
          </ac:picMkLst>
        </pc:picChg>
      </pc:sldChg>
      <pc:sldChg chg="del">
        <pc:chgData name="TAN Mei Yi [Harrisdale Senior High School]" userId="f9f029c9-d743-4d60-9f2c-e74bdec1ab07" providerId="ADAL" clId="{F0C6AAA5-66DC-40A4-BB6A-3D0F93999BDA}" dt="2023-05-23T23:06:24.754" v="67" actId="47"/>
        <pc:sldMkLst>
          <pc:docMk/>
          <pc:sldMk cId="466267259" sldId="262"/>
        </pc:sldMkLst>
      </pc:sldChg>
      <pc:sldChg chg="del">
        <pc:chgData name="TAN Mei Yi [Harrisdale Senior High School]" userId="f9f029c9-d743-4d60-9f2c-e74bdec1ab07" providerId="ADAL" clId="{F0C6AAA5-66DC-40A4-BB6A-3D0F93999BDA}" dt="2023-05-23T23:06:24.754" v="67" actId="47"/>
        <pc:sldMkLst>
          <pc:docMk/>
          <pc:sldMk cId="1809918201" sldId="263"/>
        </pc:sldMkLst>
      </pc:sldChg>
      <pc:sldChg chg="addSp delSp modSp add mod modAnim">
        <pc:chgData name="TAN Mei Yi [Harrisdale Senior High School]" userId="f9f029c9-d743-4d60-9f2c-e74bdec1ab07" providerId="ADAL" clId="{F0C6AAA5-66DC-40A4-BB6A-3D0F93999BDA}" dt="2023-05-23T23:17:07.044" v="527"/>
        <pc:sldMkLst>
          <pc:docMk/>
          <pc:sldMk cId="279211398" sldId="264"/>
        </pc:sldMkLst>
        <pc:spChg chg="add mod">
          <ac:chgData name="TAN Mei Yi [Harrisdale Senior High School]" userId="f9f029c9-d743-4d60-9f2c-e74bdec1ab07" providerId="ADAL" clId="{F0C6AAA5-66DC-40A4-BB6A-3D0F93999BDA}" dt="2023-05-23T23:06:05.771" v="64"/>
          <ac:spMkLst>
            <pc:docMk/>
            <pc:sldMk cId="279211398" sldId="264"/>
            <ac:spMk id="2" creationId="{D4F70E6F-9E16-4B26-5334-3F60B2533AE4}"/>
          </ac:spMkLst>
        </pc:spChg>
        <pc:spChg chg="mod">
          <ac:chgData name="TAN Mei Yi [Harrisdale Senior High School]" userId="f9f029c9-d743-4d60-9f2c-e74bdec1ab07" providerId="ADAL" clId="{F0C6AAA5-66DC-40A4-BB6A-3D0F93999BDA}" dt="2023-05-23T23:16:43.437" v="523" actId="207"/>
          <ac:spMkLst>
            <pc:docMk/>
            <pc:sldMk cId="279211398" sldId="264"/>
            <ac:spMk id="3" creationId="{00000000-0000-0000-0000-000000000000}"/>
          </ac:spMkLst>
        </pc:spChg>
        <pc:spChg chg="del">
          <ac:chgData name="TAN Mei Yi [Harrisdale Senior High School]" userId="f9f029c9-d743-4d60-9f2c-e74bdec1ab07" providerId="ADAL" clId="{F0C6AAA5-66DC-40A4-BB6A-3D0F93999BDA}" dt="2023-05-23T23:06:05.373" v="63" actId="478"/>
          <ac:spMkLst>
            <pc:docMk/>
            <pc:sldMk cId="279211398" sldId="264"/>
            <ac:spMk id="7" creationId="{3C3F6B65-6DF3-4F27-AC3C-3D230B7F2BBB}"/>
          </ac:spMkLst>
        </pc:spChg>
      </pc:sldChg>
      <pc:sldChg chg="del">
        <pc:chgData name="TAN Mei Yi [Harrisdale Senior High School]" userId="f9f029c9-d743-4d60-9f2c-e74bdec1ab07" providerId="ADAL" clId="{F0C6AAA5-66DC-40A4-BB6A-3D0F93999BDA}" dt="2023-05-23T23:06:24.754" v="67" actId="47"/>
        <pc:sldMkLst>
          <pc:docMk/>
          <pc:sldMk cId="2491934182" sldId="265"/>
        </pc:sldMkLst>
      </pc:sldChg>
      <pc:sldChg chg="del">
        <pc:chgData name="TAN Mei Yi [Harrisdale Senior High School]" userId="f9f029c9-d743-4d60-9f2c-e74bdec1ab07" providerId="ADAL" clId="{F0C6AAA5-66DC-40A4-BB6A-3D0F93999BDA}" dt="2023-05-23T23:06:24.754" v="67" actId="47"/>
        <pc:sldMkLst>
          <pc:docMk/>
          <pc:sldMk cId="894130119" sldId="266"/>
        </pc:sldMkLst>
      </pc:sldChg>
      <pc:sldChg chg="del">
        <pc:chgData name="TAN Mei Yi [Harrisdale Senior High School]" userId="f9f029c9-d743-4d60-9f2c-e74bdec1ab07" providerId="ADAL" clId="{F0C6AAA5-66DC-40A4-BB6A-3D0F93999BDA}" dt="2023-05-23T23:06:24.754" v="67" actId="47"/>
        <pc:sldMkLst>
          <pc:docMk/>
          <pc:sldMk cId="2743313187" sldId="268"/>
        </pc:sldMkLst>
      </pc:sldChg>
      <pc:sldChg chg="del">
        <pc:chgData name="TAN Mei Yi [Harrisdale Senior High School]" userId="f9f029c9-d743-4d60-9f2c-e74bdec1ab07" providerId="ADAL" clId="{F0C6AAA5-66DC-40A4-BB6A-3D0F93999BDA}" dt="2023-05-23T23:06:24.754" v="67" actId="47"/>
        <pc:sldMkLst>
          <pc:docMk/>
          <pc:sldMk cId="1960564109" sldId="269"/>
        </pc:sldMkLst>
      </pc:sldChg>
      <pc:sldChg chg="del">
        <pc:chgData name="TAN Mei Yi [Harrisdale Senior High School]" userId="f9f029c9-d743-4d60-9f2c-e74bdec1ab07" providerId="ADAL" clId="{F0C6AAA5-66DC-40A4-BB6A-3D0F93999BDA}" dt="2023-05-23T23:06:24.754" v="67" actId="47"/>
        <pc:sldMkLst>
          <pc:docMk/>
          <pc:sldMk cId="3207275016" sldId="270"/>
        </pc:sldMkLst>
      </pc:sldChg>
      <pc:sldChg chg="del">
        <pc:chgData name="TAN Mei Yi [Harrisdale Senior High School]" userId="f9f029c9-d743-4d60-9f2c-e74bdec1ab07" providerId="ADAL" clId="{F0C6AAA5-66DC-40A4-BB6A-3D0F93999BDA}" dt="2023-05-23T23:06:24.754" v="67" actId="47"/>
        <pc:sldMkLst>
          <pc:docMk/>
          <pc:sldMk cId="1788653357" sldId="271"/>
        </pc:sldMkLst>
      </pc:sldChg>
      <pc:sldChg chg="modSp mod">
        <pc:chgData name="TAN Mei Yi [Harrisdale Senior High School]" userId="f9f029c9-d743-4d60-9f2c-e74bdec1ab07" providerId="ADAL" clId="{F0C6AAA5-66DC-40A4-BB6A-3D0F93999BDA}" dt="2023-05-23T23:13:41.085" v="488" actId="20577"/>
        <pc:sldMkLst>
          <pc:docMk/>
          <pc:sldMk cId="3000480193" sldId="288"/>
        </pc:sldMkLst>
        <pc:spChg chg="mod">
          <ac:chgData name="TAN Mei Yi [Harrisdale Senior High School]" userId="f9f029c9-d743-4d60-9f2c-e74bdec1ab07" providerId="ADAL" clId="{F0C6AAA5-66DC-40A4-BB6A-3D0F93999BDA}" dt="2023-05-23T23:13:41.085" v="488" actId="20577"/>
          <ac:spMkLst>
            <pc:docMk/>
            <pc:sldMk cId="3000480193" sldId="288"/>
            <ac:spMk id="5" creationId="{00000000-0000-0000-0000-000000000000}"/>
          </ac:spMkLst>
        </pc:spChg>
      </pc:sldChg>
      <pc:sldChg chg="modSp mod">
        <pc:chgData name="TAN Mei Yi [Harrisdale Senior High School]" userId="f9f029c9-d743-4d60-9f2c-e74bdec1ab07" providerId="ADAL" clId="{F0C6AAA5-66DC-40A4-BB6A-3D0F93999BDA}" dt="2023-05-23T23:05:38.250" v="62" actId="20577"/>
        <pc:sldMkLst>
          <pc:docMk/>
          <pc:sldMk cId="2226349418" sldId="292"/>
        </pc:sldMkLst>
        <pc:spChg chg="mod">
          <ac:chgData name="TAN Mei Yi [Harrisdale Senior High School]" userId="f9f029c9-d743-4d60-9f2c-e74bdec1ab07" providerId="ADAL" clId="{F0C6AAA5-66DC-40A4-BB6A-3D0F93999BDA}" dt="2023-05-23T23:05:38.250" v="62" actId="20577"/>
          <ac:spMkLst>
            <pc:docMk/>
            <pc:sldMk cId="2226349418" sldId="292"/>
            <ac:spMk id="22" creationId="{046BE2BE-401B-43B6-9F59-E6AE635E14BD}"/>
          </ac:spMkLst>
        </pc:spChg>
      </pc:sldChg>
      <pc:sldChg chg="addSp delSp modSp add mod modAnim">
        <pc:chgData name="TAN Mei Yi [Harrisdale Senior High School]" userId="f9f029c9-d743-4d60-9f2c-e74bdec1ab07" providerId="ADAL" clId="{F0C6AAA5-66DC-40A4-BB6A-3D0F93999BDA}" dt="2023-05-23T23:21:14.202" v="727" actId="1076"/>
        <pc:sldMkLst>
          <pc:docMk/>
          <pc:sldMk cId="3077793519" sldId="293"/>
        </pc:sldMkLst>
        <pc:spChg chg="mod">
          <ac:chgData name="TAN Mei Yi [Harrisdale Senior High School]" userId="f9f029c9-d743-4d60-9f2c-e74bdec1ab07" providerId="ADAL" clId="{F0C6AAA5-66DC-40A4-BB6A-3D0F93999BDA}" dt="2023-05-23T23:20:20.059" v="668" actId="20577"/>
          <ac:spMkLst>
            <pc:docMk/>
            <pc:sldMk cId="3077793519" sldId="293"/>
            <ac:spMk id="3" creationId="{00000000-0000-0000-0000-000000000000}"/>
          </ac:spMkLst>
        </pc:spChg>
        <pc:spChg chg="add mod">
          <ac:chgData name="TAN Mei Yi [Harrisdale Senior High School]" userId="f9f029c9-d743-4d60-9f2c-e74bdec1ab07" providerId="ADAL" clId="{F0C6AAA5-66DC-40A4-BB6A-3D0F93999BDA}" dt="2023-05-23T23:17:57.921" v="558" actId="1076"/>
          <ac:spMkLst>
            <pc:docMk/>
            <pc:sldMk cId="3077793519" sldId="293"/>
            <ac:spMk id="9" creationId="{29699994-25E0-710C-CD89-E190BEA88A7D}"/>
          </ac:spMkLst>
        </pc:spChg>
        <pc:spChg chg="add mod">
          <ac:chgData name="TAN Mei Yi [Harrisdale Senior High School]" userId="f9f029c9-d743-4d60-9f2c-e74bdec1ab07" providerId="ADAL" clId="{F0C6AAA5-66DC-40A4-BB6A-3D0F93999BDA}" dt="2023-05-23T23:18:09.732" v="565" actId="20577"/>
          <ac:spMkLst>
            <pc:docMk/>
            <pc:sldMk cId="3077793519" sldId="293"/>
            <ac:spMk id="10" creationId="{92507F5D-1811-A2D4-3FB4-6B6C92B544FA}"/>
          </ac:spMkLst>
        </pc:spChg>
        <pc:spChg chg="add mod">
          <ac:chgData name="TAN Mei Yi [Harrisdale Senior High School]" userId="f9f029c9-d743-4d60-9f2c-e74bdec1ab07" providerId="ADAL" clId="{F0C6AAA5-66DC-40A4-BB6A-3D0F93999BDA}" dt="2023-05-23T23:18:44.294" v="591" actId="1076"/>
          <ac:spMkLst>
            <pc:docMk/>
            <pc:sldMk cId="3077793519" sldId="293"/>
            <ac:spMk id="11" creationId="{441F0072-7922-86C9-22E7-9AFEDF15437E}"/>
          </ac:spMkLst>
        </pc:spChg>
        <pc:spChg chg="add mod">
          <ac:chgData name="TAN Mei Yi [Harrisdale Senior High School]" userId="f9f029c9-d743-4d60-9f2c-e74bdec1ab07" providerId="ADAL" clId="{F0C6AAA5-66DC-40A4-BB6A-3D0F93999BDA}" dt="2023-05-23T23:18:55.503" v="603" actId="1076"/>
          <ac:spMkLst>
            <pc:docMk/>
            <pc:sldMk cId="3077793519" sldId="293"/>
            <ac:spMk id="12" creationId="{81ECE918-FC92-483F-96A3-9A4A18C3ED2B}"/>
          </ac:spMkLst>
        </pc:spChg>
        <pc:spChg chg="add mod">
          <ac:chgData name="TAN Mei Yi [Harrisdale Senior High School]" userId="f9f029c9-d743-4d60-9f2c-e74bdec1ab07" providerId="ADAL" clId="{F0C6AAA5-66DC-40A4-BB6A-3D0F93999BDA}" dt="2023-05-23T23:19:05.117" v="609" actId="1076"/>
          <ac:spMkLst>
            <pc:docMk/>
            <pc:sldMk cId="3077793519" sldId="293"/>
            <ac:spMk id="13" creationId="{2A864CB1-2D3C-B6C8-6791-8869FDB9F8F9}"/>
          </ac:spMkLst>
        </pc:spChg>
        <pc:spChg chg="add mod">
          <ac:chgData name="TAN Mei Yi [Harrisdale Senior High School]" userId="f9f029c9-d743-4d60-9f2c-e74bdec1ab07" providerId="ADAL" clId="{F0C6AAA5-66DC-40A4-BB6A-3D0F93999BDA}" dt="2023-05-23T23:19:08.666" v="612" actId="20577"/>
          <ac:spMkLst>
            <pc:docMk/>
            <pc:sldMk cId="3077793519" sldId="293"/>
            <ac:spMk id="14" creationId="{3805CB4F-F9E6-1398-0128-D244C3FE3CB4}"/>
          </ac:spMkLst>
        </pc:spChg>
        <pc:spChg chg="add mod">
          <ac:chgData name="TAN Mei Yi [Harrisdale Senior High School]" userId="f9f029c9-d743-4d60-9f2c-e74bdec1ab07" providerId="ADAL" clId="{F0C6AAA5-66DC-40A4-BB6A-3D0F93999BDA}" dt="2023-05-23T23:19:19.196" v="619" actId="1076"/>
          <ac:spMkLst>
            <pc:docMk/>
            <pc:sldMk cId="3077793519" sldId="293"/>
            <ac:spMk id="15" creationId="{DD3BE5A4-8FF6-9943-376F-924AF1260FC5}"/>
          </ac:spMkLst>
        </pc:spChg>
        <pc:spChg chg="add mod">
          <ac:chgData name="TAN Mei Yi [Harrisdale Senior High School]" userId="f9f029c9-d743-4d60-9f2c-e74bdec1ab07" providerId="ADAL" clId="{F0C6AAA5-66DC-40A4-BB6A-3D0F93999BDA}" dt="2023-05-23T23:19:38.293" v="640" actId="1076"/>
          <ac:spMkLst>
            <pc:docMk/>
            <pc:sldMk cId="3077793519" sldId="293"/>
            <ac:spMk id="16" creationId="{10A0FE5F-6C0A-2C35-AFC2-79696763BB7B}"/>
          </ac:spMkLst>
        </pc:spChg>
        <pc:spChg chg="add mod">
          <ac:chgData name="TAN Mei Yi [Harrisdale Senior High School]" userId="f9f029c9-d743-4d60-9f2c-e74bdec1ab07" providerId="ADAL" clId="{F0C6AAA5-66DC-40A4-BB6A-3D0F93999BDA}" dt="2023-05-23T23:19:54.687" v="650" actId="1076"/>
          <ac:spMkLst>
            <pc:docMk/>
            <pc:sldMk cId="3077793519" sldId="293"/>
            <ac:spMk id="17" creationId="{FCF08003-3704-0F6B-9779-9D9441AA2E30}"/>
          </ac:spMkLst>
        </pc:spChg>
        <pc:spChg chg="add mod">
          <ac:chgData name="TAN Mei Yi [Harrisdale Senior High School]" userId="f9f029c9-d743-4d60-9f2c-e74bdec1ab07" providerId="ADAL" clId="{F0C6AAA5-66DC-40A4-BB6A-3D0F93999BDA}" dt="2023-05-23T23:20:12.176" v="662" actId="20577"/>
          <ac:spMkLst>
            <pc:docMk/>
            <pc:sldMk cId="3077793519" sldId="293"/>
            <ac:spMk id="18" creationId="{14465830-AFDF-7082-A5CF-F92AB95EE0A1}"/>
          </ac:spMkLst>
        </pc:spChg>
        <pc:spChg chg="add mod">
          <ac:chgData name="TAN Mei Yi [Harrisdale Senior High School]" userId="f9f029c9-d743-4d60-9f2c-e74bdec1ab07" providerId="ADAL" clId="{F0C6AAA5-66DC-40A4-BB6A-3D0F93999BDA}" dt="2023-05-23T23:21:14.202" v="727" actId="1076"/>
          <ac:spMkLst>
            <pc:docMk/>
            <pc:sldMk cId="3077793519" sldId="293"/>
            <ac:spMk id="19" creationId="{23D1981E-FB4B-2C8C-82B3-561BEFBCA3E0}"/>
          </ac:spMkLst>
        </pc:spChg>
        <pc:graphicFrameChg chg="del">
          <ac:chgData name="TAN Mei Yi [Harrisdale Senior High School]" userId="f9f029c9-d743-4d60-9f2c-e74bdec1ab07" providerId="ADAL" clId="{F0C6AAA5-66DC-40A4-BB6A-3D0F93999BDA}" dt="2023-05-23T23:07:58.177" v="219" actId="478"/>
          <ac:graphicFrameMkLst>
            <pc:docMk/>
            <pc:sldMk cId="3077793519" sldId="293"/>
            <ac:graphicFrameMk id="4" creationId="{00000000-0000-0000-0000-000000000000}"/>
          </ac:graphicFrameMkLst>
        </pc:graphicFrameChg>
        <pc:picChg chg="add mod">
          <ac:chgData name="TAN Mei Yi [Harrisdale Senior High School]" userId="f9f029c9-d743-4d60-9f2c-e74bdec1ab07" providerId="ADAL" clId="{F0C6AAA5-66DC-40A4-BB6A-3D0F93999BDA}" dt="2023-05-23T23:17:29.691" v="532" actId="14100"/>
          <ac:picMkLst>
            <pc:docMk/>
            <pc:sldMk cId="3077793519" sldId="293"/>
            <ac:picMk id="6" creationId="{D3100E5D-466F-90B7-1BDC-3CC8C04267D5}"/>
          </ac:picMkLst>
        </pc:picChg>
        <pc:picChg chg="add del mod">
          <ac:chgData name="TAN Mei Yi [Harrisdale Senior High School]" userId="f9f029c9-d743-4d60-9f2c-e74bdec1ab07" providerId="ADAL" clId="{F0C6AAA5-66DC-40A4-BB6A-3D0F93999BDA}" dt="2023-05-23T23:21:10.223" v="726" actId="478"/>
          <ac:picMkLst>
            <pc:docMk/>
            <pc:sldMk cId="3077793519" sldId="293"/>
            <ac:picMk id="8" creationId="{B045716E-066D-F30C-76D6-D14C77A44738}"/>
          </ac:picMkLst>
        </pc:picChg>
      </pc:sldChg>
      <pc:sldChg chg="addSp delSp modSp add mod modAnim">
        <pc:chgData name="TAN Mei Yi [Harrisdale Senior High School]" userId="f9f029c9-d743-4d60-9f2c-e74bdec1ab07" providerId="ADAL" clId="{F0C6AAA5-66DC-40A4-BB6A-3D0F93999BDA}" dt="2023-05-24T00:24:52.547" v="977" actId="478"/>
        <pc:sldMkLst>
          <pc:docMk/>
          <pc:sldMk cId="3818166448" sldId="294"/>
        </pc:sldMkLst>
        <pc:spChg chg="mod">
          <ac:chgData name="TAN Mei Yi [Harrisdale Senior High School]" userId="f9f029c9-d743-4d60-9f2c-e74bdec1ab07" providerId="ADAL" clId="{F0C6AAA5-66DC-40A4-BB6A-3D0F93999BDA}" dt="2023-05-23T23:21:32.450" v="739" actId="14100"/>
          <ac:spMkLst>
            <pc:docMk/>
            <pc:sldMk cId="3818166448" sldId="294"/>
            <ac:spMk id="3" creationId="{00000000-0000-0000-0000-000000000000}"/>
          </ac:spMkLst>
        </pc:spChg>
        <pc:spChg chg="add mod">
          <ac:chgData name="TAN Mei Yi [Harrisdale Senior High School]" userId="f9f029c9-d743-4d60-9f2c-e74bdec1ab07" providerId="ADAL" clId="{F0C6AAA5-66DC-40A4-BB6A-3D0F93999BDA}" dt="2023-05-23T23:21:46.403" v="749" actId="6549"/>
          <ac:spMkLst>
            <pc:docMk/>
            <pc:sldMk cId="3818166448" sldId="294"/>
            <ac:spMk id="7" creationId="{ED4D22C2-EB11-C735-B5CA-44C39696CA06}"/>
          </ac:spMkLst>
        </pc:spChg>
        <pc:spChg chg="add mod">
          <ac:chgData name="TAN Mei Yi [Harrisdale Senior High School]" userId="f9f029c9-d743-4d60-9f2c-e74bdec1ab07" providerId="ADAL" clId="{F0C6AAA5-66DC-40A4-BB6A-3D0F93999BDA}" dt="2023-05-23T23:21:58.440" v="753" actId="20577"/>
          <ac:spMkLst>
            <pc:docMk/>
            <pc:sldMk cId="3818166448" sldId="294"/>
            <ac:spMk id="8" creationId="{4B9EFD9B-37BB-5F40-DB1F-78965FF029AB}"/>
          </ac:spMkLst>
        </pc:spChg>
        <pc:spChg chg="add mod">
          <ac:chgData name="TAN Mei Yi [Harrisdale Senior High School]" userId="f9f029c9-d743-4d60-9f2c-e74bdec1ab07" providerId="ADAL" clId="{F0C6AAA5-66DC-40A4-BB6A-3D0F93999BDA}" dt="2023-05-23T23:22:44.880" v="797" actId="20577"/>
          <ac:spMkLst>
            <pc:docMk/>
            <pc:sldMk cId="3818166448" sldId="294"/>
            <ac:spMk id="9" creationId="{12C91770-DA92-8129-999B-864B3C983C5A}"/>
          </ac:spMkLst>
        </pc:spChg>
        <pc:spChg chg="add mod">
          <ac:chgData name="TAN Mei Yi [Harrisdale Senior High School]" userId="f9f029c9-d743-4d60-9f2c-e74bdec1ab07" providerId="ADAL" clId="{F0C6AAA5-66DC-40A4-BB6A-3D0F93999BDA}" dt="2023-05-23T23:23:01.473" v="818" actId="1076"/>
          <ac:spMkLst>
            <pc:docMk/>
            <pc:sldMk cId="3818166448" sldId="294"/>
            <ac:spMk id="10" creationId="{C2DC74A0-E07D-D7B4-B95C-CC10F54D0A19}"/>
          </ac:spMkLst>
        </pc:spChg>
        <pc:spChg chg="add mod">
          <ac:chgData name="TAN Mei Yi [Harrisdale Senior High School]" userId="f9f029c9-d743-4d60-9f2c-e74bdec1ab07" providerId="ADAL" clId="{F0C6AAA5-66DC-40A4-BB6A-3D0F93999BDA}" dt="2023-05-23T23:23:19.317" v="838" actId="1076"/>
          <ac:spMkLst>
            <pc:docMk/>
            <pc:sldMk cId="3818166448" sldId="294"/>
            <ac:spMk id="11" creationId="{B5CC3CC8-633A-CD47-60D1-87D0C23D9891}"/>
          </ac:spMkLst>
        </pc:spChg>
        <pc:spChg chg="add mod">
          <ac:chgData name="TAN Mei Yi [Harrisdale Senior High School]" userId="f9f029c9-d743-4d60-9f2c-e74bdec1ab07" providerId="ADAL" clId="{F0C6AAA5-66DC-40A4-BB6A-3D0F93999BDA}" dt="2023-05-23T23:23:30.338" v="852" actId="1076"/>
          <ac:spMkLst>
            <pc:docMk/>
            <pc:sldMk cId="3818166448" sldId="294"/>
            <ac:spMk id="12" creationId="{83996FC9-9FAC-4C90-E554-F5B62B775685}"/>
          </ac:spMkLst>
        </pc:spChg>
        <pc:spChg chg="add mod">
          <ac:chgData name="TAN Mei Yi [Harrisdale Senior High School]" userId="f9f029c9-d743-4d60-9f2c-e74bdec1ab07" providerId="ADAL" clId="{F0C6AAA5-66DC-40A4-BB6A-3D0F93999BDA}" dt="2023-05-23T23:23:50.435" v="874" actId="1076"/>
          <ac:spMkLst>
            <pc:docMk/>
            <pc:sldMk cId="3818166448" sldId="294"/>
            <ac:spMk id="13" creationId="{442A34E1-01EA-9290-78EB-B98211AA9DD1}"/>
          </ac:spMkLst>
        </pc:spChg>
        <pc:spChg chg="add mod">
          <ac:chgData name="TAN Mei Yi [Harrisdale Senior High School]" userId="f9f029c9-d743-4d60-9f2c-e74bdec1ab07" providerId="ADAL" clId="{F0C6AAA5-66DC-40A4-BB6A-3D0F93999BDA}" dt="2023-05-24T00:23:43.918" v="899" actId="20577"/>
          <ac:spMkLst>
            <pc:docMk/>
            <pc:sldMk cId="3818166448" sldId="294"/>
            <ac:spMk id="14" creationId="{D913889E-A9C2-B49C-B2A6-45EE69B1D0CF}"/>
          </ac:spMkLst>
        </pc:spChg>
        <pc:spChg chg="add mod">
          <ac:chgData name="TAN Mei Yi [Harrisdale Senior High School]" userId="f9f029c9-d743-4d60-9f2c-e74bdec1ab07" providerId="ADAL" clId="{F0C6AAA5-66DC-40A4-BB6A-3D0F93999BDA}" dt="2023-05-24T00:23:41.972" v="898" actId="20577"/>
          <ac:spMkLst>
            <pc:docMk/>
            <pc:sldMk cId="3818166448" sldId="294"/>
            <ac:spMk id="15" creationId="{220956DF-0F41-0C36-B68A-4D2B434AB86A}"/>
          </ac:spMkLst>
        </pc:spChg>
        <pc:spChg chg="add mod">
          <ac:chgData name="TAN Mei Yi [Harrisdale Senior High School]" userId="f9f029c9-d743-4d60-9f2c-e74bdec1ab07" providerId="ADAL" clId="{F0C6AAA5-66DC-40A4-BB6A-3D0F93999BDA}" dt="2023-05-24T00:23:46.091" v="900" actId="20577"/>
          <ac:spMkLst>
            <pc:docMk/>
            <pc:sldMk cId="3818166448" sldId="294"/>
            <ac:spMk id="16" creationId="{326B92AB-9763-874F-F12A-A8276D60B179}"/>
          </ac:spMkLst>
        </pc:spChg>
        <pc:spChg chg="add mod">
          <ac:chgData name="TAN Mei Yi [Harrisdale Senior High School]" userId="f9f029c9-d743-4d60-9f2c-e74bdec1ab07" providerId="ADAL" clId="{F0C6AAA5-66DC-40A4-BB6A-3D0F93999BDA}" dt="2023-05-24T00:23:55.190" v="908" actId="20577"/>
          <ac:spMkLst>
            <pc:docMk/>
            <pc:sldMk cId="3818166448" sldId="294"/>
            <ac:spMk id="17" creationId="{0A73E123-4746-A8E8-D1A8-7E35460D2FF5}"/>
          </ac:spMkLst>
        </pc:spChg>
        <pc:spChg chg="add mod">
          <ac:chgData name="TAN Mei Yi [Harrisdale Senior High School]" userId="f9f029c9-d743-4d60-9f2c-e74bdec1ab07" providerId="ADAL" clId="{F0C6AAA5-66DC-40A4-BB6A-3D0F93999BDA}" dt="2023-05-24T00:24:49.595" v="976" actId="20577"/>
          <ac:spMkLst>
            <pc:docMk/>
            <pc:sldMk cId="3818166448" sldId="294"/>
            <ac:spMk id="18" creationId="{CCBE2C21-372B-CC2E-19FD-BA9417E6A91D}"/>
          </ac:spMkLst>
        </pc:spChg>
        <pc:picChg chg="add del mod">
          <ac:chgData name="TAN Mei Yi [Harrisdale Senior High School]" userId="f9f029c9-d743-4d60-9f2c-e74bdec1ab07" providerId="ADAL" clId="{F0C6AAA5-66DC-40A4-BB6A-3D0F93999BDA}" dt="2023-05-24T00:24:52.547" v="977" actId="478"/>
          <ac:picMkLst>
            <pc:docMk/>
            <pc:sldMk cId="3818166448" sldId="294"/>
            <ac:picMk id="5" creationId="{1F973456-211B-1B4A-AA68-6990F46AC735}"/>
          </ac:picMkLst>
        </pc:picChg>
        <pc:picChg chg="del">
          <ac:chgData name="TAN Mei Yi [Harrisdale Senior High School]" userId="f9f029c9-d743-4d60-9f2c-e74bdec1ab07" providerId="ADAL" clId="{F0C6AAA5-66DC-40A4-BB6A-3D0F93999BDA}" dt="2023-05-23T23:11:54.810" v="328" actId="478"/>
          <ac:picMkLst>
            <pc:docMk/>
            <pc:sldMk cId="3818166448" sldId="294"/>
            <ac:picMk id="6" creationId="{D3100E5D-466F-90B7-1BDC-3CC8C04267D5}"/>
          </ac:picMkLst>
        </pc:picChg>
      </pc:sldChg>
      <pc:sldChg chg="addSp delSp modSp add mod modAnim">
        <pc:chgData name="TAN Mei Yi [Harrisdale Senior High School]" userId="f9f029c9-d743-4d60-9f2c-e74bdec1ab07" providerId="ADAL" clId="{F0C6AAA5-66DC-40A4-BB6A-3D0F93999BDA}" dt="2023-05-24T00:28:59.128" v="1142" actId="20577"/>
        <pc:sldMkLst>
          <pc:docMk/>
          <pc:sldMk cId="2560018972" sldId="295"/>
        </pc:sldMkLst>
        <pc:spChg chg="mod">
          <ac:chgData name="TAN Mei Yi [Harrisdale Senior High School]" userId="f9f029c9-d743-4d60-9f2c-e74bdec1ab07" providerId="ADAL" clId="{F0C6AAA5-66DC-40A4-BB6A-3D0F93999BDA}" dt="2023-05-24T00:26:03.034" v="1033" actId="14100"/>
          <ac:spMkLst>
            <pc:docMk/>
            <pc:sldMk cId="2560018972" sldId="295"/>
            <ac:spMk id="3" creationId="{00000000-0000-0000-0000-000000000000}"/>
          </ac:spMkLst>
        </pc:spChg>
        <pc:spChg chg="add mod">
          <ac:chgData name="TAN Mei Yi [Harrisdale Senior High School]" userId="f9f029c9-d743-4d60-9f2c-e74bdec1ab07" providerId="ADAL" clId="{F0C6AAA5-66DC-40A4-BB6A-3D0F93999BDA}" dt="2023-05-24T00:27:21.120" v="1114" actId="1076"/>
          <ac:spMkLst>
            <pc:docMk/>
            <pc:sldMk cId="2560018972" sldId="295"/>
            <ac:spMk id="6" creationId="{95ACB665-3F91-9EF3-5F2E-018ABF42AE39}"/>
          </ac:spMkLst>
        </pc:spChg>
        <pc:spChg chg="add mod">
          <ac:chgData name="TAN Mei Yi [Harrisdale Senior High School]" userId="f9f029c9-d743-4d60-9f2c-e74bdec1ab07" providerId="ADAL" clId="{F0C6AAA5-66DC-40A4-BB6A-3D0F93999BDA}" dt="2023-05-24T00:25:35.496" v="998" actId="20577"/>
          <ac:spMkLst>
            <pc:docMk/>
            <pc:sldMk cId="2560018972" sldId="295"/>
            <ac:spMk id="7" creationId="{7999494F-84FC-B838-6074-7918C57BECB0}"/>
          </ac:spMkLst>
        </pc:spChg>
        <pc:spChg chg="add mod">
          <ac:chgData name="TAN Mei Yi [Harrisdale Senior High School]" userId="f9f029c9-d743-4d60-9f2c-e74bdec1ab07" providerId="ADAL" clId="{F0C6AAA5-66DC-40A4-BB6A-3D0F93999BDA}" dt="2023-05-24T00:25:58.279" v="1032" actId="20577"/>
          <ac:spMkLst>
            <pc:docMk/>
            <pc:sldMk cId="2560018972" sldId="295"/>
            <ac:spMk id="8" creationId="{67747B4F-3474-AEC6-44AF-5E7E329F1C74}"/>
          </ac:spMkLst>
        </pc:spChg>
        <pc:spChg chg="add mod">
          <ac:chgData name="TAN Mei Yi [Harrisdale Senior High School]" userId="f9f029c9-d743-4d60-9f2c-e74bdec1ab07" providerId="ADAL" clId="{F0C6AAA5-66DC-40A4-BB6A-3D0F93999BDA}" dt="2023-05-24T00:26:20.567" v="1041" actId="1076"/>
          <ac:spMkLst>
            <pc:docMk/>
            <pc:sldMk cId="2560018972" sldId="295"/>
            <ac:spMk id="9" creationId="{B84740BB-D42B-DB81-371A-D1F12BBF15CA}"/>
          </ac:spMkLst>
        </pc:spChg>
        <pc:spChg chg="add mod">
          <ac:chgData name="TAN Mei Yi [Harrisdale Senior High School]" userId="f9f029c9-d743-4d60-9f2c-e74bdec1ab07" providerId="ADAL" clId="{F0C6AAA5-66DC-40A4-BB6A-3D0F93999BDA}" dt="2023-05-24T00:26:50.281" v="1079" actId="1076"/>
          <ac:spMkLst>
            <pc:docMk/>
            <pc:sldMk cId="2560018972" sldId="295"/>
            <ac:spMk id="10" creationId="{10ACFAC1-B7A0-2761-B371-C9E9826B0C91}"/>
          </ac:spMkLst>
        </pc:spChg>
        <pc:spChg chg="add mod">
          <ac:chgData name="TAN Mei Yi [Harrisdale Senior High School]" userId="f9f029c9-d743-4d60-9f2c-e74bdec1ab07" providerId="ADAL" clId="{F0C6AAA5-66DC-40A4-BB6A-3D0F93999BDA}" dt="2023-05-24T00:26:58.292" v="1094" actId="20577"/>
          <ac:spMkLst>
            <pc:docMk/>
            <pc:sldMk cId="2560018972" sldId="295"/>
            <ac:spMk id="11" creationId="{6B8CB329-410E-D145-5A00-0970D8CFDA80}"/>
          </ac:spMkLst>
        </pc:spChg>
        <pc:spChg chg="add mod">
          <ac:chgData name="TAN Mei Yi [Harrisdale Senior High School]" userId="f9f029c9-d743-4d60-9f2c-e74bdec1ab07" providerId="ADAL" clId="{F0C6AAA5-66DC-40A4-BB6A-3D0F93999BDA}" dt="2023-05-24T00:27:15.751" v="1111" actId="1076"/>
          <ac:spMkLst>
            <pc:docMk/>
            <pc:sldMk cId="2560018972" sldId="295"/>
            <ac:spMk id="12" creationId="{9CB768E6-F82D-F12A-CE8F-B7AFD9201E23}"/>
          </ac:spMkLst>
        </pc:spChg>
        <pc:spChg chg="add del mod">
          <ac:chgData name="TAN Mei Yi [Harrisdale Senior High School]" userId="f9f029c9-d743-4d60-9f2c-e74bdec1ab07" providerId="ADAL" clId="{F0C6AAA5-66DC-40A4-BB6A-3D0F93999BDA}" dt="2023-05-24T00:27:21.819" v="1115"/>
          <ac:spMkLst>
            <pc:docMk/>
            <pc:sldMk cId="2560018972" sldId="295"/>
            <ac:spMk id="13" creationId="{989F96FC-273C-0DE9-C097-DD0D33619B3E}"/>
          </ac:spMkLst>
        </pc:spChg>
        <pc:spChg chg="add mod">
          <ac:chgData name="TAN Mei Yi [Harrisdale Senior High School]" userId="f9f029c9-d743-4d60-9f2c-e74bdec1ab07" providerId="ADAL" clId="{F0C6AAA5-66DC-40A4-BB6A-3D0F93999BDA}" dt="2023-05-24T00:27:32.398" v="1122" actId="20577"/>
          <ac:spMkLst>
            <pc:docMk/>
            <pc:sldMk cId="2560018972" sldId="295"/>
            <ac:spMk id="14" creationId="{8C723F6F-FB90-9508-2203-7974BA8FFE35}"/>
          </ac:spMkLst>
        </pc:spChg>
        <pc:spChg chg="add mod">
          <ac:chgData name="TAN Mei Yi [Harrisdale Senior High School]" userId="f9f029c9-d743-4d60-9f2c-e74bdec1ab07" providerId="ADAL" clId="{F0C6AAA5-66DC-40A4-BB6A-3D0F93999BDA}" dt="2023-05-24T00:27:39.923" v="1127" actId="20577"/>
          <ac:spMkLst>
            <pc:docMk/>
            <pc:sldMk cId="2560018972" sldId="295"/>
            <ac:spMk id="15" creationId="{3C73D139-1AB5-F363-1C98-B146A959EEC9}"/>
          </ac:spMkLst>
        </pc:spChg>
        <pc:spChg chg="add mod">
          <ac:chgData name="TAN Mei Yi [Harrisdale Senior High School]" userId="f9f029c9-d743-4d60-9f2c-e74bdec1ab07" providerId="ADAL" clId="{F0C6AAA5-66DC-40A4-BB6A-3D0F93999BDA}" dt="2023-05-24T00:28:59.128" v="1142" actId="20577"/>
          <ac:spMkLst>
            <pc:docMk/>
            <pc:sldMk cId="2560018972" sldId="295"/>
            <ac:spMk id="16" creationId="{A628BD14-E342-44DE-41EC-3763897B4FD5}"/>
          </ac:spMkLst>
        </pc:spChg>
        <pc:picChg chg="add del">
          <ac:chgData name="TAN Mei Yi [Harrisdale Senior High School]" userId="f9f029c9-d743-4d60-9f2c-e74bdec1ab07" providerId="ADAL" clId="{F0C6AAA5-66DC-40A4-BB6A-3D0F93999BDA}" dt="2023-05-23T23:13:27.689" v="457" actId="478"/>
          <ac:picMkLst>
            <pc:docMk/>
            <pc:sldMk cId="2560018972" sldId="295"/>
            <ac:picMk id="5" creationId="{50A4A11B-6248-F4D4-F1C1-BC56F91431C6}"/>
          </ac:picMkLst>
        </pc:picChg>
      </pc:sldChg>
      <pc:sldChg chg="del">
        <pc:chgData name="TAN Mei Yi [Harrisdale Senior High School]" userId="f9f029c9-d743-4d60-9f2c-e74bdec1ab07" providerId="ADAL" clId="{F0C6AAA5-66DC-40A4-BB6A-3D0F93999BDA}" dt="2023-05-23T23:06:24.754" v="67" actId="47"/>
        <pc:sldMkLst>
          <pc:docMk/>
          <pc:sldMk cId="479273064" sldId="335"/>
        </pc:sldMkLst>
      </pc:sldChg>
      <pc:sldChg chg="del">
        <pc:chgData name="TAN Mei Yi [Harrisdale Senior High School]" userId="f9f029c9-d743-4d60-9f2c-e74bdec1ab07" providerId="ADAL" clId="{F0C6AAA5-66DC-40A4-BB6A-3D0F93999BDA}" dt="2023-05-23T23:06:24.754" v="67" actId="47"/>
        <pc:sldMkLst>
          <pc:docMk/>
          <pc:sldMk cId="3782581454" sldId="336"/>
        </pc:sldMkLst>
      </pc:sldChg>
      <pc:sldChg chg="del">
        <pc:chgData name="TAN Mei Yi [Harrisdale Senior High School]" userId="f9f029c9-d743-4d60-9f2c-e74bdec1ab07" providerId="ADAL" clId="{F0C6AAA5-66DC-40A4-BB6A-3D0F93999BDA}" dt="2023-05-23T23:06:24.754" v="67" actId="47"/>
        <pc:sldMkLst>
          <pc:docMk/>
          <pc:sldMk cId="2363878270" sldId="337"/>
        </pc:sldMkLst>
      </pc:sldChg>
      <pc:sldChg chg="del">
        <pc:chgData name="TAN Mei Yi [Harrisdale Senior High School]" userId="f9f029c9-d743-4d60-9f2c-e74bdec1ab07" providerId="ADAL" clId="{F0C6AAA5-66DC-40A4-BB6A-3D0F93999BDA}" dt="2023-05-23T23:06:24.754" v="67" actId="47"/>
        <pc:sldMkLst>
          <pc:docMk/>
          <pc:sldMk cId="197883731" sldId="338"/>
        </pc:sldMkLst>
      </pc:sldChg>
      <pc:sldChg chg="del">
        <pc:chgData name="TAN Mei Yi [Harrisdale Senior High School]" userId="f9f029c9-d743-4d60-9f2c-e74bdec1ab07" providerId="ADAL" clId="{F0C6AAA5-66DC-40A4-BB6A-3D0F93999BDA}" dt="2023-05-23T23:06:24.754" v="67" actId="47"/>
        <pc:sldMkLst>
          <pc:docMk/>
          <pc:sldMk cId="2249325393" sldId="339"/>
        </pc:sldMkLst>
      </pc:sldChg>
      <pc:sldChg chg="del">
        <pc:chgData name="TAN Mei Yi [Harrisdale Senior High School]" userId="f9f029c9-d743-4d60-9f2c-e74bdec1ab07" providerId="ADAL" clId="{F0C6AAA5-66DC-40A4-BB6A-3D0F93999BDA}" dt="2023-05-23T23:06:24.754" v="67" actId="47"/>
        <pc:sldMkLst>
          <pc:docMk/>
          <pc:sldMk cId="1195547047" sldId="340"/>
        </pc:sldMkLst>
      </pc:sldChg>
    </pc:docChg>
  </pc:docChgLst>
  <pc:docChgLst>
    <pc:chgData name="TAN Mei Yi [Harrisdale Senior High School]" userId="f9f029c9-d743-4d60-9f2c-e74bdec1ab07" providerId="ADAL" clId="{0EF038EF-0409-4D66-9DD3-7C41C3255176}"/>
    <pc:docChg chg="undo custSel addSld delSld modSld sldOrd">
      <pc:chgData name="TAN Mei Yi [Harrisdale Senior High School]" userId="f9f029c9-d743-4d60-9f2c-e74bdec1ab07" providerId="ADAL" clId="{0EF038EF-0409-4D66-9DD3-7C41C3255176}" dt="2023-03-16T03:45:36.924" v="1631"/>
      <pc:docMkLst>
        <pc:docMk/>
      </pc:docMkLst>
      <pc:sldChg chg="del">
        <pc:chgData name="TAN Mei Yi [Harrisdale Senior High School]" userId="f9f029c9-d743-4d60-9f2c-e74bdec1ab07" providerId="ADAL" clId="{0EF038EF-0409-4D66-9DD3-7C41C3255176}" dt="2023-03-16T00:11:03.756" v="283" actId="47"/>
        <pc:sldMkLst>
          <pc:docMk/>
          <pc:sldMk cId="1796527551" sldId="260"/>
        </pc:sldMkLst>
      </pc:sldChg>
      <pc:sldChg chg="modSp add mod">
        <pc:chgData name="TAN Mei Yi [Harrisdale Senior High School]" userId="f9f029c9-d743-4d60-9f2c-e74bdec1ab07" providerId="ADAL" clId="{0EF038EF-0409-4D66-9DD3-7C41C3255176}" dt="2023-03-16T00:18:07.974" v="302" actId="207"/>
        <pc:sldMkLst>
          <pc:docMk/>
          <pc:sldMk cId="2213608671" sldId="261"/>
        </pc:sldMkLst>
        <pc:spChg chg="mod">
          <ac:chgData name="TAN Mei Yi [Harrisdale Senior High School]" userId="f9f029c9-d743-4d60-9f2c-e74bdec1ab07" providerId="ADAL" clId="{0EF038EF-0409-4D66-9DD3-7C41C3255176}" dt="2023-03-16T00:18:07.974" v="302" actId="207"/>
          <ac:spMkLst>
            <pc:docMk/>
            <pc:sldMk cId="2213608671" sldId="261"/>
            <ac:spMk id="3" creationId="{00000000-0000-0000-0000-000000000000}"/>
          </ac:spMkLst>
        </pc:spChg>
        <pc:spChg chg="mod">
          <ac:chgData name="TAN Mei Yi [Harrisdale Senior High School]" userId="f9f029c9-d743-4d60-9f2c-e74bdec1ab07" providerId="ADAL" clId="{0EF038EF-0409-4D66-9DD3-7C41C3255176}" dt="2023-03-16T00:12:05.513" v="293" actId="208"/>
          <ac:spMkLst>
            <pc:docMk/>
            <pc:sldMk cId="2213608671" sldId="261"/>
            <ac:spMk id="5" creationId="{3AD273D6-B952-4135-8C93-250BE3F3BB5D}"/>
          </ac:spMkLst>
        </pc:spChg>
      </pc:sldChg>
      <pc:sldChg chg="modSp add mod modAnim">
        <pc:chgData name="TAN Mei Yi [Harrisdale Senior High School]" userId="f9f029c9-d743-4d60-9f2c-e74bdec1ab07" providerId="ADAL" clId="{0EF038EF-0409-4D66-9DD3-7C41C3255176}" dt="2023-03-16T00:20:43.044" v="304"/>
        <pc:sldMkLst>
          <pc:docMk/>
          <pc:sldMk cId="4120631932" sldId="262"/>
        </pc:sldMkLst>
        <pc:spChg chg="mod">
          <ac:chgData name="TAN Mei Yi [Harrisdale Senior High School]" userId="f9f029c9-d743-4d60-9f2c-e74bdec1ab07" providerId="ADAL" clId="{0EF038EF-0409-4D66-9DD3-7C41C3255176}" dt="2023-03-16T00:11:48.823" v="291" actId="208"/>
          <ac:spMkLst>
            <pc:docMk/>
            <pc:sldMk cId="4120631932" sldId="262"/>
            <ac:spMk id="4" creationId="{74453E18-8BBE-4648-AF5D-BDD08FC03B18}"/>
          </ac:spMkLst>
        </pc:spChg>
      </pc:sldChg>
      <pc:sldChg chg="addSp delSp modSp add mod delAnim modAnim">
        <pc:chgData name="TAN Mei Yi [Harrisdale Senior High School]" userId="f9f029c9-d743-4d60-9f2c-e74bdec1ab07" providerId="ADAL" clId="{0EF038EF-0409-4D66-9DD3-7C41C3255176}" dt="2023-03-16T01:57:41.470" v="790"/>
        <pc:sldMkLst>
          <pc:docMk/>
          <pc:sldMk cId="2310438841" sldId="263"/>
        </pc:sldMkLst>
        <pc:spChg chg="add mod">
          <ac:chgData name="TAN Mei Yi [Harrisdale Senior High School]" userId="f9f029c9-d743-4d60-9f2c-e74bdec1ab07" providerId="ADAL" clId="{0EF038EF-0409-4D66-9DD3-7C41C3255176}" dt="2023-03-16T00:11:21.543" v="289"/>
          <ac:spMkLst>
            <pc:docMk/>
            <pc:sldMk cId="2310438841" sldId="263"/>
            <ac:spMk id="2" creationId="{D810B9BC-0304-A64C-047E-87AD13240AF0}"/>
          </ac:spMkLst>
        </pc:spChg>
        <pc:spChg chg="add mod">
          <ac:chgData name="TAN Mei Yi [Harrisdale Senior High School]" userId="f9f029c9-d743-4d60-9f2c-e74bdec1ab07" providerId="ADAL" clId="{0EF038EF-0409-4D66-9DD3-7C41C3255176}" dt="2023-03-16T00:32:28.081" v="465" actId="1076"/>
          <ac:spMkLst>
            <pc:docMk/>
            <pc:sldMk cId="2310438841" sldId="263"/>
            <ac:spMk id="3" creationId="{D14F3CE4-E5D4-7534-624D-9A508E8B27F6}"/>
          </ac:spMkLst>
        </pc:spChg>
        <pc:spChg chg="del">
          <ac:chgData name="TAN Mei Yi [Harrisdale Senior High School]" userId="f9f029c9-d743-4d60-9f2c-e74bdec1ab07" providerId="ADAL" clId="{0EF038EF-0409-4D66-9DD3-7C41C3255176}" dt="2023-03-16T00:11:20.647" v="288" actId="478"/>
          <ac:spMkLst>
            <pc:docMk/>
            <pc:sldMk cId="2310438841" sldId="263"/>
            <ac:spMk id="4" creationId="{D38FC9CE-25E9-4A35-B1FE-D3EF895F0A64}"/>
          </ac:spMkLst>
        </pc:spChg>
        <pc:spChg chg="mod">
          <ac:chgData name="TAN Mei Yi [Harrisdale Senior High School]" userId="f9f029c9-d743-4d60-9f2c-e74bdec1ab07" providerId="ADAL" clId="{0EF038EF-0409-4D66-9DD3-7C41C3255176}" dt="2023-03-16T01:53:32.685" v="646" actId="20577"/>
          <ac:spMkLst>
            <pc:docMk/>
            <pc:sldMk cId="2310438841" sldId="263"/>
            <ac:spMk id="5" creationId="{DCB94D9A-E022-46A9-8999-49F3AAD52BE3}"/>
          </ac:spMkLst>
        </pc:spChg>
        <pc:spChg chg="add mod">
          <ac:chgData name="TAN Mei Yi [Harrisdale Senior High School]" userId="f9f029c9-d743-4d60-9f2c-e74bdec1ab07" providerId="ADAL" clId="{0EF038EF-0409-4D66-9DD3-7C41C3255176}" dt="2023-03-16T00:32:33.094" v="466" actId="1076"/>
          <ac:spMkLst>
            <pc:docMk/>
            <pc:sldMk cId="2310438841" sldId="263"/>
            <ac:spMk id="58" creationId="{42A34E8C-194F-F720-8401-D84AB1C6FAD2}"/>
          </ac:spMkLst>
        </pc:spChg>
        <pc:spChg chg="add mod">
          <ac:chgData name="TAN Mei Yi [Harrisdale Senior High School]" userId="f9f029c9-d743-4d60-9f2c-e74bdec1ab07" providerId="ADAL" clId="{0EF038EF-0409-4D66-9DD3-7C41C3255176}" dt="2023-03-16T00:32:38.170" v="467" actId="1076"/>
          <ac:spMkLst>
            <pc:docMk/>
            <pc:sldMk cId="2310438841" sldId="263"/>
            <ac:spMk id="59" creationId="{A6BC3CBF-657B-270F-D1EF-D96153FBBDB2}"/>
          </ac:spMkLst>
        </pc:spChg>
        <pc:spChg chg="add mod">
          <ac:chgData name="TAN Mei Yi [Harrisdale Senior High School]" userId="f9f029c9-d743-4d60-9f2c-e74bdec1ab07" providerId="ADAL" clId="{0EF038EF-0409-4D66-9DD3-7C41C3255176}" dt="2023-03-16T00:32:38.170" v="467" actId="1076"/>
          <ac:spMkLst>
            <pc:docMk/>
            <pc:sldMk cId="2310438841" sldId="263"/>
            <ac:spMk id="60" creationId="{1431BBDE-A88B-3941-A003-29E88D904F6C}"/>
          </ac:spMkLst>
        </pc:spChg>
        <pc:spChg chg="add mod">
          <ac:chgData name="TAN Mei Yi [Harrisdale Senior High School]" userId="f9f029c9-d743-4d60-9f2c-e74bdec1ab07" providerId="ADAL" clId="{0EF038EF-0409-4D66-9DD3-7C41C3255176}" dt="2023-03-16T00:31:37.595" v="431" actId="1076"/>
          <ac:spMkLst>
            <pc:docMk/>
            <pc:sldMk cId="2310438841" sldId="263"/>
            <ac:spMk id="61" creationId="{1BC82CC6-B477-66BA-959D-273F761580A0}"/>
          </ac:spMkLst>
        </pc:spChg>
        <pc:spChg chg="add mod">
          <ac:chgData name="TAN Mei Yi [Harrisdale Senior High School]" userId="f9f029c9-d743-4d60-9f2c-e74bdec1ab07" providerId="ADAL" clId="{0EF038EF-0409-4D66-9DD3-7C41C3255176}" dt="2023-03-16T01:50:17.471" v="479" actId="1076"/>
          <ac:spMkLst>
            <pc:docMk/>
            <pc:sldMk cId="2310438841" sldId="263"/>
            <ac:spMk id="63" creationId="{6B91A253-607C-6CA5-B8FB-F3A8EAF7AA97}"/>
          </ac:spMkLst>
        </pc:spChg>
        <pc:spChg chg="add mod">
          <ac:chgData name="TAN Mei Yi [Harrisdale Senior High School]" userId="f9f029c9-d743-4d60-9f2c-e74bdec1ab07" providerId="ADAL" clId="{0EF038EF-0409-4D66-9DD3-7C41C3255176}" dt="2023-03-16T01:50:43.570" v="511" actId="20577"/>
          <ac:spMkLst>
            <pc:docMk/>
            <pc:sldMk cId="2310438841" sldId="263"/>
            <ac:spMk id="64" creationId="{29D6AAF8-E914-57CD-0BB4-5F726BCF2652}"/>
          </ac:spMkLst>
        </pc:spChg>
        <pc:spChg chg="add mod">
          <ac:chgData name="TAN Mei Yi [Harrisdale Senior High School]" userId="f9f029c9-d743-4d60-9f2c-e74bdec1ab07" providerId="ADAL" clId="{0EF038EF-0409-4D66-9DD3-7C41C3255176}" dt="2023-03-16T01:51:03.292" v="519" actId="1076"/>
          <ac:spMkLst>
            <pc:docMk/>
            <pc:sldMk cId="2310438841" sldId="263"/>
            <ac:spMk id="65" creationId="{297F8CDC-7969-6547-E54E-E82551BB9B44}"/>
          </ac:spMkLst>
        </pc:spChg>
        <pc:spChg chg="add mod">
          <ac:chgData name="TAN Mei Yi [Harrisdale Senior High School]" userId="f9f029c9-d743-4d60-9f2c-e74bdec1ab07" providerId="ADAL" clId="{0EF038EF-0409-4D66-9DD3-7C41C3255176}" dt="2023-03-16T01:51:27.194" v="544" actId="1076"/>
          <ac:spMkLst>
            <pc:docMk/>
            <pc:sldMk cId="2310438841" sldId="263"/>
            <ac:spMk id="66" creationId="{4ACBA4BE-0FF3-CF01-BF72-4136996F0835}"/>
          </ac:spMkLst>
        </pc:spChg>
        <pc:spChg chg="add mod">
          <ac:chgData name="TAN Mei Yi [Harrisdale Senior High School]" userId="f9f029c9-d743-4d60-9f2c-e74bdec1ab07" providerId="ADAL" clId="{0EF038EF-0409-4D66-9DD3-7C41C3255176}" dt="2023-03-16T01:51:40.882" v="549" actId="1076"/>
          <ac:spMkLst>
            <pc:docMk/>
            <pc:sldMk cId="2310438841" sldId="263"/>
            <ac:spMk id="67" creationId="{5CF570C7-3608-9A32-306D-B336D2D629C6}"/>
          </ac:spMkLst>
        </pc:spChg>
        <pc:spChg chg="add del mod">
          <ac:chgData name="TAN Mei Yi [Harrisdale Senior High School]" userId="f9f029c9-d743-4d60-9f2c-e74bdec1ab07" providerId="ADAL" clId="{0EF038EF-0409-4D66-9DD3-7C41C3255176}" dt="2023-03-16T01:51:51.577" v="553"/>
          <ac:spMkLst>
            <pc:docMk/>
            <pc:sldMk cId="2310438841" sldId="263"/>
            <ac:spMk id="68" creationId="{D882296C-E2DF-20B7-AC18-2BB7D8AE9B59}"/>
          </ac:spMkLst>
        </pc:spChg>
        <pc:spChg chg="add mod">
          <ac:chgData name="TAN Mei Yi [Harrisdale Senior High School]" userId="f9f029c9-d743-4d60-9f2c-e74bdec1ab07" providerId="ADAL" clId="{0EF038EF-0409-4D66-9DD3-7C41C3255176}" dt="2023-03-16T01:52:21.774" v="585" actId="1076"/>
          <ac:spMkLst>
            <pc:docMk/>
            <pc:sldMk cId="2310438841" sldId="263"/>
            <ac:spMk id="69" creationId="{95AB6C8E-CE11-EC54-B650-405297E7BE50}"/>
          </ac:spMkLst>
        </pc:spChg>
        <pc:spChg chg="add mod">
          <ac:chgData name="TAN Mei Yi [Harrisdale Senior High School]" userId="f9f029c9-d743-4d60-9f2c-e74bdec1ab07" providerId="ADAL" clId="{0EF038EF-0409-4D66-9DD3-7C41C3255176}" dt="2023-03-16T01:52:52.842" v="608" actId="1076"/>
          <ac:spMkLst>
            <pc:docMk/>
            <pc:sldMk cId="2310438841" sldId="263"/>
            <ac:spMk id="70" creationId="{C4686A5C-65A5-6717-ACFA-BDBE0188A0E8}"/>
          </ac:spMkLst>
        </pc:spChg>
        <pc:spChg chg="add mod">
          <ac:chgData name="TAN Mei Yi [Harrisdale Senior High School]" userId="f9f029c9-d743-4d60-9f2c-e74bdec1ab07" providerId="ADAL" clId="{0EF038EF-0409-4D66-9DD3-7C41C3255176}" dt="2023-03-16T01:53:05.844" v="622" actId="1076"/>
          <ac:spMkLst>
            <pc:docMk/>
            <pc:sldMk cId="2310438841" sldId="263"/>
            <ac:spMk id="71" creationId="{58EAC585-0769-AEF2-41C6-A598CB06484A}"/>
          </ac:spMkLst>
        </pc:spChg>
        <pc:spChg chg="add mod">
          <ac:chgData name="TAN Mei Yi [Harrisdale Senior High School]" userId="f9f029c9-d743-4d60-9f2c-e74bdec1ab07" providerId="ADAL" clId="{0EF038EF-0409-4D66-9DD3-7C41C3255176}" dt="2023-03-16T01:54:57.410" v="721" actId="20577"/>
          <ac:spMkLst>
            <pc:docMk/>
            <pc:sldMk cId="2310438841" sldId="263"/>
            <ac:spMk id="72" creationId="{F09BE3F8-35C5-0012-8A34-8A2B8E008A78}"/>
          </ac:spMkLst>
        </pc:spChg>
        <pc:spChg chg="add mod">
          <ac:chgData name="TAN Mei Yi [Harrisdale Senior High School]" userId="f9f029c9-d743-4d60-9f2c-e74bdec1ab07" providerId="ADAL" clId="{0EF038EF-0409-4D66-9DD3-7C41C3255176}" dt="2023-03-16T01:55:21.157" v="725" actId="1076"/>
          <ac:spMkLst>
            <pc:docMk/>
            <pc:sldMk cId="2310438841" sldId="263"/>
            <ac:spMk id="73" creationId="{BF25B30E-83ED-8ED7-4FB8-C0DFBFCED54A}"/>
          </ac:spMkLst>
        </pc:spChg>
        <pc:spChg chg="add mod">
          <ac:chgData name="TAN Mei Yi [Harrisdale Senior High School]" userId="f9f029c9-d743-4d60-9f2c-e74bdec1ab07" providerId="ADAL" clId="{0EF038EF-0409-4D66-9DD3-7C41C3255176}" dt="2023-03-16T01:55:17.851" v="724" actId="1076"/>
          <ac:spMkLst>
            <pc:docMk/>
            <pc:sldMk cId="2310438841" sldId="263"/>
            <ac:spMk id="74" creationId="{F15D5A9B-CEFE-0540-8B61-848EAAC2BF68}"/>
          </ac:spMkLst>
        </pc:spChg>
        <pc:spChg chg="add mod">
          <ac:chgData name="TAN Mei Yi [Harrisdale Senior High School]" userId="f9f029c9-d743-4d60-9f2c-e74bdec1ab07" providerId="ADAL" clId="{0EF038EF-0409-4D66-9DD3-7C41C3255176}" dt="2023-03-16T01:56:30.702" v="739" actId="1076"/>
          <ac:spMkLst>
            <pc:docMk/>
            <pc:sldMk cId="2310438841" sldId="263"/>
            <ac:spMk id="77" creationId="{7C5C6C26-B60D-CA76-3198-677C3CE0137A}"/>
          </ac:spMkLst>
        </pc:spChg>
        <pc:spChg chg="add mod">
          <ac:chgData name="TAN Mei Yi [Harrisdale Senior High School]" userId="f9f029c9-d743-4d60-9f2c-e74bdec1ab07" providerId="ADAL" clId="{0EF038EF-0409-4D66-9DD3-7C41C3255176}" dt="2023-03-16T01:57:07.481" v="783" actId="20577"/>
          <ac:spMkLst>
            <pc:docMk/>
            <pc:sldMk cId="2310438841" sldId="263"/>
            <ac:spMk id="81" creationId="{305F162C-1D7B-2940-4F58-2EFA8E9D1F36}"/>
          </ac:spMkLst>
        </pc:spChg>
        <pc:grpChg chg="del mod">
          <ac:chgData name="TAN Mei Yi [Harrisdale Senior High School]" userId="f9f029c9-d743-4d60-9f2c-e74bdec1ab07" providerId="ADAL" clId="{0EF038EF-0409-4D66-9DD3-7C41C3255176}" dt="2023-03-16T00:30:16.385" v="356"/>
          <ac:grpSpMkLst>
            <pc:docMk/>
            <pc:sldMk cId="2310438841" sldId="263"/>
            <ac:grpSpMk id="9" creationId="{0C67998D-0EDB-4B01-B435-CD929422F6E9}"/>
          </ac:grpSpMkLst>
        </pc:grpChg>
        <pc:grpChg chg="del mod">
          <ac:chgData name="TAN Mei Yi [Harrisdale Senior High School]" userId="f9f029c9-d743-4d60-9f2c-e74bdec1ab07" providerId="ADAL" clId="{0EF038EF-0409-4D66-9DD3-7C41C3255176}" dt="2023-03-16T00:30:16.385" v="357"/>
          <ac:grpSpMkLst>
            <pc:docMk/>
            <pc:sldMk cId="2310438841" sldId="263"/>
            <ac:grpSpMk id="16" creationId="{20C4DDD9-79B2-4480-BD69-5387E35EB323}"/>
          </ac:grpSpMkLst>
        </pc:grpChg>
        <pc:grpChg chg="del mod">
          <ac:chgData name="TAN Mei Yi [Harrisdale Senior High School]" userId="f9f029c9-d743-4d60-9f2c-e74bdec1ab07" providerId="ADAL" clId="{0EF038EF-0409-4D66-9DD3-7C41C3255176}" dt="2023-03-16T00:30:16.383" v="354"/>
          <ac:grpSpMkLst>
            <pc:docMk/>
            <pc:sldMk cId="2310438841" sldId="263"/>
            <ac:grpSpMk id="20" creationId="{4890C073-B67F-418D-A156-D0C68616FA50}"/>
          </ac:grpSpMkLst>
        </pc:grpChg>
        <pc:grpChg chg="del mod">
          <ac:chgData name="TAN Mei Yi [Harrisdale Senior High School]" userId="f9f029c9-d743-4d60-9f2c-e74bdec1ab07" providerId="ADAL" clId="{0EF038EF-0409-4D66-9DD3-7C41C3255176}" dt="2023-03-16T00:30:16.386" v="362"/>
          <ac:grpSpMkLst>
            <pc:docMk/>
            <pc:sldMk cId="2310438841" sldId="263"/>
            <ac:grpSpMk id="35" creationId="{CD53B4C7-0225-4D24-A1B2-91B6FA64036F}"/>
          </ac:grpSpMkLst>
        </pc:grpChg>
        <pc:grpChg chg="del mod">
          <ac:chgData name="TAN Mei Yi [Harrisdale Senior High School]" userId="f9f029c9-d743-4d60-9f2c-e74bdec1ab07" providerId="ADAL" clId="{0EF038EF-0409-4D66-9DD3-7C41C3255176}" dt="2023-03-16T00:30:16.383" v="353"/>
          <ac:grpSpMkLst>
            <pc:docMk/>
            <pc:sldMk cId="2310438841" sldId="263"/>
            <ac:grpSpMk id="36" creationId="{CBA2EBB2-C09D-4687-B6D1-078E9D96FB9A}"/>
          </ac:grpSpMkLst>
        </pc:grpChg>
        <pc:grpChg chg="del mod">
          <ac:chgData name="TAN Mei Yi [Harrisdale Senior High School]" userId="f9f029c9-d743-4d60-9f2c-e74bdec1ab07" providerId="ADAL" clId="{0EF038EF-0409-4D66-9DD3-7C41C3255176}" dt="2023-03-16T00:31:16" v="419"/>
          <ac:grpSpMkLst>
            <pc:docMk/>
            <pc:sldMk cId="2310438841" sldId="263"/>
            <ac:grpSpMk id="39" creationId="{AF37144C-1419-47F8-93C1-1A5F1E782145}"/>
          </ac:grpSpMkLst>
        </pc:grpChg>
        <pc:grpChg chg="del mod">
          <ac:chgData name="TAN Mei Yi [Harrisdale Senior High School]" userId="f9f029c9-d743-4d60-9f2c-e74bdec1ab07" providerId="ADAL" clId="{0EF038EF-0409-4D66-9DD3-7C41C3255176}" dt="2023-03-16T00:31:15.999" v="418"/>
          <ac:grpSpMkLst>
            <pc:docMk/>
            <pc:sldMk cId="2310438841" sldId="263"/>
            <ac:grpSpMk id="46" creationId="{0B45DA74-2145-4E97-BC76-16544E6AF9DF}"/>
          </ac:grpSpMkLst>
        </pc:grpChg>
        <pc:grpChg chg="del mod">
          <ac:chgData name="TAN Mei Yi [Harrisdale Senior High School]" userId="f9f029c9-d743-4d60-9f2c-e74bdec1ab07" providerId="ADAL" clId="{0EF038EF-0409-4D66-9DD3-7C41C3255176}" dt="2023-03-16T00:31:15.999" v="416"/>
          <ac:grpSpMkLst>
            <pc:docMk/>
            <pc:sldMk cId="2310438841" sldId="263"/>
            <ac:grpSpMk id="56" creationId="{CDF99171-F1B9-4E1A-A97D-9C08120CE4CC}"/>
          </ac:grpSpMkLst>
        </pc:grpChg>
        <pc:grpChg chg="del mod">
          <ac:chgData name="TAN Mei Yi [Harrisdale Senior High School]" userId="f9f029c9-d743-4d60-9f2c-e74bdec1ab07" providerId="ADAL" clId="{0EF038EF-0409-4D66-9DD3-7C41C3255176}" dt="2023-03-16T00:31:16.002" v="424"/>
          <ac:grpSpMkLst>
            <pc:docMk/>
            <pc:sldMk cId="2310438841" sldId="263"/>
            <ac:grpSpMk id="57" creationId="{4E1AC641-5B4E-4B99-B2D9-3B6EA5C55BCC}"/>
          </ac:grpSpMkLst>
        </pc:grpChg>
        <pc:grpChg chg="add del mod">
          <ac:chgData name="TAN Mei Yi [Harrisdale Senior High School]" userId="f9f029c9-d743-4d60-9f2c-e74bdec1ab07" providerId="ADAL" clId="{0EF038EF-0409-4D66-9DD3-7C41C3255176}" dt="2023-03-16T01:53:26.357" v="641" actId="478"/>
          <ac:grpSpMkLst>
            <pc:docMk/>
            <pc:sldMk cId="2310438841" sldId="263"/>
            <ac:grpSpMk id="62" creationId="{3358DFE2-EBFC-91DF-8E64-7F53C1DD11BF}"/>
          </ac:grpSpMkLst>
        </pc:grpChg>
        <pc:grpChg chg="add mod">
          <ac:chgData name="TAN Mei Yi [Harrisdale Senior High School]" userId="f9f029c9-d743-4d60-9f2c-e74bdec1ab07" providerId="ADAL" clId="{0EF038EF-0409-4D66-9DD3-7C41C3255176}" dt="2023-03-16T01:55:23.460" v="726" actId="1076"/>
          <ac:grpSpMkLst>
            <pc:docMk/>
            <pc:sldMk cId="2310438841" sldId="263"/>
            <ac:grpSpMk id="75" creationId="{0D8F9FF0-0433-1FEF-265C-26E1386E6EED}"/>
          </ac:grpSpMkLst>
        </pc:grpChg>
        <pc:grpChg chg="add mod">
          <ac:chgData name="TAN Mei Yi [Harrisdale Senior High School]" userId="f9f029c9-d743-4d60-9f2c-e74bdec1ab07" providerId="ADAL" clId="{0EF038EF-0409-4D66-9DD3-7C41C3255176}" dt="2023-03-16T01:55:14.453" v="723" actId="1076"/>
          <ac:grpSpMkLst>
            <pc:docMk/>
            <pc:sldMk cId="2310438841" sldId="263"/>
            <ac:grpSpMk id="76" creationId="{E9EC05A5-E799-E2A8-70BB-76BB4AD1F650}"/>
          </ac:grpSpMkLst>
        </pc:grpChg>
        <pc:grpChg chg="del">
          <ac:chgData name="TAN Mei Yi [Harrisdale Senior High School]" userId="f9f029c9-d743-4d60-9f2c-e74bdec1ab07" providerId="ADAL" clId="{0EF038EF-0409-4D66-9DD3-7C41C3255176}" dt="2023-03-16T00:32:15.836" v="459" actId="478"/>
          <ac:grpSpMkLst>
            <pc:docMk/>
            <pc:sldMk cId="2310438841" sldId="263"/>
            <ac:grpSpMk id="87" creationId="{5E5C0092-681E-4823-A04A-7CCC3CD0A686}"/>
          </ac:grpSpMkLst>
        </pc:grpChg>
        <pc:grpChg chg="del">
          <ac:chgData name="TAN Mei Yi [Harrisdale Senior High School]" userId="f9f029c9-d743-4d60-9f2c-e74bdec1ab07" providerId="ADAL" clId="{0EF038EF-0409-4D66-9DD3-7C41C3255176}" dt="2023-03-16T00:32:50.255" v="469" actId="478"/>
          <ac:grpSpMkLst>
            <pc:docMk/>
            <pc:sldMk cId="2310438841" sldId="263"/>
            <ac:grpSpMk id="97" creationId="{891CE5FF-09D1-4BF2-8987-D2AA37FA370D}"/>
          </ac:grpSpMkLst>
        </pc:grpChg>
        <pc:grpChg chg="mod">
          <ac:chgData name="TAN Mei Yi [Harrisdale Senior High School]" userId="f9f029c9-d743-4d60-9f2c-e74bdec1ab07" providerId="ADAL" clId="{0EF038EF-0409-4D66-9DD3-7C41C3255176}" dt="2023-03-16T00:34:59.424" v="471" actId="164"/>
          <ac:grpSpMkLst>
            <pc:docMk/>
            <pc:sldMk cId="2310438841" sldId="263"/>
            <ac:grpSpMk id="103" creationId="{6EFF5451-5161-48CC-8D47-4BCE4A7F7B39}"/>
          </ac:grpSpMkLst>
        </pc:grpChg>
        <pc:grpChg chg="mod">
          <ac:chgData name="TAN Mei Yi [Harrisdale Senior High School]" userId="f9f029c9-d743-4d60-9f2c-e74bdec1ab07" providerId="ADAL" clId="{0EF038EF-0409-4D66-9DD3-7C41C3255176}" dt="2023-03-16T00:34:59.424" v="471" actId="164"/>
          <ac:grpSpMkLst>
            <pc:docMk/>
            <pc:sldMk cId="2310438841" sldId="263"/>
            <ac:grpSpMk id="110" creationId="{8276ECFF-D006-48D2-BD89-8D37F769168C}"/>
          </ac:grpSpMkLst>
        </pc:grpChg>
        <pc:grpChg chg="mod">
          <ac:chgData name="TAN Mei Yi [Harrisdale Senior High School]" userId="f9f029c9-d743-4d60-9f2c-e74bdec1ab07" providerId="ADAL" clId="{0EF038EF-0409-4D66-9DD3-7C41C3255176}" dt="2023-03-16T00:34:59.424" v="471" actId="164"/>
          <ac:grpSpMkLst>
            <pc:docMk/>
            <pc:sldMk cId="2310438841" sldId="263"/>
            <ac:grpSpMk id="112" creationId="{15F859FC-1BB5-4F04-A514-0E604C88E4FF}"/>
          </ac:grpSpMkLst>
        </pc:grpChg>
        <pc:grpChg chg="mod">
          <ac:chgData name="TAN Mei Yi [Harrisdale Senior High School]" userId="f9f029c9-d743-4d60-9f2c-e74bdec1ab07" providerId="ADAL" clId="{0EF038EF-0409-4D66-9DD3-7C41C3255176}" dt="2023-03-16T00:34:59.424" v="471" actId="164"/>
          <ac:grpSpMkLst>
            <pc:docMk/>
            <pc:sldMk cId="2310438841" sldId="263"/>
            <ac:grpSpMk id="130" creationId="{74622F4D-A488-4B92-A022-444C3F85273F}"/>
          </ac:grpSpMkLst>
        </pc:grpChg>
        <pc:grpChg chg="mod">
          <ac:chgData name="TAN Mei Yi [Harrisdale Senior High School]" userId="f9f029c9-d743-4d60-9f2c-e74bdec1ab07" providerId="ADAL" clId="{0EF038EF-0409-4D66-9DD3-7C41C3255176}" dt="2023-03-16T00:34:59.424" v="471" actId="164"/>
          <ac:grpSpMkLst>
            <pc:docMk/>
            <pc:sldMk cId="2310438841" sldId="263"/>
            <ac:grpSpMk id="132" creationId="{3F83638E-9B5F-491B-85EB-53507AD82DEA}"/>
          </ac:grpSpMkLst>
        </pc:grpChg>
        <pc:grpChg chg="mod">
          <ac:chgData name="TAN Mei Yi [Harrisdale Senior High School]" userId="f9f029c9-d743-4d60-9f2c-e74bdec1ab07" providerId="ADAL" clId="{0EF038EF-0409-4D66-9DD3-7C41C3255176}" dt="2023-03-16T00:34:59.424" v="471" actId="164"/>
          <ac:grpSpMkLst>
            <pc:docMk/>
            <pc:sldMk cId="2310438841" sldId="263"/>
            <ac:grpSpMk id="135" creationId="{9C2F5296-5EDC-433B-A280-096634BD5803}"/>
          </ac:grpSpMkLst>
        </pc:grpChg>
        <pc:grpChg chg="mod">
          <ac:chgData name="TAN Mei Yi [Harrisdale Senior High School]" userId="f9f029c9-d743-4d60-9f2c-e74bdec1ab07" providerId="ADAL" clId="{0EF038EF-0409-4D66-9DD3-7C41C3255176}" dt="2023-03-16T00:34:59.424" v="471" actId="164"/>
          <ac:grpSpMkLst>
            <pc:docMk/>
            <pc:sldMk cId="2310438841" sldId="263"/>
            <ac:grpSpMk id="151" creationId="{1E382499-F32B-4CC1-B740-5B280C07A281}"/>
          </ac:grpSpMkLst>
        </pc:grpChg>
        <pc:grpChg chg="mod">
          <ac:chgData name="TAN Mei Yi [Harrisdale Senior High School]" userId="f9f029c9-d743-4d60-9f2c-e74bdec1ab07" providerId="ADAL" clId="{0EF038EF-0409-4D66-9DD3-7C41C3255176}" dt="2023-03-16T00:34:59.424" v="471" actId="164"/>
          <ac:grpSpMkLst>
            <pc:docMk/>
            <pc:sldMk cId="2310438841" sldId="263"/>
            <ac:grpSpMk id="152" creationId="{3EE4844A-4F2A-422D-A0E0-6D3D78905697}"/>
          </ac:grpSpMkLst>
        </pc:grpChg>
        <pc:grpChg chg="mod">
          <ac:chgData name="TAN Mei Yi [Harrisdale Senior High School]" userId="f9f029c9-d743-4d60-9f2c-e74bdec1ab07" providerId="ADAL" clId="{0EF038EF-0409-4D66-9DD3-7C41C3255176}" dt="2023-03-16T00:34:59.424" v="471" actId="164"/>
          <ac:grpSpMkLst>
            <pc:docMk/>
            <pc:sldMk cId="2310438841" sldId="263"/>
            <ac:grpSpMk id="159" creationId="{E2BA2FC7-BCCC-4BFF-814C-08DF0EA6AA98}"/>
          </ac:grpSpMkLst>
        </pc:grpChg>
        <pc:grpChg chg="del">
          <ac:chgData name="TAN Mei Yi [Harrisdale Senior High School]" userId="f9f029c9-d743-4d60-9f2c-e74bdec1ab07" providerId="ADAL" clId="{0EF038EF-0409-4D66-9DD3-7C41C3255176}" dt="2023-03-16T00:32:48.068" v="468" actId="478"/>
          <ac:grpSpMkLst>
            <pc:docMk/>
            <pc:sldMk cId="2310438841" sldId="263"/>
            <ac:grpSpMk id="187" creationId="{FDBB414F-8653-4365-B7F2-8CEB010F41F6}"/>
          </ac:grpSpMkLst>
        </pc:grpChg>
        <pc:grpChg chg="del">
          <ac:chgData name="TAN Mei Yi [Harrisdale Senior High School]" userId="f9f029c9-d743-4d60-9f2c-e74bdec1ab07" providerId="ADAL" clId="{0EF038EF-0409-4D66-9DD3-7C41C3255176}" dt="2023-03-16T01:53:37.482" v="647" actId="478"/>
          <ac:grpSpMkLst>
            <pc:docMk/>
            <pc:sldMk cId="2310438841" sldId="263"/>
            <ac:grpSpMk id="198" creationId="{9E8682F2-CF5C-432F-AB6B-28566DA5EE99}"/>
          </ac:grpSpMkLst>
        </pc:grpChg>
        <pc:grpChg chg="del">
          <ac:chgData name="TAN Mei Yi [Harrisdale Senior High School]" userId="f9f029c9-d743-4d60-9f2c-e74bdec1ab07" providerId="ADAL" clId="{0EF038EF-0409-4D66-9DD3-7C41C3255176}" dt="2023-03-16T01:53:37.482" v="647" actId="478"/>
          <ac:grpSpMkLst>
            <pc:docMk/>
            <pc:sldMk cId="2310438841" sldId="263"/>
            <ac:grpSpMk id="207" creationId="{49F06D6D-6345-47A4-856F-A4166E80417F}"/>
          </ac:grpSpMkLst>
        </pc:grpChg>
        <pc:grpChg chg="del">
          <ac:chgData name="TAN Mei Yi [Harrisdale Senior High School]" userId="f9f029c9-d743-4d60-9f2c-e74bdec1ab07" providerId="ADAL" clId="{0EF038EF-0409-4D66-9DD3-7C41C3255176}" dt="2023-03-16T01:53:37.482" v="647" actId="478"/>
          <ac:grpSpMkLst>
            <pc:docMk/>
            <pc:sldMk cId="2310438841" sldId="263"/>
            <ac:grpSpMk id="215" creationId="{EFDFCD63-9E2A-4B9E-999F-F34ECF4012AA}"/>
          </ac:grpSpMkLst>
        </pc:grpChg>
        <pc:grpChg chg="del">
          <ac:chgData name="TAN Mei Yi [Harrisdale Senior High School]" userId="f9f029c9-d743-4d60-9f2c-e74bdec1ab07" providerId="ADAL" clId="{0EF038EF-0409-4D66-9DD3-7C41C3255176}" dt="2023-03-16T01:54:06.353" v="708" actId="478"/>
          <ac:grpSpMkLst>
            <pc:docMk/>
            <pc:sldMk cId="2310438841" sldId="263"/>
            <ac:grpSpMk id="229" creationId="{266DFF04-D659-4434-9F54-BE05E3107B35}"/>
          </ac:grpSpMkLst>
        </pc:grpChg>
        <pc:grpChg chg="del">
          <ac:chgData name="TAN Mei Yi [Harrisdale Senior High School]" userId="f9f029c9-d743-4d60-9f2c-e74bdec1ab07" providerId="ADAL" clId="{0EF038EF-0409-4D66-9DD3-7C41C3255176}" dt="2023-03-16T01:55:28.004" v="728" actId="478"/>
          <ac:grpSpMkLst>
            <pc:docMk/>
            <pc:sldMk cId="2310438841" sldId="263"/>
            <ac:grpSpMk id="247" creationId="{FBA11295-2AA4-4FFA-886B-7F09ECEE42BF}"/>
          </ac:grpSpMkLst>
        </pc:grpChg>
        <pc:grpChg chg="del">
          <ac:chgData name="TAN Mei Yi [Harrisdale Senior High School]" userId="f9f029c9-d743-4d60-9f2c-e74bdec1ab07" providerId="ADAL" clId="{0EF038EF-0409-4D66-9DD3-7C41C3255176}" dt="2023-03-16T01:54:08.600" v="709" actId="478"/>
          <ac:grpSpMkLst>
            <pc:docMk/>
            <pc:sldMk cId="2310438841" sldId="263"/>
            <ac:grpSpMk id="248" creationId="{38D29E8D-DB13-48D8-A348-262B12699288}"/>
          </ac:grpSpMkLst>
        </pc:grpChg>
        <pc:grpChg chg="del">
          <ac:chgData name="TAN Mei Yi [Harrisdale Senior High School]" userId="f9f029c9-d743-4d60-9f2c-e74bdec1ab07" providerId="ADAL" clId="{0EF038EF-0409-4D66-9DD3-7C41C3255176}" dt="2023-03-16T01:55:26.071" v="727" actId="478"/>
          <ac:grpSpMkLst>
            <pc:docMk/>
            <pc:sldMk cId="2310438841" sldId="263"/>
            <ac:grpSpMk id="249" creationId="{D7878502-0236-41A2-88C3-FC09962A03CF}"/>
          </ac:grpSpMkLst>
        </pc:grpChg>
        <pc:grpChg chg="mod">
          <ac:chgData name="TAN Mei Yi [Harrisdale Senior High School]" userId="f9f029c9-d743-4d60-9f2c-e74bdec1ab07" providerId="ADAL" clId="{0EF038EF-0409-4D66-9DD3-7C41C3255176}" dt="2023-03-16T01:54:12.588" v="710" actId="1076"/>
          <ac:grpSpMkLst>
            <pc:docMk/>
            <pc:sldMk cId="2310438841" sldId="263"/>
            <ac:grpSpMk id="252" creationId="{A44EFB46-C785-45A8-A2EB-B961BD126BDA}"/>
          </ac:grpSpMkLst>
        </pc:grpChg>
        <pc:grpChg chg="del mod">
          <ac:chgData name="TAN Mei Yi [Harrisdale Senior High School]" userId="f9f029c9-d743-4d60-9f2c-e74bdec1ab07" providerId="ADAL" clId="{0EF038EF-0409-4D66-9DD3-7C41C3255176}" dt="2023-03-16T01:54:25.130" v="712" actId="165"/>
          <ac:grpSpMkLst>
            <pc:docMk/>
            <pc:sldMk cId="2310438841" sldId="263"/>
            <ac:grpSpMk id="292" creationId="{71C405A8-BEF4-4FB1-A215-7DF145C7BB93}"/>
          </ac:grpSpMkLst>
        </pc:grpChg>
        <pc:grpChg chg="del">
          <ac:chgData name="TAN Mei Yi [Harrisdale Senior High School]" userId="f9f029c9-d743-4d60-9f2c-e74bdec1ab07" providerId="ADAL" clId="{0EF038EF-0409-4D66-9DD3-7C41C3255176}" dt="2023-03-16T01:57:01.160" v="780" actId="478"/>
          <ac:grpSpMkLst>
            <pc:docMk/>
            <pc:sldMk cId="2310438841" sldId="263"/>
            <ac:grpSpMk id="301" creationId="{4E9D8734-0AE4-49A1-A4A2-736DC6979BC5}"/>
          </ac:grpSpMkLst>
        </pc:grpChg>
        <pc:grpChg chg="del">
          <ac:chgData name="TAN Mei Yi [Harrisdale Senior High School]" userId="f9f029c9-d743-4d60-9f2c-e74bdec1ab07" providerId="ADAL" clId="{0EF038EF-0409-4D66-9DD3-7C41C3255176}" dt="2023-03-16T01:57:03.661" v="781" actId="478"/>
          <ac:grpSpMkLst>
            <pc:docMk/>
            <pc:sldMk cId="2310438841" sldId="263"/>
            <ac:grpSpMk id="314" creationId="{2C3A337A-C130-4431-83BF-C3D6FDFC3B87}"/>
          </ac:grpSpMkLst>
        </pc:grpChg>
        <pc:grpChg chg="del">
          <ac:chgData name="TAN Mei Yi [Harrisdale Senior High School]" userId="f9f029c9-d743-4d60-9f2c-e74bdec1ab07" providerId="ADAL" clId="{0EF038EF-0409-4D66-9DD3-7C41C3255176}" dt="2023-03-16T01:57:03.661" v="781" actId="478"/>
          <ac:grpSpMkLst>
            <pc:docMk/>
            <pc:sldMk cId="2310438841" sldId="263"/>
            <ac:grpSpMk id="329" creationId="{B7FD6614-F683-41E9-9547-C5E95B059BA8}"/>
          </ac:grpSpMkLst>
        </pc:grpChg>
        <pc:grpChg chg="del">
          <ac:chgData name="TAN Mei Yi [Harrisdale Senior High School]" userId="f9f029c9-d743-4d60-9f2c-e74bdec1ab07" providerId="ADAL" clId="{0EF038EF-0409-4D66-9DD3-7C41C3255176}" dt="2023-03-16T01:57:03.661" v="781" actId="478"/>
          <ac:grpSpMkLst>
            <pc:docMk/>
            <pc:sldMk cId="2310438841" sldId="263"/>
            <ac:grpSpMk id="336" creationId="{08CBE0B4-4CF4-41AC-BB48-7D4F0711BA16}"/>
          </ac:grpSpMkLst>
        </pc:grpChg>
        <pc:inkChg chg="del mod">
          <ac:chgData name="TAN Mei Yi [Harrisdale Senior High School]" userId="f9f029c9-d743-4d60-9f2c-e74bdec1ab07" providerId="ADAL" clId="{0EF038EF-0409-4D66-9DD3-7C41C3255176}" dt="2023-03-16T00:30:16.386" v="359"/>
          <ac:inkMkLst>
            <pc:docMk/>
            <pc:sldMk cId="2310438841" sldId="263"/>
            <ac:inkMk id="6" creationId="{2661500B-8D84-4DEB-A6CA-68EC64A57F56}"/>
          </ac:inkMkLst>
        </pc:inkChg>
        <pc:inkChg chg="del mod">
          <ac:chgData name="TAN Mei Yi [Harrisdale Senior High School]" userId="f9f029c9-d743-4d60-9f2c-e74bdec1ab07" providerId="ADAL" clId="{0EF038EF-0409-4D66-9DD3-7C41C3255176}" dt="2023-03-16T00:30:16.385" v="356"/>
          <ac:inkMkLst>
            <pc:docMk/>
            <pc:sldMk cId="2310438841" sldId="263"/>
            <ac:inkMk id="7" creationId="{71D838EF-AD74-4146-83BC-C0F585B49A53}"/>
          </ac:inkMkLst>
        </pc:inkChg>
        <pc:inkChg chg="del">
          <ac:chgData name="TAN Mei Yi [Harrisdale Senior High School]" userId="f9f029c9-d743-4d60-9f2c-e74bdec1ab07" providerId="ADAL" clId="{0EF038EF-0409-4D66-9DD3-7C41C3255176}" dt="2023-03-16T00:30:16.381" v="346"/>
          <ac:inkMkLst>
            <pc:docMk/>
            <pc:sldMk cId="2310438841" sldId="263"/>
            <ac:inkMk id="8" creationId="{7142B136-D100-4CE7-A258-F56EE7A55CF7}"/>
          </ac:inkMkLst>
        </pc:inkChg>
        <pc:inkChg chg="del mod">
          <ac:chgData name="TAN Mei Yi [Harrisdale Senior High School]" userId="f9f029c9-d743-4d60-9f2c-e74bdec1ab07" providerId="ADAL" clId="{0EF038EF-0409-4D66-9DD3-7C41C3255176}" dt="2023-03-16T00:30:16.382" v="352"/>
          <ac:inkMkLst>
            <pc:docMk/>
            <pc:sldMk cId="2310438841" sldId="263"/>
            <ac:inkMk id="10" creationId="{69E601F8-C6BB-4B61-8AC2-977C838B0AFA}"/>
          </ac:inkMkLst>
        </pc:inkChg>
        <pc:inkChg chg="del mod">
          <ac:chgData name="TAN Mei Yi [Harrisdale Senior High School]" userId="f9f029c9-d743-4d60-9f2c-e74bdec1ab07" providerId="ADAL" clId="{0EF038EF-0409-4D66-9DD3-7C41C3255176}" dt="2023-03-16T00:30:16.385" v="357"/>
          <ac:inkMkLst>
            <pc:docMk/>
            <pc:sldMk cId="2310438841" sldId="263"/>
            <ac:inkMk id="11" creationId="{60D35552-3DBE-4416-A28E-573561D5CEFC}"/>
          </ac:inkMkLst>
        </pc:inkChg>
        <pc:inkChg chg="del">
          <ac:chgData name="TAN Mei Yi [Harrisdale Senior High School]" userId="f9f029c9-d743-4d60-9f2c-e74bdec1ab07" providerId="ADAL" clId="{0EF038EF-0409-4D66-9DD3-7C41C3255176}" dt="2023-03-16T00:30:16.376" v="339"/>
          <ac:inkMkLst>
            <pc:docMk/>
            <pc:sldMk cId="2310438841" sldId="263"/>
            <ac:inkMk id="12" creationId="{D0D868F0-2CBE-44AC-9C07-E34BA5E74B43}"/>
          </ac:inkMkLst>
        </pc:inkChg>
        <pc:inkChg chg="del mod">
          <ac:chgData name="TAN Mei Yi [Harrisdale Senior High School]" userId="f9f029c9-d743-4d60-9f2c-e74bdec1ab07" providerId="ADAL" clId="{0EF038EF-0409-4D66-9DD3-7C41C3255176}" dt="2023-03-16T00:30:16.386" v="360"/>
          <ac:inkMkLst>
            <pc:docMk/>
            <pc:sldMk cId="2310438841" sldId="263"/>
            <ac:inkMk id="13" creationId="{EA98B9AA-BCC2-4860-9052-8C0CE49BC7E7}"/>
          </ac:inkMkLst>
        </pc:inkChg>
        <pc:inkChg chg="del mod">
          <ac:chgData name="TAN Mei Yi [Harrisdale Senior High School]" userId="f9f029c9-d743-4d60-9f2c-e74bdec1ab07" providerId="ADAL" clId="{0EF038EF-0409-4D66-9DD3-7C41C3255176}" dt="2023-03-16T00:30:16.381" v="347"/>
          <ac:inkMkLst>
            <pc:docMk/>
            <pc:sldMk cId="2310438841" sldId="263"/>
            <ac:inkMk id="14" creationId="{8E15C1D1-13C6-4709-83F8-104350AF5F3C}"/>
          </ac:inkMkLst>
        </pc:inkChg>
        <pc:inkChg chg="del mod">
          <ac:chgData name="TAN Mei Yi [Harrisdale Senior High School]" userId="f9f029c9-d743-4d60-9f2c-e74bdec1ab07" providerId="ADAL" clId="{0EF038EF-0409-4D66-9DD3-7C41C3255176}" dt="2023-03-16T00:30:16.381" v="349"/>
          <ac:inkMkLst>
            <pc:docMk/>
            <pc:sldMk cId="2310438841" sldId="263"/>
            <ac:inkMk id="15" creationId="{4BA49E8D-63B4-4012-958E-A5880EA1875A}"/>
          </ac:inkMkLst>
        </pc:inkChg>
        <pc:inkChg chg="del">
          <ac:chgData name="TAN Mei Yi [Harrisdale Senior High School]" userId="f9f029c9-d743-4d60-9f2c-e74bdec1ab07" providerId="ADAL" clId="{0EF038EF-0409-4D66-9DD3-7C41C3255176}" dt="2023-03-16T00:30:16.381" v="345"/>
          <ac:inkMkLst>
            <pc:docMk/>
            <pc:sldMk cId="2310438841" sldId="263"/>
            <ac:inkMk id="17" creationId="{65B6CDCE-B7C2-42F9-8072-2555CBC99A8D}"/>
          </ac:inkMkLst>
        </pc:inkChg>
        <pc:inkChg chg="del mod">
          <ac:chgData name="TAN Mei Yi [Harrisdale Senior High School]" userId="f9f029c9-d743-4d60-9f2c-e74bdec1ab07" providerId="ADAL" clId="{0EF038EF-0409-4D66-9DD3-7C41C3255176}" dt="2023-03-16T00:30:16.387" v="363"/>
          <ac:inkMkLst>
            <pc:docMk/>
            <pc:sldMk cId="2310438841" sldId="263"/>
            <ac:inkMk id="18" creationId="{14025024-F685-4855-A175-16561F03FADC}"/>
          </ac:inkMkLst>
        </pc:inkChg>
        <pc:inkChg chg="del mod">
          <ac:chgData name="TAN Mei Yi [Harrisdale Senior High School]" userId="f9f029c9-d743-4d60-9f2c-e74bdec1ab07" providerId="ADAL" clId="{0EF038EF-0409-4D66-9DD3-7C41C3255176}" dt="2023-03-16T00:30:16.383" v="354"/>
          <ac:inkMkLst>
            <pc:docMk/>
            <pc:sldMk cId="2310438841" sldId="263"/>
            <ac:inkMk id="19" creationId="{1A9EC89D-8EED-4D04-8EE5-143DC20A3A11}"/>
          </ac:inkMkLst>
        </pc:inkChg>
        <pc:inkChg chg="del">
          <ac:chgData name="TAN Mei Yi [Harrisdale Senior High School]" userId="f9f029c9-d743-4d60-9f2c-e74bdec1ab07" providerId="ADAL" clId="{0EF038EF-0409-4D66-9DD3-7C41C3255176}" dt="2023-03-16T00:30:16.380" v="344"/>
          <ac:inkMkLst>
            <pc:docMk/>
            <pc:sldMk cId="2310438841" sldId="263"/>
            <ac:inkMk id="21" creationId="{D70BAE92-9C40-44B4-BEB5-BB16FF51653C}"/>
          </ac:inkMkLst>
        </pc:inkChg>
        <pc:inkChg chg="del mod">
          <ac:chgData name="TAN Mei Yi [Harrisdale Senior High School]" userId="f9f029c9-d743-4d60-9f2c-e74bdec1ab07" providerId="ADAL" clId="{0EF038EF-0409-4D66-9DD3-7C41C3255176}" dt="2023-03-16T00:30:16.383" v="353"/>
          <ac:inkMkLst>
            <pc:docMk/>
            <pc:sldMk cId="2310438841" sldId="263"/>
            <ac:inkMk id="22" creationId="{407BE357-47BD-4C0F-93DD-98CF8F354C7E}"/>
          </ac:inkMkLst>
        </pc:inkChg>
        <pc:inkChg chg="del mod">
          <ac:chgData name="TAN Mei Yi [Harrisdale Senior High School]" userId="f9f029c9-d743-4d60-9f2c-e74bdec1ab07" providerId="ADAL" clId="{0EF038EF-0409-4D66-9DD3-7C41C3255176}" dt="2023-03-16T00:30:16.382" v="350"/>
          <ac:inkMkLst>
            <pc:docMk/>
            <pc:sldMk cId="2310438841" sldId="263"/>
            <ac:inkMk id="23" creationId="{79110A9F-A934-4988-A82C-65D02A0DCE92}"/>
          </ac:inkMkLst>
        </pc:inkChg>
        <pc:inkChg chg="del mod">
          <ac:chgData name="TAN Mei Yi [Harrisdale Senior High School]" userId="f9f029c9-d743-4d60-9f2c-e74bdec1ab07" providerId="ADAL" clId="{0EF038EF-0409-4D66-9DD3-7C41C3255176}" dt="2023-03-16T00:30:16.386" v="358"/>
          <ac:inkMkLst>
            <pc:docMk/>
            <pc:sldMk cId="2310438841" sldId="263"/>
            <ac:inkMk id="24" creationId="{7306BFE2-8973-4A6D-9523-976349143D50}"/>
          </ac:inkMkLst>
        </pc:inkChg>
        <pc:inkChg chg="del">
          <ac:chgData name="TAN Mei Yi [Harrisdale Senior High School]" userId="f9f029c9-d743-4d60-9f2c-e74bdec1ab07" providerId="ADAL" clId="{0EF038EF-0409-4D66-9DD3-7C41C3255176}" dt="2023-03-16T00:30:16.381" v="348"/>
          <ac:inkMkLst>
            <pc:docMk/>
            <pc:sldMk cId="2310438841" sldId="263"/>
            <ac:inkMk id="25" creationId="{A77EA6EE-6352-47FB-BD91-8CDDC0CB529B}"/>
          </ac:inkMkLst>
        </pc:inkChg>
        <pc:inkChg chg="del">
          <ac:chgData name="TAN Mei Yi [Harrisdale Senior High School]" userId="f9f029c9-d743-4d60-9f2c-e74bdec1ab07" providerId="ADAL" clId="{0EF038EF-0409-4D66-9DD3-7C41C3255176}" dt="2023-03-16T00:30:16.380" v="343"/>
          <ac:inkMkLst>
            <pc:docMk/>
            <pc:sldMk cId="2310438841" sldId="263"/>
            <ac:inkMk id="26" creationId="{C50E0759-7270-46D1-9306-38C298A7CC82}"/>
          </ac:inkMkLst>
        </pc:inkChg>
        <pc:inkChg chg="del">
          <ac:chgData name="TAN Mei Yi [Harrisdale Senior High School]" userId="f9f029c9-d743-4d60-9f2c-e74bdec1ab07" providerId="ADAL" clId="{0EF038EF-0409-4D66-9DD3-7C41C3255176}" dt="2023-03-16T00:30:16.377" v="340"/>
          <ac:inkMkLst>
            <pc:docMk/>
            <pc:sldMk cId="2310438841" sldId="263"/>
            <ac:inkMk id="27" creationId="{EE4DB570-D390-40D9-B8A9-C76D92820614}"/>
          </ac:inkMkLst>
        </pc:inkChg>
        <pc:inkChg chg="del mod">
          <ac:chgData name="TAN Mei Yi [Harrisdale Senior High School]" userId="f9f029c9-d743-4d60-9f2c-e74bdec1ab07" providerId="ADAL" clId="{0EF038EF-0409-4D66-9DD3-7C41C3255176}" dt="2023-03-16T00:30:16.386" v="362"/>
          <ac:inkMkLst>
            <pc:docMk/>
            <pc:sldMk cId="2310438841" sldId="263"/>
            <ac:inkMk id="28" creationId="{6A8DCC58-9990-4E43-BE8C-652535771045}"/>
          </ac:inkMkLst>
        </pc:inkChg>
        <pc:inkChg chg="del mod">
          <ac:chgData name="TAN Mei Yi [Harrisdale Senior High School]" userId="f9f029c9-d743-4d60-9f2c-e74bdec1ab07" providerId="ADAL" clId="{0EF038EF-0409-4D66-9DD3-7C41C3255176}" dt="2023-03-16T00:30:16.383" v="355"/>
          <ac:inkMkLst>
            <pc:docMk/>
            <pc:sldMk cId="2310438841" sldId="263"/>
            <ac:inkMk id="29" creationId="{A3842637-90EC-404F-AF11-6F4019ED4ECF}"/>
          </ac:inkMkLst>
        </pc:inkChg>
        <pc:inkChg chg="del mod">
          <ac:chgData name="TAN Mei Yi [Harrisdale Senior High School]" userId="f9f029c9-d743-4d60-9f2c-e74bdec1ab07" providerId="ADAL" clId="{0EF038EF-0409-4D66-9DD3-7C41C3255176}" dt="2023-03-16T00:30:16.386" v="361"/>
          <ac:inkMkLst>
            <pc:docMk/>
            <pc:sldMk cId="2310438841" sldId="263"/>
            <ac:inkMk id="30" creationId="{6BC71824-9992-4E02-8B37-2AE2C0565D5A}"/>
          </ac:inkMkLst>
        </pc:inkChg>
        <pc:inkChg chg="del mod">
          <ac:chgData name="TAN Mei Yi [Harrisdale Senior High School]" userId="f9f029c9-d743-4d60-9f2c-e74bdec1ab07" providerId="ADAL" clId="{0EF038EF-0409-4D66-9DD3-7C41C3255176}" dt="2023-03-16T00:30:16.377" v="341"/>
          <ac:inkMkLst>
            <pc:docMk/>
            <pc:sldMk cId="2310438841" sldId="263"/>
            <ac:inkMk id="31" creationId="{7E09547B-F9A2-4E16-9D30-312670BB3176}"/>
          </ac:inkMkLst>
        </pc:inkChg>
        <pc:inkChg chg="del mod">
          <ac:chgData name="TAN Mei Yi [Harrisdale Senior High School]" userId="f9f029c9-d743-4d60-9f2c-e74bdec1ab07" providerId="ADAL" clId="{0EF038EF-0409-4D66-9DD3-7C41C3255176}" dt="2023-03-16T00:30:16.387" v="364"/>
          <ac:inkMkLst>
            <pc:docMk/>
            <pc:sldMk cId="2310438841" sldId="263"/>
            <ac:inkMk id="32" creationId="{5658E261-D4D6-4779-AA04-D6BC19E5946E}"/>
          </ac:inkMkLst>
        </pc:inkChg>
        <pc:inkChg chg="del mod">
          <ac:chgData name="TAN Mei Yi [Harrisdale Senior High School]" userId="f9f029c9-d743-4d60-9f2c-e74bdec1ab07" providerId="ADAL" clId="{0EF038EF-0409-4D66-9DD3-7C41C3255176}" dt="2023-03-16T00:30:16.382" v="351"/>
          <ac:inkMkLst>
            <pc:docMk/>
            <pc:sldMk cId="2310438841" sldId="263"/>
            <ac:inkMk id="33" creationId="{90B8DB1A-4809-4DB5-AB4D-5EFF3AA64331}"/>
          </ac:inkMkLst>
        </pc:inkChg>
        <pc:inkChg chg="del mod">
          <ac:chgData name="TAN Mei Yi [Harrisdale Senior High School]" userId="f9f029c9-d743-4d60-9f2c-e74bdec1ab07" providerId="ADAL" clId="{0EF038EF-0409-4D66-9DD3-7C41C3255176}" dt="2023-03-16T00:30:16.378" v="342"/>
          <ac:inkMkLst>
            <pc:docMk/>
            <pc:sldMk cId="2310438841" sldId="263"/>
            <ac:inkMk id="34" creationId="{9CE6342B-32CF-428E-8391-20A8959656D2}"/>
          </ac:inkMkLst>
        </pc:inkChg>
        <pc:inkChg chg="del">
          <ac:chgData name="TAN Mei Yi [Harrisdale Senior High School]" userId="f9f029c9-d743-4d60-9f2c-e74bdec1ab07" providerId="ADAL" clId="{0EF038EF-0409-4D66-9DD3-7C41C3255176}" dt="2023-03-16T00:31:16" v="419"/>
          <ac:inkMkLst>
            <pc:docMk/>
            <pc:sldMk cId="2310438841" sldId="263"/>
            <ac:inkMk id="37" creationId="{F8627ACB-2C64-4500-B0DD-96C38BF8D8EB}"/>
          </ac:inkMkLst>
        </pc:inkChg>
        <pc:inkChg chg="del mod">
          <ac:chgData name="TAN Mei Yi [Harrisdale Senior High School]" userId="f9f029c9-d743-4d60-9f2c-e74bdec1ab07" providerId="ADAL" clId="{0EF038EF-0409-4D66-9DD3-7C41C3255176}" dt="2023-03-16T00:31:16.001" v="421"/>
          <ac:inkMkLst>
            <pc:docMk/>
            <pc:sldMk cId="2310438841" sldId="263"/>
            <ac:inkMk id="38" creationId="{15BC2694-B06B-4ED4-AB54-0484F8B9A086}"/>
          </ac:inkMkLst>
        </pc:inkChg>
        <pc:inkChg chg="del mod">
          <ac:chgData name="TAN Mei Yi [Harrisdale Senior High School]" userId="f9f029c9-d743-4d60-9f2c-e74bdec1ab07" providerId="ADAL" clId="{0EF038EF-0409-4D66-9DD3-7C41C3255176}" dt="2023-03-16T00:31:15.998" v="414"/>
          <ac:inkMkLst>
            <pc:docMk/>
            <pc:sldMk cId="2310438841" sldId="263"/>
            <ac:inkMk id="40" creationId="{31CC9463-9322-4C58-80C4-EA5A5A62F971}"/>
          </ac:inkMkLst>
        </pc:inkChg>
        <pc:inkChg chg="del mod">
          <ac:chgData name="TAN Mei Yi [Harrisdale Senior High School]" userId="f9f029c9-d743-4d60-9f2c-e74bdec1ab07" providerId="ADAL" clId="{0EF038EF-0409-4D66-9DD3-7C41C3255176}" dt="2023-03-16T00:31:15.999" v="417"/>
          <ac:inkMkLst>
            <pc:docMk/>
            <pc:sldMk cId="2310438841" sldId="263"/>
            <ac:inkMk id="41" creationId="{8939017D-756F-4CA5-8224-98CC011088FD}"/>
          </ac:inkMkLst>
        </pc:inkChg>
        <pc:inkChg chg="del">
          <ac:chgData name="TAN Mei Yi [Harrisdale Senior High School]" userId="f9f029c9-d743-4d60-9f2c-e74bdec1ab07" providerId="ADAL" clId="{0EF038EF-0409-4D66-9DD3-7C41C3255176}" dt="2023-03-16T00:31:15.998" v="413"/>
          <ac:inkMkLst>
            <pc:docMk/>
            <pc:sldMk cId="2310438841" sldId="263"/>
            <ac:inkMk id="42" creationId="{829FC2B2-F1CA-412B-B6CA-9D2F99455396}"/>
          </ac:inkMkLst>
        </pc:inkChg>
        <pc:inkChg chg="del mod">
          <ac:chgData name="TAN Mei Yi [Harrisdale Senior High School]" userId="f9f029c9-d743-4d60-9f2c-e74bdec1ab07" providerId="ADAL" clId="{0EF038EF-0409-4D66-9DD3-7C41C3255176}" dt="2023-03-16T00:31:16.002" v="426"/>
          <ac:inkMkLst>
            <pc:docMk/>
            <pc:sldMk cId="2310438841" sldId="263"/>
            <ac:inkMk id="43" creationId="{56EDFC1D-3ADA-4563-AE45-13632C527453}"/>
          </ac:inkMkLst>
        </pc:inkChg>
        <pc:inkChg chg="del mod">
          <ac:chgData name="TAN Mei Yi [Harrisdale Senior High School]" userId="f9f029c9-d743-4d60-9f2c-e74bdec1ab07" providerId="ADAL" clId="{0EF038EF-0409-4D66-9DD3-7C41C3255176}" dt="2023-03-16T00:31:15.999" v="418"/>
          <ac:inkMkLst>
            <pc:docMk/>
            <pc:sldMk cId="2310438841" sldId="263"/>
            <ac:inkMk id="44" creationId="{FCE9833F-D7DE-44B8-B259-4EED93E1F6D9}"/>
          </ac:inkMkLst>
        </pc:inkChg>
        <pc:inkChg chg="del">
          <ac:chgData name="TAN Mei Yi [Harrisdale Senior High School]" userId="f9f029c9-d743-4d60-9f2c-e74bdec1ab07" providerId="ADAL" clId="{0EF038EF-0409-4D66-9DD3-7C41C3255176}" dt="2023-03-16T00:31:16.001" v="420"/>
          <ac:inkMkLst>
            <pc:docMk/>
            <pc:sldMk cId="2310438841" sldId="263"/>
            <ac:inkMk id="45" creationId="{F03DF906-08E0-41B5-8520-3D7FC802464A}"/>
          </ac:inkMkLst>
        </pc:inkChg>
        <pc:inkChg chg="del">
          <ac:chgData name="TAN Mei Yi [Harrisdale Senior High School]" userId="f9f029c9-d743-4d60-9f2c-e74bdec1ab07" providerId="ADAL" clId="{0EF038EF-0409-4D66-9DD3-7C41C3255176}" dt="2023-03-16T00:31:15.996" v="410"/>
          <ac:inkMkLst>
            <pc:docMk/>
            <pc:sldMk cId="2310438841" sldId="263"/>
            <ac:inkMk id="47" creationId="{9007F66B-EE41-40DB-8424-DF008938FEE2}"/>
          </ac:inkMkLst>
        </pc:inkChg>
        <pc:inkChg chg="del mod">
          <ac:chgData name="TAN Mei Yi [Harrisdale Senior High School]" userId="f9f029c9-d743-4d60-9f2c-e74bdec1ab07" providerId="ADAL" clId="{0EF038EF-0409-4D66-9DD3-7C41C3255176}" dt="2023-03-16T00:31:16.001" v="422"/>
          <ac:inkMkLst>
            <pc:docMk/>
            <pc:sldMk cId="2310438841" sldId="263"/>
            <ac:inkMk id="48" creationId="{EEA980D2-DF73-4F71-BE1B-A2AF242EF6F3}"/>
          </ac:inkMkLst>
        </pc:inkChg>
        <pc:inkChg chg="del">
          <ac:chgData name="TAN Mei Yi [Harrisdale Senior High School]" userId="f9f029c9-d743-4d60-9f2c-e74bdec1ab07" providerId="ADAL" clId="{0EF038EF-0409-4D66-9DD3-7C41C3255176}" dt="2023-03-16T00:31:15.997" v="411"/>
          <ac:inkMkLst>
            <pc:docMk/>
            <pc:sldMk cId="2310438841" sldId="263"/>
            <ac:inkMk id="49" creationId="{0A0A3363-3379-4D91-8493-E533FA203E7A}"/>
          </ac:inkMkLst>
        </pc:inkChg>
        <pc:inkChg chg="del mod">
          <ac:chgData name="TAN Mei Yi [Harrisdale Senior High School]" userId="f9f029c9-d743-4d60-9f2c-e74bdec1ab07" providerId="ADAL" clId="{0EF038EF-0409-4D66-9DD3-7C41C3255176}" dt="2023-03-16T00:31:16.002" v="425"/>
          <ac:inkMkLst>
            <pc:docMk/>
            <pc:sldMk cId="2310438841" sldId="263"/>
            <ac:inkMk id="50" creationId="{563A9B54-5789-40DF-912E-9F4CB5FA6C16}"/>
          </ac:inkMkLst>
        </pc:inkChg>
        <pc:inkChg chg="del mod">
          <ac:chgData name="TAN Mei Yi [Harrisdale Senior High School]" userId="f9f029c9-d743-4d60-9f2c-e74bdec1ab07" providerId="ADAL" clId="{0EF038EF-0409-4D66-9DD3-7C41C3255176}" dt="2023-03-16T00:31:16.002" v="424"/>
          <ac:inkMkLst>
            <pc:docMk/>
            <pc:sldMk cId="2310438841" sldId="263"/>
            <ac:inkMk id="51" creationId="{C9E50F24-17D1-4C2A-92AE-0858B36260EB}"/>
          </ac:inkMkLst>
        </pc:inkChg>
        <pc:inkChg chg="del mod">
          <ac:chgData name="TAN Mei Yi [Harrisdale Senior High School]" userId="f9f029c9-d743-4d60-9f2c-e74bdec1ab07" providerId="ADAL" clId="{0EF038EF-0409-4D66-9DD3-7C41C3255176}" dt="2023-03-16T00:31:15.999" v="416"/>
          <ac:inkMkLst>
            <pc:docMk/>
            <pc:sldMk cId="2310438841" sldId="263"/>
            <ac:inkMk id="52" creationId="{829AC632-479D-4483-9DC9-752EBD7C91DE}"/>
          </ac:inkMkLst>
        </pc:inkChg>
        <pc:inkChg chg="del mod">
          <ac:chgData name="TAN Mei Yi [Harrisdale Senior High School]" userId="f9f029c9-d743-4d60-9f2c-e74bdec1ab07" providerId="ADAL" clId="{0EF038EF-0409-4D66-9DD3-7C41C3255176}" dt="2023-03-16T00:31:15.998" v="415"/>
          <ac:inkMkLst>
            <pc:docMk/>
            <pc:sldMk cId="2310438841" sldId="263"/>
            <ac:inkMk id="53" creationId="{C7A2C024-2370-4C7D-9950-2339B0EB5F48}"/>
          </ac:inkMkLst>
        </pc:inkChg>
        <pc:inkChg chg="del">
          <ac:chgData name="TAN Mei Yi [Harrisdale Senior High School]" userId="f9f029c9-d743-4d60-9f2c-e74bdec1ab07" providerId="ADAL" clId="{0EF038EF-0409-4D66-9DD3-7C41C3255176}" dt="2023-03-16T00:31:15.997" v="412"/>
          <ac:inkMkLst>
            <pc:docMk/>
            <pc:sldMk cId="2310438841" sldId="263"/>
            <ac:inkMk id="54" creationId="{7832C105-C1B1-42FA-9265-9B757DD252F0}"/>
          </ac:inkMkLst>
        </pc:inkChg>
        <pc:inkChg chg="del mod">
          <ac:chgData name="TAN Mei Yi [Harrisdale Senior High School]" userId="f9f029c9-d743-4d60-9f2c-e74bdec1ab07" providerId="ADAL" clId="{0EF038EF-0409-4D66-9DD3-7C41C3255176}" dt="2023-03-16T00:31:16.001" v="423"/>
          <ac:inkMkLst>
            <pc:docMk/>
            <pc:sldMk cId="2310438841" sldId="263"/>
            <ac:inkMk id="55" creationId="{AB6EF5A6-B1A2-4D9F-BC3B-4BDD98216F90}"/>
          </ac:inkMkLst>
        </pc:inkChg>
        <pc:inkChg chg="mod">
          <ac:chgData name="TAN Mei Yi [Harrisdale Senior High School]" userId="f9f029c9-d743-4d60-9f2c-e74bdec1ab07" providerId="ADAL" clId="{0EF038EF-0409-4D66-9DD3-7C41C3255176}" dt="2023-03-16T00:34:59.424" v="471" actId="164"/>
          <ac:inkMkLst>
            <pc:docMk/>
            <pc:sldMk cId="2310438841" sldId="263"/>
            <ac:inkMk id="113" creationId="{182C8ABD-7243-44E6-B7C1-566B0364B8AF}"/>
          </ac:inkMkLst>
        </pc:inkChg>
        <pc:inkChg chg="mod">
          <ac:chgData name="TAN Mei Yi [Harrisdale Senior High School]" userId="f9f029c9-d743-4d60-9f2c-e74bdec1ab07" providerId="ADAL" clId="{0EF038EF-0409-4D66-9DD3-7C41C3255176}" dt="2023-03-16T00:34:59.424" v="471" actId="164"/>
          <ac:inkMkLst>
            <pc:docMk/>
            <pc:sldMk cId="2310438841" sldId="263"/>
            <ac:inkMk id="119" creationId="{14616634-F7F2-4EA9-83F6-6EC785C2A92D}"/>
          </ac:inkMkLst>
        </pc:inkChg>
        <pc:inkChg chg="mod">
          <ac:chgData name="TAN Mei Yi [Harrisdale Senior High School]" userId="f9f029c9-d743-4d60-9f2c-e74bdec1ab07" providerId="ADAL" clId="{0EF038EF-0409-4D66-9DD3-7C41C3255176}" dt="2023-03-16T00:34:59.424" v="471" actId="164"/>
          <ac:inkMkLst>
            <pc:docMk/>
            <pc:sldMk cId="2310438841" sldId="263"/>
            <ac:inkMk id="120" creationId="{3BAB22F8-75C3-45B6-8151-A5336C803787}"/>
          </ac:inkMkLst>
        </pc:inkChg>
        <pc:inkChg chg="del">
          <ac:chgData name="TAN Mei Yi [Harrisdale Senior High School]" userId="f9f029c9-d743-4d60-9f2c-e74bdec1ab07" providerId="ADAL" clId="{0EF038EF-0409-4D66-9DD3-7C41C3255176}" dt="2023-03-16T01:53:37.482" v="647" actId="478"/>
          <ac:inkMkLst>
            <pc:docMk/>
            <pc:sldMk cId="2310438841" sldId="263"/>
            <ac:inkMk id="188" creationId="{40BE8CE0-2C7A-44F7-B0CF-EF2C0A8DC1EA}"/>
          </ac:inkMkLst>
        </pc:inkChg>
        <pc:inkChg chg="del">
          <ac:chgData name="TAN Mei Yi [Harrisdale Senior High School]" userId="f9f029c9-d743-4d60-9f2c-e74bdec1ab07" providerId="ADAL" clId="{0EF038EF-0409-4D66-9DD3-7C41C3255176}" dt="2023-03-16T01:53:37.482" v="647" actId="478"/>
          <ac:inkMkLst>
            <pc:docMk/>
            <pc:sldMk cId="2310438841" sldId="263"/>
            <ac:inkMk id="189" creationId="{51840A32-B66B-4045-9483-5819B36B20A2}"/>
          </ac:inkMkLst>
        </pc:inkChg>
        <pc:inkChg chg="del">
          <ac:chgData name="TAN Mei Yi [Harrisdale Senior High School]" userId="f9f029c9-d743-4d60-9f2c-e74bdec1ab07" providerId="ADAL" clId="{0EF038EF-0409-4D66-9DD3-7C41C3255176}" dt="2023-03-16T01:53:37.482" v="647" actId="478"/>
          <ac:inkMkLst>
            <pc:docMk/>
            <pc:sldMk cId="2310438841" sldId="263"/>
            <ac:inkMk id="192" creationId="{3028FCDB-E1B6-415C-B58F-84EFC800E9F4}"/>
          </ac:inkMkLst>
        </pc:inkChg>
        <pc:inkChg chg="del">
          <ac:chgData name="TAN Mei Yi [Harrisdale Senior High School]" userId="f9f029c9-d743-4d60-9f2c-e74bdec1ab07" providerId="ADAL" clId="{0EF038EF-0409-4D66-9DD3-7C41C3255176}" dt="2023-03-16T01:53:37.482" v="647" actId="478"/>
          <ac:inkMkLst>
            <pc:docMk/>
            <pc:sldMk cId="2310438841" sldId="263"/>
            <ac:inkMk id="193" creationId="{9E43A7C0-D842-4863-983C-87FC41B2E08F}"/>
          </ac:inkMkLst>
        </pc:inkChg>
        <pc:inkChg chg="del">
          <ac:chgData name="TAN Mei Yi [Harrisdale Senior High School]" userId="f9f029c9-d743-4d60-9f2c-e74bdec1ab07" providerId="ADAL" clId="{0EF038EF-0409-4D66-9DD3-7C41C3255176}" dt="2023-03-16T01:53:37.482" v="647" actId="478"/>
          <ac:inkMkLst>
            <pc:docMk/>
            <pc:sldMk cId="2310438841" sldId="263"/>
            <ac:inkMk id="197" creationId="{0446C67B-892C-4852-A55C-C9F3447E7951}"/>
          </ac:inkMkLst>
        </pc:inkChg>
        <pc:inkChg chg="del">
          <ac:chgData name="TAN Mei Yi [Harrisdale Senior High School]" userId="f9f029c9-d743-4d60-9f2c-e74bdec1ab07" providerId="ADAL" clId="{0EF038EF-0409-4D66-9DD3-7C41C3255176}" dt="2023-03-16T01:53:37.482" v="647" actId="478"/>
          <ac:inkMkLst>
            <pc:docMk/>
            <pc:sldMk cId="2310438841" sldId="263"/>
            <ac:inkMk id="199" creationId="{0641002C-72EC-4757-AC0B-E718F7A19F4A}"/>
          </ac:inkMkLst>
        </pc:inkChg>
        <pc:inkChg chg="del">
          <ac:chgData name="TAN Mei Yi [Harrisdale Senior High School]" userId="f9f029c9-d743-4d60-9f2c-e74bdec1ab07" providerId="ADAL" clId="{0EF038EF-0409-4D66-9DD3-7C41C3255176}" dt="2023-03-16T01:53:37.482" v="647" actId="478"/>
          <ac:inkMkLst>
            <pc:docMk/>
            <pc:sldMk cId="2310438841" sldId="263"/>
            <ac:inkMk id="206" creationId="{81F207BA-6FE8-4D9F-BC9E-7D4BCC2C9E35}"/>
          </ac:inkMkLst>
        </pc:inkChg>
        <pc:inkChg chg="del">
          <ac:chgData name="TAN Mei Yi [Harrisdale Senior High School]" userId="f9f029c9-d743-4d60-9f2c-e74bdec1ab07" providerId="ADAL" clId="{0EF038EF-0409-4D66-9DD3-7C41C3255176}" dt="2023-03-16T01:53:37.482" v="647" actId="478"/>
          <ac:inkMkLst>
            <pc:docMk/>
            <pc:sldMk cId="2310438841" sldId="263"/>
            <ac:inkMk id="208" creationId="{EBCA5417-B4DB-4278-8A2E-9F2C8C895A9D}"/>
          </ac:inkMkLst>
        </pc:inkChg>
        <pc:inkChg chg="mod topLvl">
          <ac:chgData name="TAN Mei Yi [Harrisdale Senior High School]" userId="f9f029c9-d743-4d60-9f2c-e74bdec1ab07" providerId="ADAL" clId="{0EF038EF-0409-4D66-9DD3-7C41C3255176}" dt="2023-03-16T01:55:10.345" v="722" actId="164"/>
          <ac:inkMkLst>
            <pc:docMk/>
            <pc:sldMk cId="2310438841" sldId="263"/>
            <ac:inkMk id="253" creationId="{519D2857-1F9F-46FF-BB6D-BF1E7F36A5A4}"/>
          </ac:inkMkLst>
        </pc:inkChg>
        <pc:inkChg chg="mod topLvl">
          <ac:chgData name="TAN Mei Yi [Harrisdale Senior High School]" userId="f9f029c9-d743-4d60-9f2c-e74bdec1ab07" providerId="ADAL" clId="{0EF038EF-0409-4D66-9DD3-7C41C3255176}" dt="2023-03-16T01:55:10.345" v="722" actId="164"/>
          <ac:inkMkLst>
            <pc:docMk/>
            <pc:sldMk cId="2310438841" sldId="263"/>
            <ac:inkMk id="254" creationId="{B2FD7604-1009-4126-AF24-21FA4850648E}"/>
          </ac:inkMkLst>
        </pc:inkChg>
        <pc:inkChg chg="mod topLvl">
          <ac:chgData name="TAN Mei Yi [Harrisdale Senior High School]" userId="f9f029c9-d743-4d60-9f2c-e74bdec1ab07" providerId="ADAL" clId="{0EF038EF-0409-4D66-9DD3-7C41C3255176}" dt="2023-03-16T01:54:31.933" v="713" actId="164"/>
          <ac:inkMkLst>
            <pc:docMk/>
            <pc:sldMk cId="2310438841" sldId="263"/>
            <ac:inkMk id="256" creationId="{8420AE4B-EC28-4828-8904-D1EB135AFC2A}"/>
          </ac:inkMkLst>
        </pc:inkChg>
        <pc:inkChg chg="mod topLvl">
          <ac:chgData name="TAN Mei Yi [Harrisdale Senior High School]" userId="f9f029c9-d743-4d60-9f2c-e74bdec1ab07" providerId="ADAL" clId="{0EF038EF-0409-4D66-9DD3-7C41C3255176}" dt="2023-03-16T01:54:31.933" v="713" actId="164"/>
          <ac:inkMkLst>
            <pc:docMk/>
            <pc:sldMk cId="2310438841" sldId="263"/>
            <ac:inkMk id="257" creationId="{4A64828C-25F9-40D3-8741-4B6034D9F6EF}"/>
          </ac:inkMkLst>
        </pc:inkChg>
        <pc:inkChg chg="mod topLvl">
          <ac:chgData name="TAN Mei Yi [Harrisdale Senior High School]" userId="f9f029c9-d743-4d60-9f2c-e74bdec1ab07" providerId="ADAL" clId="{0EF038EF-0409-4D66-9DD3-7C41C3255176}" dt="2023-03-16T01:54:31.933" v="713" actId="164"/>
          <ac:inkMkLst>
            <pc:docMk/>
            <pc:sldMk cId="2310438841" sldId="263"/>
            <ac:inkMk id="258" creationId="{4049EF4E-E69B-42D6-87BA-88D98C3F4866}"/>
          </ac:inkMkLst>
        </pc:inkChg>
        <pc:inkChg chg="mod topLvl">
          <ac:chgData name="TAN Mei Yi [Harrisdale Senior High School]" userId="f9f029c9-d743-4d60-9f2c-e74bdec1ab07" providerId="ADAL" clId="{0EF038EF-0409-4D66-9DD3-7C41C3255176}" dt="2023-03-16T01:54:31.933" v="713" actId="164"/>
          <ac:inkMkLst>
            <pc:docMk/>
            <pc:sldMk cId="2310438841" sldId="263"/>
            <ac:inkMk id="278" creationId="{5EF7C84D-12F7-48E6-AAAE-479C8FE15398}"/>
          </ac:inkMkLst>
        </pc:inkChg>
        <pc:inkChg chg="mod topLvl">
          <ac:chgData name="TAN Mei Yi [Harrisdale Senior High School]" userId="f9f029c9-d743-4d60-9f2c-e74bdec1ab07" providerId="ADAL" clId="{0EF038EF-0409-4D66-9DD3-7C41C3255176}" dt="2023-03-16T01:54:31.933" v="713" actId="164"/>
          <ac:inkMkLst>
            <pc:docMk/>
            <pc:sldMk cId="2310438841" sldId="263"/>
            <ac:inkMk id="279" creationId="{BE4ECB52-C4EF-464E-8973-1B448D81700D}"/>
          </ac:inkMkLst>
        </pc:inkChg>
        <pc:inkChg chg="mod topLvl">
          <ac:chgData name="TAN Mei Yi [Harrisdale Senior High School]" userId="f9f029c9-d743-4d60-9f2c-e74bdec1ab07" providerId="ADAL" clId="{0EF038EF-0409-4D66-9DD3-7C41C3255176}" dt="2023-03-16T01:54:31.933" v="713" actId="164"/>
          <ac:inkMkLst>
            <pc:docMk/>
            <pc:sldMk cId="2310438841" sldId="263"/>
            <ac:inkMk id="280" creationId="{26A90C3D-C6AA-4584-8711-E9CC2E68A6FC}"/>
          </ac:inkMkLst>
        </pc:inkChg>
        <pc:inkChg chg="mod topLvl">
          <ac:chgData name="TAN Mei Yi [Harrisdale Senior High School]" userId="f9f029c9-d743-4d60-9f2c-e74bdec1ab07" providerId="ADAL" clId="{0EF038EF-0409-4D66-9DD3-7C41C3255176}" dt="2023-03-16T01:54:31.933" v="713" actId="164"/>
          <ac:inkMkLst>
            <pc:docMk/>
            <pc:sldMk cId="2310438841" sldId="263"/>
            <ac:inkMk id="281" creationId="{A64FB7C3-347A-491F-BBE9-0DDAE83FF7B9}"/>
          </ac:inkMkLst>
        </pc:inkChg>
        <pc:inkChg chg="mod topLvl">
          <ac:chgData name="TAN Mei Yi [Harrisdale Senior High School]" userId="f9f029c9-d743-4d60-9f2c-e74bdec1ab07" providerId="ADAL" clId="{0EF038EF-0409-4D66-9DD3-7C41C3255176}" dt="2023-03-16T01:54:31.933" v="713" actId="164"/>
          <ac:inkMkLst>
            <pc:docMk/>
            <pc:sldMk cId="2310438841" sldId="263"/>
            <ac:inkMk id="282" creationId="{0C4EEC85-EE71-437B-9AEA-3C948D8B49EA}"/>
          </ac:inkMkLst>
        </pc:inkChg>
        <pc:inkChg chg="mod topLvl">
          <ac:chgData name="TAN Mei Yi [Harrisdale Senior High School]" userId="f9f029c9-d743-4d60-9f2c-e74bdec1ab07" providerId="ADAL" clId="{0EF038EF-0409-4D66-9DD3-7C41C3255176}" dt="2023-03-16T01:54:31.933" v="713" actId="164"/>
          <ac:inkMkLst>
            <pc:docMk/>
            <pc:sldMk cId="2310438841" sldId="263"/>
            <ac:inkMk id="283" creationId="{6F9CA152-14DF-40B4-B04E-E6BF78779AC2}"/>
          </ac:inkMkLst>
        </pc:inkChg>
        <pc:inkChg chg="mod topLvl">
          <ac:chgData name="TAN Mei Yi [Harrisdale Senior High School]" userId="f9f029c9-d743-4d60-9f2c-e74bdec1ab07" providerId="ADAL" clId="{0EF038EF-0409-4D66-9DD3-7C41C3255176}" dt="2023-03-16T01:54:31.933" v="713" actId="164"/>
          <ac:inkMkLst>
            <pc:docMk/>
            <pc:sldMk cId="2310438841" sldId="263"/>
            <ac:inkMk id="284" creationId="{9E87F7ED-1EE2-4F33-A20E-AC4A9DD2FB27}"/>
          </ac:inkMkLst>
        </pc:inkChg>
        <pc:inkChg chg="mod topLvl">
          <ac:chgData name="TAN Mei Yi [Harrisdale Senior High School]" userId="f9f029c9-d743-4d60-9f2c-e74bdec1ab07" providerId="ADAL" clId="{0EF038EF-0409-4D66-9DD3-7C41C3255176}" dt="2023-03-16T01:54:31.933" v="713" actId="164"/>
          <ac:inkMkLst>
            <pc:docMk/>
            <pc:sldMk cId="2310438841" sldId="263"/>
            <ac:inkMk id="285" creationId="{1994E2A4-AD60-4B66-9408-6B425A994731}"/>
          </ac:inkMkLst>
        </pc:inkChg>
        <pc:inkChg chg="mod topLvl">
          <ac:chgData name="TAN Mei Yi [Harrisdale Senior High School]" userId="f9f029c9-d743-4d60-9f2c-e74bdec1ab07" providerId="ADAL" clId="{0EF038EF-0409-4D66-9DD3-7C41C3255176}" dt="2023-03-16T01:54:31.933" v="713" actId="164"/>
          <ac:inkMkLst>
            <pc:docMk/>
            <pc:sldMk cId="2310438841" sldId="263"/>
            <ac:inkMk id="286" creationId="{D9FFABB7-0B90-40DC-92C4-BD57A5FAA894}"/>
          </ac:inkMkLst>
        </pc:inkChg>
        <pc:inkChg chg="mod topLvl">
          <ac:chgData name="TAN Mei Yi [Harrisdale Senior High School]" userId="f9f029c9-d743-4d60-9f2c-e74bdec1ab07" providerId="ADAL" clId="{0EF038EF-0409-4D66-9DD3-7C41C3255176}" dt="2023-03-16T01:54:31.933" v="713" actId="164"/>
          <ac:inkMkLst>
            <pc:docMk/>
            <pc:sldMk cId="2310438841" sldId="263"/>
            <ac:inkMk id="287" creationId="{D71BC0DF-3651-4B62-BE4D-1BA6DCECEEB7}"/>
          </ac:inkMkLst>
        </pc:inkChg>
        <pc:inkChg chg="mod topLvl">
          <ac:chgData name="TAN Mei Yi [Harrisdale Senior High School]" userId="f9f029c9-d743-4d60-9f2c-e74bdec1ab07" providerId="ADAL" clId="{0EF038EF-0409-4D66-9DD3-7C41C3255176}" dt="2023-03-16T01:54:31.933" v="713" actId="164"/>
          <ac:inkMkLst>
            <pc:docMk/>
            <pc:sldMk cId="2310438841" sldId="263"/>
            <ac:inkMk id="288" creationId="{C06876E5-2EFD-4745-8DD8-D28168D48DAE}"/>
          </ac:inkMkLst>
        </pc:inkChg>
        <pc:inkChg chg="mod topLvl">
          <ac:chgData name="TAN Mei Yi [Harrisdale Senior High School]" userId="f9f029c9-d743-4d60-9f2c-e74bdec1ab07" providerId="ADAL" clId="{0EF038EF-0409-4D66-9DD3-7C41C3255176}" dt="2023-03-16T01:54:31.933" v="713" actId="164"/>
          <ac:inkMkLst>
            <pc:docMk/>
            <pc:sldMk cId="2310438841" sldId="263"/>
            <ac:inkMk id="290" creationId="{CAFC5C20-EF9B-494C-A7CD-7C9BE868E2D4}"/>
          </ac:inkMkLst>
        </pc:inkChg>
        <pc:inkChg chg="mod topLvl">
          <ac:chgData name="TAN Mei Yi [Harrisdale Senior High School]" userId="f9f029c9-d743-4d60-9f2c-e74bdec1ab07" providerId="ADAL" clId="{0EF038EF-0409-4D66-9DD3-7C41C3255176}" dt="2023-03-16T01:54:31.933" v="713" actId="164"/>
          <ac:inkMkLst>
            <pc:docMk/>
            <pc:sldMk cId="2310438841" sldId="263"/>
            <ac:inkMk id="291" creationId="{C6A8CCBE-2C80-43AA-AF8F-B88A01BDC7AC}"/>
          </ac:inkMkLst>
        </pc:inkChg>
        <pc:inkChg chg="del">
          <ac:chgData name="TAN Mei Yi [Harrisdale Senior High School]" userId="f9f029c9-d743-4d60-9f2c-e74bdec1ab07" providerId="ADAL" clId="{0EF038EF-0409-4D66-9DD3-7C41C3255176}" dt="2023-03-16T01:57:03.661" v="781" actId="478"/>
          <ac:inkMkLst>
            <pc:docMk/>
            <pc:sldMk cId="2310438841" sldId="263"/>
            <ac:inkMk id="337" creationId="{912D91BF-4CE1-4B80-B373-5EEB2A845512}"/>
          </ac:inkMkLst>
        </pc:inkChg>
      </pc:sldChg>
      <pc:sldChg chg="del">
        <pc:chgData name="TAN Mei Yi [Harrisdale Senior High School]" userId="f9f029c9-d743-4d60-9f2c-e74bdec1ab07" providerId="ADAL" clId="{0EF038EF-0409-4D66-9DD3-7C41C3255176}" dt="2023-03-16T00:11:03.756" v="283" actId="47"/>
        <pc:sldMkLst>
          <pc:docMk/>
          <pc:sldMk cId="3956995671" sldId="264"/>
        </pc:sldMkLst>
      </pc:sldChg>
      <pc:sldChg chg="addSp delSp modSp add del mod">
        <pc:chgData name="TAN Mei Yi [Harrisdale Senior High School]" userId="f9f029c9-d743-4d60-9f2c-e74bdec1ab07" providerId="ADAL" clId="{0EF038EF-0409-4D66-9DD3-7C41C3255176}" dt="2023-03-16T02:03:45.680" v="1057" actId="47"/>
        <pc:sldMkLst>
          <pc:docMk/>
          <pc:sldMk cId="3086715631" sldId="265"/>
        </pc:sldMkLst>
        <pc:spChg chg="add mod">
          <ac:chgData name="TAN Mei Yi [Harrisdale Senior High School]" userId="f9f029c9-d743-4d60-9f2c-e74bdec1ab07" providerId="ADAL" clId="{0EF038EF-0409-4D66-9DD3-7C41C3255176}" dt="2023-03-16T00:11:11.856" v="285"/>
          <ac:spMkLst>
            <pc:docMk/>
            <pc:sldMk cId="3086715631" sldId="265"/>
            <ac:spMk id="3" creationId="{FF55777D-7F8A-28C1-CF6C-FCD804BE610F}"/>
          </ac:spMkLst>
        </pc:spChg>
        <pc:spChg chg="del">
          <ac:chgData name="TAN Mei Yi [Harrisdale Senior High School]" userId="f9f029c9-d743-4d60-9f2c-e74bdec1ab07" providerId="ADAL" clId="{0EF038EF-0409-4D66-9DD3-7C41C3255176}" dt="2023-03-16T00:11:11.457" v="284" actId="478"/>
          <ac:spMkLst>
            <pc:docMk/>
            <pc:sldMk cId="3086715631" sldId="265"/>
            <ac:spMk id="4" creationId="{D38FC9CE-25E9-4A35-B1FE-D3EF895F0A64}"/>
          </ac:spMkLst>
        </pc:spChg>
      </pc:sldChg>
      <pc:sldChg chg="addSp delSp modSp add mod modAnim">
        <pc:chgData name="TAN Mei Yi [Harrisdale Senior High School]" userId="f9f029c9-d743-4d60-9f2c-e74bdec1ab07" providerId="ADAL" clId="{0EF038EF-0409-4D66-9DD3-7C41C3255176}" dt="2023-03-16T02:03:38.419" v="1056" actId="1076"/>
        <pc:sldMkLst>
          <pc:docMk/>
          <pc:sldMk cId="3191848351" sldId="267"/>
        </pc:sldMkLst>
        <pc:spChg chg="add mod">
          <ac:chgData name="TAN Mei Yi [Harrisdale Senior High School]" userId="f9f029c9-d743-4d60-9f2c-e74bdec1ab07" providerId="ADAL" clId="{0EF038EF-0409-4D66-9DD3-7C41C3255176}" dt="2023-03-16T00:11:17.139" v="287"/>
          <ac:spMkLst>
            <pc:docMk/>
            <pc:sldMk cId="3191848351" sldId="267"/>
            <ac:spMk id="2" creationId="{68B88AC1-26F2-4C64-E895-7710DE02D098}"/>
          </ac:spMkLst>
        </pc:spChg>
        <pc:spChg chg="add mod">
          <ac:chgData name="TAN Mei Yi [Harrisdale Senior High School]" userId="f9f029c9-d743-4d60-9f2c-e74bdec1ab07" providerId="ADAL" clId="{0EF038EF-0409-4D66-9DD3-7C41C3255176}" dt="2023-03-16T02:00:06.186" v="888" actId="1076"/>
          <ac:spMkLst>
            <pc:docMk/>
            <pc:sldMk cId="3191848351" sldId="267"/>
            <ac:spMk id="3" creationId="{4B0B149D-1B77-1CC0-6F0B-F52A0BFDC24A}"/>
          </ac:spMkLst>
        </pc:spChg>
        <pc:spChg chg="del">
          <ac:chgData name="TAN Mei Yi [Harrisdale Senior High School]" userId="f9f029c9-d743-4d60-9f2c-e74bdec1ab07" providerId="ADAL" clId="{0EF038EF-0409-4D66-9DD3-7C41C3255176}" dt="2023-03-16T00:11:16.700" v="286" actId="478"/>
          <ac:spMkLst>
            <pc:docMk/>
            <pc:sldMk cId="3191848351" sldId="267"/>
            <ac:spMk id="4" creationId="{C5E8D223-2281-44F8-888F-D57C0D649343}"/>
          </ac:spMkLst>
        </pc:spChg>
        <pc:spChg chg="add mod">
          <ac:chgData name="TAN Mei Yi [Harrisdale Senior High School]" userId="f9f029c9-d743-4d60-9f2c-e74bdec1ab07" providerId="ADAL" clId="{0EF038EF-0409-4D66-9DD3-7C41C3255176}" dt="2023-03-16T02:00:06.186" v="888" actId="1076"/>
          <ac:spMkLst>
            <pc:docMk/>
            <pc:sldMk cId="3191848351" sldId="267"/>
            <ac:spMk id="6" creationId="{46364AE7-46A0-E3BC-7322-4E0B72E8C96D}"/>
          </ac:spMkLst>
        </pc:spChg>
        <pc:spChg chg="add mod">
          <ac:chgData name="TAN Mei Yi [Harrisdale Senior High School]" userId="f9f029c9-d743-4d60-9f2c-e74bdec1ab07" providerId="ADAL" clId="{0EF038EF-0409-4D66-9DD3-7C41C3255176}" dt="2023-03-16T02:00:16.675" v="891" actId="1076"/>
          <ac:spMkLst>
            <pc:docMk/>
            <pc:sldMk cId="3191848351" sldId="267"/>
            <ac:spMk id="7" creationId="{E0F66834-3A29-04BC-486A-4AADC019BB37}"/>
          </ac:spMkLst>
        </pc:spChg>
        <pc:spChg chg="add mod">
          <ac:chgData name="TAN Mei Yi [Harrisdale Senior High School]" userId="f9f029c9-d743-4d60-9f2c-e74bdec1ab07" providerId="ADAL" clId="{0EF038EF-0409-4D66-9DD3-7C41C3255176}" dt="2023-03-16T02:00:09.558" v="889" actId="1076"/>
          <ac:spMkLst>
            <pc:docMk/>
            <pc:sldMk cId="3191848351" sldId="267"/>
            <ac:spMk id="8" creationId="{691913A1-93C1-F0CF-F431-002E1519E6B0}"/>
          </ac:spMkLst>
        </pc:spChg>
        <pc:spChg chg="add mod">
          <ac:chgData name="TAN Mei Yi [Harrisdale Senior High School]" userId="f9f029c9-d743-4d60-9f2c-e74bdec1ab07" providerId="ADAL" clId="{0EF038EF-0409-4D66-9DD3-7C41C3255176}" dt="2023-03-16T02:00:12.817" v="890" actId="1076"/>
          <ac:spMkLst>
            <pc:docMk/>
            <pc:sldMk cId="3191848351" sldId="267"/>
            <ac:spMk id="9" creationId="{E5B1FA9A-9F43-737F-CEEA-51262A901DDE}"/>
          </ac:spMkLst>
        </pc:spChg>
        <pc:spChg chg="add mod">
          <ac:chgData name="TAN Mei Yi [Harrisdale Senior High School]" userId="f9f029c9-d743-4d60-9f2c-e74bdec1ab07" providerId="ADAL" clId="{0EF038EF-0409-4D66-9DD3-7C41C3255176}" dt="2023-03-16T02:00:26.478" v="895" actId="20577"/>
          <ac:spMkLst>
            <pc:docMk/>
            <pc:sldMk cId="3191848351" sldId="267"/>
            <ac:spMk id="10" creationId="{55784C92-9FA0-F974-409B-9C1856DDBEBF}"/>
          </ac:spMkLst>
        </pc:spChg>
        <pc:spChg chg="add mod">
          <ac:chgData name="TAN Mei Yi [Harrisdale Senior High School]" userId="f9f029c9-d743-4d60-9f2c-e74bdec1ab07" providerId="ADAL" clId="{0EF038EF-0409-4D66-9DD3-7C41C3255176}" dt="2023-03-16T02:03:38.419" v="1056" actId="1076"/>
          <ac:spMkLst>
            <pc:docMk/>
            <pc:sldMk cId="3191848351" sldId="267"/>
            <ac:spMk id="11" creationId="{8100B15A-CA1A-AD6B-6FF9-37B29802BD1E}"/>
          </ac:spMkLst>
        </pc:spChg>
        <pc:spChg chg="add mod">
          <ac:chgData name="TAN Mei Yi [Harrisdale Senior High School]" userId="f9f029c9-d743-4d60-9f2c-e74bdec1ab07" providerId="ADAL" clId="{0EF038EF-0409-4D66-9DD3-7C41C3255176}" dt="2023-03-16T02:02:20.066" v="993" actId="1076"/>
          <ac:spMkLst>
            <pc:docMk/>
            <pc:sldMk cId="3191848351" sldId="267"/>
            <ac:spMk id="12" creationId="{C26282BE-A326-CCA5-1A90-E4F3E9B525E1}"/>
          </ac:spMkLst>
        </pc:spChg>
        <pc:spChg chg="add mod">
          <ac:chgData name="TAN Mei Yi [Harrisdale Senior High School]" userId="f9f029c9-d743-4d60-9f2c-e74bdec1ab07" providerId="ADAL" clId="{0EF038EF-0409-4D66-9DD3-7C41C3255176}" dt="2023-03-16T02:02:20.066" v="993" actId="1076"/>
          <ac:spMkLst>
            <pc:docMk/>
            <pc:sldMk cId="3191848351" sldId="267"/>
            <ac:spMk id="13" creationId="{BE06B7D9-F31A-45CC-E6F3-E8C63248ADE3}"/>
          </ac:spMkLst>
        </pc:spChg>
        <pc:spChg chg="add mod">
          <ac:chgData name="TAN Mei Yi [Harrisdale Senior High School]" userId="f9f029c9-d743-4d60-9f2c-e74bdec1ab07" providerId="ADAL" clId="{0EF038EF-0409-4D66-9DD3-7C41C3255176}" dt="2023-03-16T02:02:23.817" v="994" actId="1076"/>
          <ac:spMkLst>
            <pc:docMk/>
            <pc:sldMk cId="3191848351" sldId="267"/>
            <ac:spMk id="14" creationId="{3117D020-8E1F-0335-69F9-DF3F026A2868}"/>
          </ac:spMkLst>
        </pc:spChg>
        <pc:spChg chg="add mod">
          <ac:chgData name="TAN Mei Yi [Harrisdale Senior High School]" userId="f9f029c9-d743-4d60-9f2c-e74bdec1ab07" providerId="ADAL" clId="{0EF038EF-0409-4D66-9DD3-7C41C3255176}" dt="2023-03-16T02:02:27.785" v="995" actId="1076"/>
          <ac:spMkLst>
            <pc:docMk/>
            <pc:sldMk cId="3191848351" sldId="267"/>
            <ac:spMk id="15" creationId="{3A28B382-6B75-88F6-9D4F-EAB6C1045334}"/>
          </ac:spMkLst>
        </pc:spChg>
        <pc:spChg chg="add mod">
          <ac:chgData name="TAN Mei Yi [Harrisdale Senior High School]" userId="f9f029c9-d743-4d60-9f2c-e74bdec1ab07" providerId="ADAL" clId="{0EF038EF-0409-4D66-9DD3-7C41C3255176}" dt="2023-03-16T02:02:45.071" v="1008" actId="1076"/>
          <ac:spMkLst>
            <pc:docMk/>
            <pc:sldMk cId="3191848351" sldId="267"/>
            <ac:spMk id="16" creationId="{DCFE15B5-912E-362E-36EE-8F21A147F518}"/>
          </ac:spMkLst>
        </pc:spChg>
        <pc:spChg chg="add mod">
          <ac:chgData name="TAN Mei Yi [Harrisdale Senior High School]" userId="f9f029c9-d743-4d60-9f2c-e74bdec1ab07" providerId="ADAL" clId="{0EF038EF-0409-4D66-9DD3-7C41C3255176}" dt="2023-03-16T02:03:00.009" v="1023" actId="6549"/>
          <ac:spMkLst>
            <pc:docMk/>
            <pc:sldMk cId="3191848351" sldId="267"/>
            <ac:spMk id="17" creationId="{467A03C6-1335-CCBE-24FF-213A5130C906}"/>
          </ac:spMkLst>
        </pc:spChg>
        <pc:spChg chg="add mod">
          <ac:chgData name="TAN Mei Yi [Harrisdale Senior High School]" userId="f9f029c9-d743-4d60-9f2c-e74bdec1ab07" providerId="ADAL" clId="{0EF038EF-0409-4D66-9DD3-7C41C3255176}" dt="2023-03-16T02:03:08.101" v="1027" actId="20577"/>
          <ac:spMkLst>
            <pc:docMk/>
            <pc:sldMk cId="3191848351" sldId="267"/>
            <ac:spMk id="18" creationId="{8C4ABB62-54AC-730F-9533-6C98D8C220A6}"/>
          </ac:spMkLst>
        </pc:spChg>
        <pc:spChg chg="add mod">
          <ac:chgData name="TAN Mei Yi [Harrisdale Senior High School]" userId="f9f029c9-d743-4d60-9f2c-e74bdec1ab07" providerId="ADAL" clId="{0EF038EF-0409-4D66-9DD3-7C41C3255176}" dt="2023-03-16T02:03:12.022" v="1028"/>
          <ac:spMkLst>
            <pc:docMk/>
            <pc:sldMk cId="3191848351" sldId="267"/>
            <ac:spMk id="19" creationId="{410967D3-E479-122C-4BD2-F93C16DAE2C6}"/>
          </ac:spMkLst>
        </pc:spChg>
      </pc:sldChg>
      <pc:sldChg chg="del">
        <pc:chgData name="TAN Mei Yi [Harrisdale Senior High School]" userId="f9f029c9-d743-4d60-9f2c-e74bdec1ab07" providerId="ADAL" clId="{0EF038EF-0409-4D66-9DD3-7C41C3255176}" dt="2023-03-16T00:11:03.756" v="283" actId="47"/>
        <pc:sldMkLst>
          <pc:docMk/>
          <pc:sldMk cId="766026793" sldId="268"/>
        </pc:sldMkLst>
      </pc:sldChg>
      <pc:sldChg chg="del">
        <pc:chgData name="TAN Mei Yi [Harrisdale Senior High School]" userId="f9f029c9-d743-4d60-9f2c-e74bdec1ab07" providerId="ADAL" clId="{0EF038EF-0409-4D66-9DD3-7C41C3255176}" dt="2023-03-16T00:11:03.756" v="283" actId="47"/>
        <pc:sldMkLst>
          <pc:docMk/>
          <pc:sldMk cId="1508791986" sldId="269"/>
        </pc:sldMkLst>
      </pc:sldChg>
      <pc:sldChg chg="del">
        <pc:chgData name="TAN Mei Yi [Harrisdale Senior High School]" userId="f9f029c9-d743-4d60-9f2c-e74bdec1ab07" providerId="ADAL" clId="{0EF038EF-0409-4D66-9DD3-7C41C3255176}" dt="2023-03-16T00:11:03.756" v="283" actId="47"/>
        <pc:sldMkLst>
          <pc:docMk/>
          <pc:sldMk cId="3625978006" sldId="270"/>
        </pc:sldMkLst>
      </pc:sldChg>
      <pc:sldChg chg="del">
        <pc:chgData name="TAN Mei Yi [Harrisdale Senior High School]" userId="f9f029c9-d743-4d60-9f2c-e74bdec1ab07" providerId="ADAL" clId="{0EF038EF-0409-4D66-9DD3-7C41C3255176}" dt="2023-03-16T00:11:03.756" v="283" actId="47"/>
        <pc:sldMkLst>
          <pc:docMk/>
          <pc:sldMk cId="548244521" sldId="271"/>
        </pc:sldMkLst>
      </pc:sldChg>
      <pc:sldChg chg="del">
        <pc:chgData name="TAN Mei Yi [Harrisdale Senior High School]" userId="f9f029c9-d743-4d60-9f2c-e74bdec1ab07" providerId="ADAL" clId="{0EF038EF-0409-4D66-9DD3-7C41C3255176}" dt="2023-03-16T00:11:03.756" v="283" actId="47"/>
        <pc:sldMkLst>
          <pc:docMk/>
          <pc:sldMk cId="2495716913" sldId="276"/>
        </pc:sldMkLst>
      </pc:sldChg>
      <pc:sldChg chg="del">
        <pc:chgData name="TAN Mei Yi [Harrisdale Senior High School]" userId="f9f029c9-d743-4d60-9f2c-e74bdec1ab07" providerId="ADAL" clId="{0EF038EF-0409-4D66-9DD3-7C41C3255176}" dt="2023-03-16T00:11:03.756" v="283" actId="47"/>
        <pc:sldMkLst>
          <pc:docMk/>
          <pc:sldMk cId="2924914058" sldId="277"/>
        </pc:sldMkLst>
      </pc:sldChg>
      <pc:sldChg chg="addSp delSp modSp add mod">
        <pc:chgData name="TAN Mei Yi [Harrisdale Senior High School]" userId="f9f029c9-d743-4d60-9f2c-e74bdec1ab07" providerId="ADAL" clId="{0EF038EF-0409-4D66-9DD3-7C41C3255176}" dt="2023-03-16T00:12:26.501" v="297"/>
        <pc:sldMkLst>
          <pc:docMk/>
          <pc:sldMk cId="3059169463" sldId="278"/>
        </pc:sldMkLst>
        <pc:spChg chg="del">
          <ac:chgData name="TAN Mei Yi [Harrisdale Senior High School]" userId="f9f029c9-d743-4d60-9f2c-e74bdec1ab07" providerId="ADAL" clId="{0EF038EF-0409-4D66-9DD3-7C41C3255176}" dt="2023-03-16T00:12:26.168" v="296" actId="478"/>
          <ac:spMkLst>
            <pc:docMk/>
            <pc:sldMk cId="3059169463" sldId="278"/>
            <ac:spMk id="4" creationId="{89D82520-5C4B-4FED-831C-105560102665}"/>
          </ac:spMkLst>
        </pc:spChg>
        <pc:spChg chg="add mod">
          <ac:chgData name="TAN Mei Yi [Harrisdale Senior High School]" userId="f9f029c9-d743-4d60-9f2c-e74bdec1ab07" providerId="ADAL" clId="{0EF038EF-0409-4D66-9DD3-7C41C3255176}" dt="2023-03-16T00:12:26.501" v="297"/>
          <ac:spMkLst>
            <pc:docMk/>
            <pc:sldMk cId="3059169463" sldId="278"/>
            <ac:spMk id="5" creationId="{27ED0820-47A3-144B-C627-F85BBD638ACD}"/>
          </ac:spMkLst>
        </pc:spChg>
      </pc:sldChg>
      <pc:sldChg chg="addSp delSp modSp add mod">
        <pc:chgData name="TAN Mei Yi [Harrisdale Senior High School]" userId="f9f029c9-d743-4d60-9f2c-e74bdec1ab07" providerId="ADAL" clId="{0EF038EF-0409-4D66-9DD3-7C41C3255176}" dt="2023-03-16T00:12:19.802" v="295"/>
        <pc:sldMkLst>
          <pc:docMk/>
          <pc:sldMk cId="2992791712" sldId="279"/>
        </pc:sldMkLst>
        <pc:spChg chg="add mod">
          <ac:chgData name="TAN Mei Yi [Harrisdale Senior High School]" userId="f9f029c9-d743-4d60-9f2c-e74bdec1ab07" providerId="ADAL" clId="{0EF038EF-0409-4D66-9DD3-7C41C3255176}" dt="2023-03-16T00:12:19.802" v="295"/>
          <ac:spMkLst>
            <pc:docMk/>
            <pc:sldMk cId="2992791712" sldId="279"/>
            <ac:spMk id="2" creationId="{3F114C6F-6425-E279-66FB-86ADEB20A44D}"/>
          </ac:spMkLst>
        </pc:spChg>
        <pc:spChg chg="del">
          <ac:chgData name="TAN Mei Yi [Harrisdale Senior High School]" userId="f9f029c9-d743-4d60-9f2c-e74bdec1ab07" providerId="ADAL" clId="{0EF038EF-0409-4D66-9DD3-7C41C3255176}" dt="2023-03-16T00:12:19.468" v="294" actId="478"/>
          <ac:spMkLst>
            <pc:docMk/>
            <pc:sldMk cId="2992791712" sldId="279"/>
            <ac:spMk id="4" creationId="{89D82520-5C4B-4FED-831C-105560102665}"/>
          </ac:spMkLst>
        </pc:spChg>
      </pc:sldChg>
      <pc:sldChg chg="modSp mod">
        <pc:chgData name="TAN Mei Yi [Harrisdale Senior High School]" userId="f9f029c9-d743-4d60-9f2c-e74bdec1ab07" providerId="ADAL" clId="{0EF038EF-0409-4D66-9DD3-7C41C3255176}" dt="2023-03-16T02:40:14.351" v="1441" actId="20577"/>
        <pc:sldMkLst>
          <pc:docMk/>
          <pc:sldMk cId="3000480193" sldId="288"/>
        </pc:sldMkLst>
        <pc:spChg chg="mod">
          <ac:chgData name="TAN Mei Yi [Harrisdale Senior High School]" userId="f9f029c9-d743-4d60-9f2c-e74bdec1ab07" providerId="ADAL" clId="{0EF038EF-0409-4D66-9DD3-7C41C3255176}" dt="2023-03-16T02:40:14.351" v="1441" actId="20577"/>
          <ac:spMkLst>
            <pc:docMk/>
            <pc:sldMk cId="3000480193" sldId="288"/>
            <ac:spMk id="5" creationId="{00000000-0000-0000-0000-000000000000}"/>
          </ac:spMkLst>
        </pc:spChg>
      </pc:sldChg>
      <pc:sldChg chg="modSp mod">
        <pc:chgData name="TAN Mei Yi [Harrisdale Senior High School]" userId="f9f029c9-d743-4d60-9f2c-e74bdec1ab07" providerId="ADAL" clId="{0EF038EF-0409-4D66-9DD3-7C41C3255176}" dt="2023-03-16T00:05:33.418" v="278" actId="20577"/>
        <pc:sldMkLst>
          <pc:docMk/>
          <pc:sldMk cId="2226349418" sldId="292"/>
        </pc:sldMkLst>
        <pc:spChg chg="mod">
          <ac:chgData name="TAN Mei Yi [Harrisdale Senior High School]" userId="f9f029c9-d743-4d60-9f2c-e74bdec1ab07" providerId="ADAL" clId="{0EF038EF-0409-4D66-9DD3-7C41C3255176}" dt="2023-03-16T00:04:30.359" v="255" actId="20577"/>
          <ac:spMkLst>
            <pc:docMk/>
            <pc:sldMk cId="2226349418" sldId="292"/>
            <ac:spMk id="21" creationId="{8E7845BC-DC72-44E1-BABF-6AFB4DC3022D}"/>
          </ac:spMkLst>
        </pc:spChg>
        <pc:spChg chg="mod">
          <ac:chgData name="TAN Mei Yi [Harrisdale Senior High School]" userId="f9f029c9-d743-4d60-9f2c-e74bdec1ab07" providerId="ADAL" clId="{0EF038EF-0409-4D66-9DD3-7C41C3255176}" dt="2023-03-16T00:05:33.418" v="278" actId="20577"/>
          <ac:spMkLst>
            <pc:docMk/>
            <pc:sldMk cId="2226349418" sldId="292"/>
            <ac:spMk id="22" creationId="{046BE2BE-401B-43B6-9F59-E6AE635E14BD}"/>
          </ac:spMkLst>
        </pc:spChg>
      </pc:sldChg>
      <pc:sldChg chg="del">
        <pc:chgData name="TAN Mei Yi [Harrisdale Senior High School]" userId="f9f029c9-d743-4d60-9f2c-e74bdec1ab07" providerId="ADAL" clId="{0EF038EF-0409-4D66-9DD3-7C41C3255176}" dt="2023-03-16T00:11:03.756" v="283" actId="47"/>
        <pc:sldMkLst>
          <pc:docMk/>
          <pc:sldMk cId="134405350" sldId="294"/>
        </pc:sldMkLst>
      </pc:sldChg>
      <pc:sldChg chg="del">
        <pc:chgData name="TAN Mei Yi [Harrisdale Senior High School]" userId="f9f029c9-d743-4d60-9f2c-e74bdec1ab07" providerId="ADAL" clId="{0EF038EF-0409-4D66-9DD3-7C41C3255176}" dt="2023-03-16T00:11:03.756" v="283" actId="47"/>
        <pc:sldMkLst>
          <pc:docMk/>
          <pc:sldMk cId="3918220807" sldId="295"/>
        </pc:sldMkLst>
      </pc:sldChg>
      <pc:sldChg chg="del">
        <pc:chgData name="TAN Mei Yi [Harrisdale Senior High School]" userId="f9f029c9-d743-4d60-9f2c-e74bdec1ab07" providerId="ADAL" clId="{0EF038EF-0409-4D66-9DD3-7C41C3255176}" dt="2023-03-16T00:11:03.756" v="283" actId="47"/>
        <pc:sldMkLst>
          <pc:docMk/>
          <pc:sldMk cId="1816459769" sldId="296"/>
        </pc:sldMkLst>
      </pc:sldChg>
      <pc:sldChg chg="del">
        <pc:chgData name="TAN Mei Yi [Harrisdale Senior High School]" userId="f9f029c9-d743-4d60-9f2c-e74bdec1ab07" providerId="ADAL" clId="{0EF038EF-0409-4D66-9DD3-7C41C3255176}" dt="2023-03-16T00:11:03.756" v="283" actId="47"/>
        <pc:sldMkLst>
          <pc:docMk/>
          <pc:sldMk cId="1412230769" sldId="298"/>
        </pc:sldMkLst>
      </pc:sldChg>
      <pc:sldChg chg="addSp delSp modSp add mod">
        <pc:chgData name="TAN Mei Yi [Harrisdale Senior High School]" userId="f9f029c9-d743-4d60-9f2c-e74bdec1ab07" providerId="ADAL" clId="{0EF038EF-0409-4D66-9DD3-7C41C3255176}" dt="2023-03-16T00:13:12.010" v="299"/>
        <pc:sldMkLst>
          <pc:docMk/>
          <pc:sldMk cId="4199131447" sldId="299"/>
        </pc:sldMkLst>
        <pc:spChg chg="add mod">
          <ac:chgData name="TAN Mei Yi [Harrisdale Senior High School]" userId="f9f029c9-d743-4d60-9f2c-e74bdec1ab07" providerId="ADAL" clId="{0EF038EF-0409-4D66-9DD3-7C41C3255176}" dt="2023-03-16T00:13:12.010" v="299"/>
          <ac:spMkLst>
            <pc:docMk/>
            <pc:sldMk cId="4199131447" sldId="299"/>
            <ac:spMk id="2" creationId="{9406D13E-F8FC-683E-0851-1FDC7FE1B38B}"/>
          </ac:spMkLst>
        </pc:spChg>
        <pc:spChg chg="del">
          <ac:chgData name="TAN Mei Yi [Harrisdale Senior High School]" userId="f9f029c9-d743-4d60-9f2c-e74bdec1ab07" providerId="ADAL" clId="{0EF038EF-0409-4D66-9DD3-7C41C3255176}" dt="2023-03-16T00:13:10.756" v="298" actId="478"/>
          <ac:spMkLst>
            <pc:docMk/>
            <pc:sldMk cId="4199131447" sldId="299"/>
            <ac:spMk id="4" creationId="{89D82520-5C4B-4FED-831C-105560102665}"/>
          </ac:spMkLst>
        </pc:spChg>
      </pc:sldChg>
      <pc:sldChg chg="addSp delSp modSp add del mod">
        <pc:chgData name="TAN Mei Yi [Harrisdale Senior High School]" userId="f9f029c9-d743-4d60-9f2c-e74bdec1ab07" providerId="ADAL" clId="{0EF038EF-0409-4D66-9DD3-7C41C3255176}" dt="2023-03-16T02:10:59.136" v="1263" actId="47"/>
        <pc:sldMkLst>
          <pc:docMk/>
          <pc:sldMk cId="2644588069" sldId="300"/>
        </pc:sldMkLst>
        <pc:spChg chg="add mod">
          <ac:chgData name="TAN Mei Yi [Harrisdale Senior High School]" userId="f9f029c9-d743-4d60-9f2c-e74bdec1ab07" providerId="ADAL" clId="{0EF038EF-0409-4D66-9DD3-7C41C3255176}" dt="2023-03-16T00:10:45.900" v="282"/>
          <ac:spMkLst>
            <pc:docMk/>
            <pc:sldMk cId="2644588069" sldId="300"/>
            <ac:spMk id="3" creationId="{5E14CC3B-2BAC-81D9-64E6-E2A85804C2D3}"/>
          </ac:spMkLst>
        </pc:spChg>
        <pc:spChg chg="del">
          <ac:chgData name="TAN Mei Yi [Harrisdale Senior High School]" userId="f9f029c9-d743-4d60-9f2c-e74bdec1ab07" providerId="ADAL" clId="{0EF038EF-0409-4D66-9DD3-7C41C3255176}" dt="2023-03-16T00:10:45.460" v="281" actId="478"/>
          <ac:spMkLst>
            <pc:docMk/>
            <pc:sldMk cId="2644588069" sldId="300"/>
            <ac:spMk id="4" creationId="{C5E8D223-2281-44F8-888F-D57C0D649343}"/>
          </ac:spMkLst>
        </pc:spChg>
      </pc:sldChg>
      <pc:sldChg chg="addSp delSp modSp add mod delAnim modAnim">
        <pc:chgData name="TAN Mei Yi [Harrisdale Senior High School]" userId="f9f029c9-d743-4d60-9f2c-e74bdec1ab07" providerId="ADAL" clId="{0EF038EF-0409-4D66-9DD3-7C41C3255176}" dt="2023-03-16T02:10:56.596" v="1262" actId="1076"/>
        <pc:sldMkLst>
          <pc:docMk/>
          <pc:sldMk cId="4165094341" sldId="301"/>
        </pc:sldMkLst>
        <pc:spChg chg="del">
          <ac:chgData name="TAN Mei Yi [Harrisdale Senior High School]" userId="f9f029c9-d743-4d60-9f2c-e74bdec1ab07" providerId="ADAL" clId="{0EF038EF-0409-4D66-9DD3-7C41C3255176}" dt="2023-03-16T02:04:13.064" v="1063" actId="478"/>
          <ac:spMkLst>
            <pc:docMk/>
            <pc:sldMk cId="4165094341" sldId="301"/>
            <ac:spMk id="3" creationId="{4B0B149D-1B77-1CC0-6F0B-F52A0BFDC24A}"/>
          </ac:spMkLst>
        </pc:spChg>
        <pc:spChg chg="add mod">
          <ac:chgData name="TAN Mei Yi [Harrisdale Senior High School]" userId="f9f029c9-d743-4d60-9f2c-e74bdec1ab07" providerId="ADAL" clId="{0EF038EF-0409-4D66-9DD3-7C41C3255176}" dt="2023-03-16T02:04:54.668" v="1099" actId="20577"/>
          <ac:spMkLst>
            <pc:docMk/>
            <pc:sldMk cId="4165094341" sldId="301"/>
            <ac:spMk id="4" creationId="{2E1C2B91-0B76-29F1-2D70-3D55D02E8C91}"/>
          </ac:spMkLst>
        </pc:spChg>
        <pc:spChg chg="mod">
          <ac:chgData name="TAN Mei Yi [Harrisdale Senior High School]" userId="f9f029c9-d743-4d60-9f2c-e74bdec1ab07" providerId="ADAL" clId="{0EF038EF-0409-4D66-9DD3-7C41C3255176}" dt="2023-03-16T02:04:37.432" v="1086" actId="14100"/>
          <ac:spMkLst>
            <pc:docMk/>
            <pc:sldMk cId="4165094341" sldId="301"/>
            <ac:spMk id="5" creationId="{AD048C6E-A3C1-4692-AC2A-1FC32F3958D1}"/>
          </ac:spMkLst>
        </pc:spChg>
        <pc:spChg chg="del">
          <ac:chgData name="TAN Mei Yi [Harrisdale Senior High School]" userId="f9f029c9-d743-4d60-9f2c-e74bdec1ab07" providerId="ADAL" clId="{0EF038EF-0409-4D66-9DD3-7C41C3255176}" dt="2023-03-16T02:04:04.823" v="1060" actId="478"/>
          <ac:spMkLst>
            <pc:docMk/>
            <pc:sldMk cId="4165094341" sldId="301"/>
            <ac:spMk id="6" creationId="{46364AE7-46A0-E3BC-7322-4E0B72E8C96D}"/>
          </ac:spMkLst>
        </pc:spChg>
        <pc:spChg chg="del">
          <ac:chgData name="TAN Mei Yi [Harrisdale Senior High School]" userId="f9f029c9-d743-4d60-9f2c-e74bdec1ab07" providerId="ADAL" clId="{0EF038EF-0409-4D66-9DD3-7C41C3255176}" dt="2023-03-16T02:04:04.823" v="1060" actId="478"/>
          <ac:spMkLst>
            <pc:docMk/>
            <pc:sldMk cId="4165094341" sldId="301"/>
            <ac:spMk id="7" creationId="{E0F66834-3A29-04BC-486A-4AADC019BB37}"/>
          </ac:spMkLst>
        </pc:spChg>
        <pc:spChg chg="del">
          <ac:chgData name="TAN Mei Yi [Harrisdale Senior High School]" userId="f9f029c9-d743-4d60-9f2c-e74bdec1ab07" providerId="ADAL" clId="{0EF038EF-0409-4D66-9DD3-7C41C3255176}" dt="2023-03-16T02:04:04.823" v="1060" actId="478"/>
          <ac:spMkLst>
            <pc:docMk/>
            <pc:sldMk cId="4165094341" sldId="301"/>
            <ac:spMk id="8" creationId="{691913A1-93C1-F0CF-F431-002E1519E6B0}"/>
          </ac:spMkLst>
        </pc:spChg>
        <pc:spChg chg="del">
          <ac:chgData name="TAN Mei Yi [Harrisdale Senior High School]" userId="f9f029c9-d743-4d60-9f2c-e74bdec1ab07" providerId="ADAL" clId="{0EF038EF-0409-4D66-9DD3-7C41C3255176}" dt="2023-03-16T02:04:04.823" v="1060" actId="478"/>
          <ac:spMkLst>
            <pc:docMk/>
            <pc:sldMk cId="4165094341" sldId="301"/>
            <ac:spMk id="9" creationId="{E5B1FA9A-9F43-737F-CEEA-51262A901DDE}"/>
          </ac:spMkLst>
        </pc:spChg>
        <pc:spChg chg="del">
          <ac:chgData name="TAN Mei Yi [Harrisdale Senior High School]" userId="f9f029c9-d743-4d60-9f2c-e74bdec1ab07" providerId="ADAL" clId="{0EF038EF-0409-4D66-9DD3-7C41C3255176}" dt="2023-03-16T02:04:04.823" v="1060" actId="478"/>
          <ac:spMkLst>
            <pc:docMk/>
            <pc:sldMk cId="4165094341" sldId="301"/>
            <ac:spMk id="10" creationId="{55784C92-9FA0-F974-409B-9C1856DDBEBF}"/>
          </ac:spMkLst>
        </pc:spChg>
        <pc:spChg chg="mod">
          <ac:chgData name="TAN Mei Yi [Harrisdale Senior High School]" userId="f9f029c9-d743-4d60-9f2c-e74bdec1ab07" providerId="ADAL" clId="{0EF038EF-0409-4D66-9DD3-7C41C3255176}" dt="2023-03-16T02:04:29.189" v="1071" actId="20577"/>
          <ac:spMkLst>
            <pc:docMk/>
            <pc:sldMk cId="4165094341" sldId="301"/>
            <ac:spMk id="11" creationId="{8100B15A-CA1A-AD6B-6FF9-37B29802BD1E}"/>
          </ac:spMkLst>
        </pc:spChg>
        <pc:spChg chg="del">
          <ac:chgData name="TAN Mei Yi [Harrisdale Senior High School]" userId="f9f029c9-d743-4d60-9f2c-e74bdec1ab07" providerId="ADAL" clId="{0EF038EF-0409-4D66-9DD3-7C41C3255176}" dt="2023-03-16T02:03:59.110" v="1059" actId="478"/>
          <ac:spMkLst>
            <pc:docMk/>
            <pc:sldMk cId="4165094341" sldId="301"/>
            <ac:spMk id="12" creationId="{C26282BE-A326-CCA5-1A90-E4F3E9B525E1}"/>
          </ac:spMkLst>
        </pc:spChg>
        <pc:spChg chg="del">
          <ac:chgData name="TAN Mei Yi [Harrisdale Senior High School]" userId="f9f029c9-d743-4d60-9f2c-e74bdec1ab07" providerId="ADAL" clId="{0EF038EF-0409-4D66-9DD3-7C41C3255176}" dt="2023-03-16T02:03:59.110" v="1059" actId="478"/>
          <ac:spMkLst>
            <pc:docMk/>
            <pc:sldMk cId="4165094341" sldId="301"/>
            <ac:spMk id="13" creationId="{BE06B7D9-F31A-45CC-E6F3-E8C63248ADE3}"/>
          </ac:spMkLst>
        </pc:spChg>
        <pc:spChg chg="del">
          <ac:chgData name="TAN Mei Yi [Harrisdale Senior High School]" userId="f9f029c9-d743-4d60-9f2c-e74bdec1ab07" providerId="ADAL" clId="{0EF038EF-0409-4D66-9DD3-7C41C3255176}" dt="2023-03-16T02:03:59.110" v="1059" actId="478"/>
          <ac:spMkLst>
            <pc:docMk/>
            <pc:sldMk cId="4165094341" sldId="301"/>
            <ac:spMk id="14" creationId="{3117D020-8E1F-0335-69F9-DF3F026A2868}"/>
          </ac:spMkLst>
        </pc:spChg>
        <pc:spChg chg="del">
          <ac:chgData name="TAN Mei Yi [Harrisdale Senior High School]" userId="f9f029c9-d743-4d60-9f2c-e74bdec1ab07" providerId="ADAL" clId="{0EF038EF-0409-4D66-9DD3-7C41C3255176}" dt="2023-03-16T02:03:59.110" v="1059" actId="478"/>
          <ac:spMkLst>
            <pc:docMk/>
            <pc:sldMk cId="4165094341" sldId="301"/>
            <ac:spMk id="15" creationId="{3A28B382-6B75-88F6-9D4F-EAB6C1045334}"/>
          </ac:spMkLst>
        </pc:spChg>
        <pc:spChg chg="del">
          <ac:chgData name="TAN Mei Yi [Harrisdale Senior High School]" userId="f9f029c9-d743-4d60-9f2c-e74bdec1ab07" providerId="ADAL" clId="{0EF038EF-0409-4D66-9DD3-7C41C3255176}" dt="2023-03-16T02:03:59.110" v="1059" actId="478"/>
          <ac:spMkLst>
            <pc:docMk/>
            <pc:sldMk cId="4165094341" sldId="301"/>
            <ac:spMk id="16" creationId="{DCFE15B5-912E-362E-36EE-8F21A147F518}"/>
          </ac:spMkLst>
        </pc:spChg>
        <pc:spChg chg="del">
          <ac:chgData name="TAN Mei Yi [Harrisdale Senior High School]" userId="f9f029c9-d743-4d60-9f2c-e74bdec1ab07" providerId="ADAL" clId="{0EF038EF-0409-4D66-9DD3-7C41C3255176}" dt="2023-03-16T02:04:04.823" v="1060" actId="478"/>
          <ac:spMkLst>
            <pc:docMk/>
            <pc:sldMk cId="4165094341" sldId="301"/>
            <ac:spMk id="17" creationId="{467A03C6-1335-CCBE-24FF-213A5130C906}"/>
          </ac:spMkLst>
        </pc:spChg>
        <pc:spChg chg="mod">
          <ac:chgData name="TAN Mei Yi [Harrisdale Senior High School]" userId="f9f029c9-d743-4d60-9f2c-e74bdec1ab07" providerId="ADAL" clId="{0EF038EF-0409-4D66-9DD3-7C41C3255176}" dt="2023-03-16T02:07:03.175" v="1100" actId="1076"/>
          <ac:spMkLst>
            <pc:docMk/>
            <pc:sldMk cId="4165094341" sldId="301"/>
            <ac:spMk id="18" creationId="{8C4ABB62-54AC-730F-9533-6C98D8C220A6}"/>
          </ac:spMkLst>
        </pc:spChg>
        <pc:spChg chg="del">
          <ac:chgData name="TAN Mei Yi [Harrisdale Senior High School]" userId="f9f029c9-d743-4d60-9f2c-e74bdec1ab07" providerId="ADAL" clId="{0EF038EF-0409-4D66-9DD3-7C41C3255176}" dt="2023-03-16T02:03:59.110" v="1059" actId="478"/>
          <ac:spMkLst>
            <pc:docMk/>
            <pc:sldMk cId="4165094341" sldId="301"/>
            <ac:spMk id="19" creationId="{410967D3-E479-122C-4BD2-F93C16DAE2C6}"/>
          </ac:spMkLst>
        </pc:spChg>
        <pc:spChg chg="add mod">
          <ac:chgData name="TAN Mei Yi [Harrisdale Senior High School]" userId="f9f029c9-d743-4d60-9f2c-e74bdec1ab07" providerId="ADAL" clId="{0EF038EF-0409-4D66-9DD3-7C41C3255176}" dt="2023-03-16T02:10:42.473" v="1252" actId="20577"/>
          <ac:spMkLst>
            <pc:docMk/>
            <pc:sldMk cId="4165094341" sldId="301"/>
            <ac:spMk id="90" creationId="{307AF652-7BFA-96BC-F144-EE8774CFDFEC}"/>
          </ac:spMkLst>
        </pc:spChg>
        <pc:spChg chg="add mod">
          <ac:chgData name="TAN Mei Yi [Harrisdale Senior High School]" userId="f9f029c9-d743-4d60-9f2c-e74bdec1ab07" providerId="ADAL" clId="{0EF038EF-0409-4D66-9DD3-7C41C3255176}" dt="2023-03-16T02:10:56.596" v="1262" actId="1076"/>
          <ac:spMkLst>
            <pc:docMk/>
            <pc:sldMk cId="4165094341" sldId="301"/>
            <ac:spMk id="91" creationId="{76003E2A-527C-50A5-6A6C-45C8F4BDA797}"/>
          </ac:spMkLst>
        </pc:spChg>
        <pc:grpChg chg="del mod">
          <ac:chgData name="TAN Mei Yi [Harrisdale Senior High School]" userId="f9f029c9-d743-4d60-9f2c-e74bdec1ab07" providerId="ADAL" clId="{0EF038EF-0409-4D66-9DD3-7C41C3255176}" dt="2023-03-16T02:07:16.643" v="1107"/>
          <ac:grpSpMkLst>
            <pc:docMk/>
            <pc:sldMk cId="4165094341" sldId="301"/>
            <ac:grpSpMk id="25" creationId="{30B27A15-0AA2-175E-2903-FBADF47E33BA}"/>
          </ac:grpSpMkLst>
        </pc:grpChg>
        <pc:grpChg chg="del mod">
          <ac:chgData name="TAN Mei Yi [Harrisdale Senior High School]" userId="f9f029c9-d743-4d60-9f2c-e74bdec1ab07" providerId="ADAL" clId="{0EF038EF-0409-4D66-9DD3-7C41C3255176}" dt="2023-03-16T02:07:16.644" v="1108"/>
          <ac:grpSpMkLst>
            <pc:docMk/>
            <pc:sldMk cId="4165094341" sldId="301"/>
            <ac:grpSpMk id="26" creationId="{75A3863B-2825-72A0-36F1-E0C13B5B8988}"/>
          </ac:grpSpMkLst>
        </pc:grpChg>
        <pc:grpChg chg="del mod">
          <ac:chgData name="TAN Mei Yi [Harrisdale Senior High School]" userId="f9f029c9-d743-4d60-9f2c-e74bdec1ab07" providerId="ADAL" clId="{0EF038EF-0409-4D66-9DD3-7C41C3255176}" dt="2023-03-16T02:07:44.870" v="1140" actId="478"/>
          <ac:grpSpMkLst>
            <pc:docMk/>
            <pc:sldMk cId="4165094341" sldId="301"/>
            <ac:grpSpMk id="29" creationId="{C1E1FE6F-8EF0-7509-A2C4-8B7BA784FA21}"/>
          </ac:grpSpMkLst>
        </pc:grpChg>
        <pc:grpChg chg="mod">
          <ac:chgData name="TAN Mei Yi [Harrisdale Senior High School]" userId="f9f029c9-d743-4d60-9f2c-e74bdec1ab07" providerId="ADAL" clId="{0EF038EF-0409-4D66-9DD3-7C41C3255176}" dt="2023-03-16T02:07:39.253" v="1137"/>
          <ac:grpSpMkLst>
            <pc:docMk/>
            <pc:sldMk cId="4165094341" sldId="301"/>
            <ac:grpSpMk id="40" creationId="{655EA9C1-A207-28CB-27F7-FFAFBCD19A9A}"/>
          </ac:grpSpMkLst>
        </pc:grpChg>
        <pc:grpChg chg="mod">
          <ac:chgData name="TAN Mei Yi [Harrisdale Senior High School]" userId="f9f029c9-d743-4d60-9f2c-e74bdec1ab07" providerId="ADAL" clId="{0EF038EF-0409-4D66-9DD3-7C41C3255176}" dt="2023-03-16T02:07:39.253" v="1137"/>
          <ac:grpSpMkLst>
            <pc:docMk/>
            <pc:sldMk cId="4165094341" sldId="301"/>
            <ac:grpSpMk id="41" creationId="{9993AC2F-3882-3DED-6A6F-08B395621FC6}"/>
          </ac:grpSpMkLst>
        </pc:grpChg>
        <pc:grpChg chg="mod">
          <ac:chgData name="TAN Mei Yi [Harrisdale Senior High School]" userId="f9f029c9-d743-4d60-9f2c-e74bdec1ab07" providerId="ADAL" clId="{0EF038EF-0409-4D66-9DD3-7C41C3255176}" dt="2023-03-16T02:07:32.217" v="1132"/>
          <ac:grpSpMkLst>
            <pc:docMk/>
            <pc:sldMk cId="4165094341" sldId="301"/>
            <ac:grpSpMk id="46" creationId="{3C56C73F-D992-2B02-BD4A-B2EFA2EA61E8}"/>
          </ac:grpSpMkLst>
        </pc:grpChg>
        <pc:grpChg chg="mod">
          <ac:chgData name="TAN Mei Yi [Harrisdale Senior High School]" userId="f9f029c9-d743-4d60-9f2c-e74bdec1ab07" providerId="ADAL" clId="{0EF038EF-0409-4D66-9DD3-7C41C3255176}" dt="2023-03-16T02:08:12.445" v="1155" actId="164"/>
          <ac:grpSpMkLst>
            <pc:docMk/>
            <pc:sldMk cId="4165094341" sldId="301"/>
            <ac:grpSpMk id="59" creationId="{F38088BB-B11A-9FE0-2E40-21B7A1758F49}"/>
          </ac:grpSpMkLst>
        </pc:grpChg>
        <pc:grpChg chg="mod">
          <ac:chgData name="TAN Mei Yi [Harrisdale Senior High School]" userId="f9f029c9-d743-4d60-9f2c-e74bdec1ab07" providerId="ADAL" clId="{0EF038EF-0409-4D66-9DD3-7C41C3255176}" dt="2023-03-16T02:08:12.445" v="1155" actId="164"/>
          <ac:grpSpMkLst>
            <pc:docMk/>
            <pc:sldMk cId="4165094341" sldId="301"/>
            <ac:grpSpMk id="60" creationId="{B0509F7C-34E3-747C-CD43-7615981B39E3}"/>
          </ac:grpSpMkLst>
        </pc:grpChg>
        <pc:grpChg chg="add mod">
          <ac:chgData name="TAN Mei Yi [Harrisdale Senior High School]" userId="f9f029c9-d743-4d60-9f2c-e74bdec1ab07" providerId="ADAL" clId="{0EF038EF-0409-4D66-9DD3-7C41C3255176}" dt="2023-03-16T02:08:12.445" v="1155" actId="164"/>
          <ac:grpSpMkLst>
            <pc:docMk/>
            <pc:sldMk cId="4165094341" sldId="301"/>
            <ac:grpSpMk id="61" creationId="{D6C76190-8C0E-B66E-50DB-A80A2B283246}"/>
          </ac:grpSpMkLst>
        </pc:grpChg>
        <pc:grpChg chg="mod">
          <ac:chgData name="TAN Mei Yi [Harrisdale Senior High School]" userId="f9f029c9-d743-4d60-9f2c-e74bdec1ab07" providerId="ADAL" clId="{0EF038EF-0409-4D66-9DD3-7C41C3255176}" dt="2023-03-16T02:08:51.061" v="1180" actId="164"/>
          <ac:grpSpMkLst>
            <pc:docMk/>
            <pc:sldMk cId="4165094341" sldId="301"/>
            <ac:grpSpMk id="73" creationId="{F871E530-16F5-F134-EA5B-74615C3DB1D2}"/>
          </ac:grpSpMkLst>
        </pc:grpChg>
        <pc:grpChg chg="mod">
          <ac:chgData name="TAN Mei Yi [Harrisdale Senior High School]" userId="f9f029c9-d743-4d60-9f2c-e74bdec1ab07" providerId="ADAL" clId="{0EF038EF-0409-4D66-9DD3-7C41C3255176}" dt="2023-03-16T02:08:51.061" v="1180" actId="164"/>
          <ac:grpSpMkLst>
            <pc:docMk/>
            <pc:sldMk cId="4165094341" sldId="301"/>
            <ac:grpSpMk id="74" creationId="{D4478E51-E4AA-E8CA-B4AC-2502EDEE049D}"/>
          </ac:grpSpMkLst>
        </pc:grpChg>
        <pc:grpChg chg="add mod">
          <ac:chgData name="TAN Mei Yi [Harrisdale Senior High School]" userId="f9f029c9-d743-4d60-9f2c-e74bdec1ab07" providerId="ADAL" clId="{0EF038EF-0409-4D66-9DD3-7C41C3255176}" dt="2023-03-16T02:08:51.061" v="1180" actId="164"/>
          <ac:grpSpMkLst>
            <pc:docMk/>
            <pc:sldMk cId="4165094341" sldId="301"/>
            <ac:grpSpMk id="75" creationId="{ECBDD4A8-9474-DC9C-9DB5-1163602134A8}"/>
          </ac:grpSpMkLst>
        </pc:grpChg>
        <pc:grpChg chg="mod">
          <ac:chgData name="TAN Mei Yi [Harrisdale Senior High School]" userId="f9f029c9-d743-4d60-9f2c-e74bdec1ab07" providerId="ADAL" clId="{0EF038EF-0409-4D66-9DD3-7C41C3255176}" dt="2023-03-16T02:09:14.901" v="1186"/>
          <ac:grpSpMkLst>
            <pc:docMk/>
            <pc:sldMk cId="4165094341" sldId="301"/>
            <ac:grpSpMk id="79" creationId="{4F26A694-1F6C-5DAD-6A35-D63FCF4E50B3}"/>
          </ac:grpSpMkLst>
        </pc:grpChg>
        <pc:grpChg chg="mod">
          <ac:chgData name="TAN Mei Yi [Harrisdale Senior High School]" userId="f9f029c9-d743-4d60-9f2c-e74bdec1ab07" providerId="ADAL" clId="{0EF038EF-0409-4D66-9DD3-7C41C3255176}" dt="2023-03-16T02:09:30.226" v="1195" actId="164"/>
          <ac:grpSpMkLst>
            <pc:docMk/>
            <pc:sldMk cId="4165094341" sldId="301"/>
            <ac:grpSpMk id="87" creationId="{C25B4D04-5DA8-A110-5958-9E9014D696CB}"/>
          </ac:grpSpMkLst>
        </pc:grpChg>
        <pc:grpChg chg="add mod">
          <ac:chgData name="TAN Mei Yi [Harrisdale Senior High School]" userId="f9f029c9-d743-4d60-9f2c-e74bdec1ab07" providerId="ADAL" clId="{0EF038EF-0409-4D66-9DD3-7C41C3255176}" dt="2023-03-16T02:09:30.226" v="1195" actId="164"/>
          <ac:grpSpMkLst>
            <pc:docMk/>
            <pc:sldMk cId="4165094341" sldId="301"/>
            <ac:grpSpMk id="88" creationId="{9CD6087F-9304-E2AE-AA5B-55D401ECEC82}"/>
          </ac:grpSpMkLst>
        </pc:grpChg>
        <pc:inkChg chg="add del mod">
          <ac:chgData name="TAN Mei Yi [Harrisdale Senior High School]" userId="f9f029c9-d743-4d60-9f2c-e74bdec1ab07" providerId="ADAL" clId="{0EF038EF-0409-4D66-9DD3-7C41C3255176}" dt="2023-03-16T02:07:16.644" v="1108"/>
          <ac:inkMkLst>
            <pc:docMk/>
            <pc:sldMk cId="4165094341" sldId="301"/>
            <ac:inkMk id="20" creationId="{A7B20B45-5323-DE1E-BC94-7957CB3F190F}"/>
          </ac:inkMkLst>
        </pc:inkChg>
        <pc:inkChg chg="add del mod">
          <ac:chgData name="TAN Mei Yi [Harrisdale Senior High School]" userId="f9f029c9-d743-4d60-9f2c-e74bdec1ab07" providerId="ADAL" clId="{0EF038EF-0409-4D66-9DD3-7C41C3255176}" dt="2023-03-16T02:07:16.647" v="1110"/>
          <ac:inkMkLst>
            <pc:docMk/>
            <pc:sldMk cId="4165094341" sldId="301"/>
            <ac:inkMk id="21" creationId="{D2463158-E254-0D92-115C-EE52125F282D}"/>
          </ac:inkMkLst>
        </pc:inkChg>
        <pc:inkChg chg="add del mod">
          <ac:chgData name="TAN Mei Yi [Harrisdale Senior High School]" userId="f9f029c9-d743-4d60-9f2c-e74bdec1ab07" providerId="ADAL" clId="{0EF038EF-0409-4D66-9DD3-7C41C3255176}" dt="2023-03-16T02:07:16.645" v="1109"/>
          <ac:inkMkLst>
            <pc:docMk/>
            <pc:sldMk cId="4165094341" sldId="301"/>
            <ac:inkMk id="22" creationId="{050B2BC8-12E7-E2E5-1194-D0A93DA23631}"/>
          </ac:inkMkLst>
        </pc:inkChg>
        <pc:inkChg chg="add del mod">
          <ac:chgData name="TAN Mei Yi [Harrisdale Senior High School]" userId="f9f029c9-d743-4d60-9f2c-e74bdec1ab07" providerId="ADAL" clId="{0EF038EF-0409-4D66-9DD3-7C41C3255176}" dt="2023-03-16T02:07:16.643" v="1107"/>
          <ac:inkMkLst>
            <pc:docMk/>
            <pc:sldMk cId="4165094341" sldId="301"/>
            <ac:inkMk id="23" creationId="{6A0A3309-5449-C6FF-4EBA-54B852A861D9}"/>
          </ac:inkMkLst>
        </pc:inkChg>
        <pc:inkChg chg="add del">
          <ac:chgData name="TAN Mei Yi [Harrisdale Senior High School]" userId="f9f029c9-d743-4d60-9f2c-e74bdec1ab07" providerId="ADAL" clId="{0EF038EF-0409-4D66-9DD3-7C41C3255176}" dt="2023-03-16T02:07:17.232" v="1111"/>
          <ac:inkMkLst>
            <pc:docMk/>
            <pc:sldMk cId="4165094341" sldId="301"/>
            <ac:inkMk id="24" creationId="{E07723BE-6C5C-0E18-0F8E-388D174D324A}"/>
          </ac:inkMkLst>
        </pc:inkChg>
        <pc:inkChg chg="add mod">
          <ac:chgData name="TAN Mei Yi [Harrisdale Senior High School]" userId="f9f029c9-d743-4d60-9f2c-e74bdec1ab07" providerId="ADAL" clId="{0EF038EF-0409-4D66-9DD3-7C41C3255176}" dt="2023-03-16T02:07:21.747" v="1114"/>
          <ac:inkMkLst>
            <pc:docMk/>
            <pc:sldMk cId="4165094341" sldId="301"/>
            <ac:inkMk id="27" creationId="{92992B79-0E57-CE1C-CCC3-826A70EBEB6A}"/>
          </ac:inkMkLst>
        </pc:inkChg>
        <pc:inkChg chg="add mod">
          <ac:chgData name="TAN Mei Yi [Harrisdale Senior High School]" userId="f9f029c9-d743-4d60-9f2c-e74bdec1ab07" providerId="ADAL" clId="{0EF038EF-0409-4D66-9DD3-7C41C3255176}" dt="2023-03-16T02:07:21.747" v="1114"/>
          <ac:inkMkLst>
            <pc:docMk/>
            <pc:sldMk cId="4165094341" sldId="301"/>
            <ac:inkMk id="28" creationId="{C49C52DA-05D0-126A-A56D-CAEBECB1AFDC}"/>
          </ac:inkMkLst>
        </pc:inkChg>
        <pc:inkChg chg="add del mod">
          <ac:chgData name="TAN Mei Yi [Harrisdale Senior High School]" userId="f9f029c9-d743-4d60-9f2c-e74bdec1ab07" providerId="ADAL" clId="{0EF038EF-0409-4D66-9DD3-7C41C3255176}" dt="2023-03-16T02:07:42.564" v="1139" actId="478"/>
          <ac:inkMkLst>
            <pc:docMk/>
            <pc:sldMk cId="4165094341" sldId="301"/>
            <ac:inkMk id="30" creationId="{C01B49B7-308F-2C47-8D0D-1F49219A7DFA}"/>
          </ac:inkMkLst>
        </pc:inkChg>
        <pc:inkChg chg="add del mod">
          <ac:chgData name="TAN Mei Yi [Harrisdale Senior High School]" userId="f9f029c9-d743-4d60-9f2c-e74bdec1ab07" providerId="ADAL" clId="{0EF038EF-0409-4D66-9DD3-7C41C3255176}" dt="2023-03-16T02:07:42.564" v="1139" actId="478"/>
          <ac:inkMkLst>
            <pc:docMk/>
            <pc:sldMk cId="4165094341" sldId="301"/>
            <ac:inkMk id="31" creationId="{FFEA5074-E3BA-A0D7-157D-B7C567C679C2}"/>
          </ac:inkMkLst>
        </pc:inkChg>
        <pc:inkChg chg="add del mod">
          <ac:chgData name="TAN Mei Yi [Harrisdale Senior High School]" userId="f9f029c9-d743-4d60-9f2c-e74bdec1ab07" providerId="ADAL" clId="{0EF038EF-0409-4D66-9DD3-7C41C3255176}" dt="2023-03-16T02:07:42.564" v="1139" actId="478"/>
          <ac:inkMkLst>
            <pc:docMk/>
            <pc:sldMk cId="4165094341" sldId="301"/>
            <ac:inkMk id="32" creationId="{641B1311-2C1F-0A9B-8A38-565C6688EE89}"/>
          </ac:inkMkLst>
        </pc:inkChg>
        <pc:inkChg chg="add del mod">
          <ac:chgData name="TAN Mei Yi [Harrisdale Senior High School]" userId="f9f029c9-d743-4d60-9f2c-e74bdec1ab07" providerId="ADAL" clId="{0EF038EF-0409-4D66-9DD3-7C41C3255176}" dt="2023-03-16T02:07:40.949" v="1138" actId="478"/>
          <ac:inkMkLst>
            <pc:docMk/>
            <pc:sldMk cId="4165094341" sldId="301"/>
            <ac:inkMk id="33" creationId="{AE324B8E-C6C3-1DA1-21A9-75554E8DF5DE}"/>
          </ac:inkMkLst>
        </pc:inkChg>
        <pc:inkChg chg="add del">
          <ac:chgData name="TAN Mei Yi [Harrisdale Senior High School]" userId="f9f029c9-d743-4d60-9f2c-e74bdec1ab07" providerId="ADAL" clId="{0EF038EF-0409-4D66-9DD3-7C41C3255176}" dt="2023-03-16T02:07:42.564" v="1139" actId="478"/>
          <ac:inkMkLst>
            <pc:docMk/>
            <pc:sldMk cId="4165094341" sldId="301"/>
            <ac:inkMk id="34" creationId="{C606B008-5BD0-15CA-2B56-8E9524FA51C7}"/>
          </ac:inkMkLst>
        </pc:inkChg>
        <pc:inkChg chg="add del mod">
          <ac:chgData name="TAN Mei Yi [Harrisdale Senior High School]" userId="f9f029c9-d743-4d60-9f2c-e74bdec1ab07" providerId="ADAL" clId="{0EF038EF-0409-4D66-9DD3-7C41C3255176}" dt="2023-03-16T02:07:42.564" v="1139" actId="478"/>
          <ac:inkMkLst>
            <pc:docMk/>
            <pc:sldMk cId="4165094341" sldId="301"/>
            <ac:inkMk id="35" creationId="{FB1627A4-7646-DA38-BEA1-AE8F00DE21FA}"/>
          </ac:inkMkLst>
        </pc:inkChg>
        <pc:inkChg chg="add del mod">
          <ac:chgData name="TAN Mei Yi [Harrisdale Senior High School]" userId="f9f029c9-d743-4d60-9f2c-e74bdec1ab07" providerId="ADAL" clId="{0EF038EF-0409-4D66-9DD3-7C41C3255176}" dt="2023-03-16T02:07:42.564" v="1139" actId="478"/>
          <ac:inkMkLst>
            <pc:docMk/>
            <pc:sldMk cId="4165094341" sldId="301"/>
            <ac:inkMk id="36" creationId="{83EC7E8F-C360-8A22-ADC7-9328B965284F}"/>
          </ac:inkMkLst>
        </pc:inkChg>
        <pc:inkChg chg="add del mod">
          <ac:chgData name="TAN Mei Yi [Harrisdale Senior High School]" userId="f9f029c9-d743-4d60-9f2c-e74bdec1ab07" providerId="ADAL" clId="{0EF038EF-0409-4D66-9DD3-7C41C3255176}" dt="2023-03-16T02:07:42.564" v="1139" actId="478"/>
          <ac:inkMkLst>
            <pc:docMk/>
            <pc:sldMk cId="4165094341" sldId="301"/>
            <ac:inkMk id="37" creationId="{4B36262F-4B64-FF18-82EF-A28E81EB86A6}"/>
          </ac:inkMkLst>
        </pc:inkChg>
        <pc:inkChg chg="add del mod">
          <ac:chgData name="TAN Mei Yi [Harrisdale Senior High School]" userId="f9f029c9-d743-4d60-9f2c-e74bdec1ab07" providerId="ADAL" clId="{0EF038EF-0409-4D66-9DD3-7C41C3255176}" dt="2023-03-16T02:07:42.564" v="1139" actId="478"/>
          <ac:inkMkLst>
            <pc:docMk/>
            <pc:sldMk cId="4165094341" sldId="301"/>
            <ac:inkMk id="38" creationId="{CBF9E55D-C2D8-016B-8DDE-B811172C1502}"/>
          </ac:inkMkLst>
        </pc:inkChg>
        <pc:inkChg chg="add del mod">
          <ac:chgData name="TAN Mei Yi [Harrisdale Senior High School]" userId="f9f029c9-d743-4d60-9f2c-e74bdec1ab07" providerId="ADAL" clId="{0EF038EF-0409-4D66-9DD3-7C41C3255176}" dt="2023-03-16T02:07:39.253" v="1137"/>
          <ac:inkMkLst>
            <pc:docMk/>
            <pc:sldMk cId="4165094341" sldId="301"/>
            <ac:inkMk id="39" creationId="{599F4B31-E254-DC0F-A9AB-0C26AA2547ED}"/>
          </ac:inkMkLst>
        </pc:inkChg>
        <pc:inkChg chg="add del">
          <ac:chgData name="TAN Mei Yi [Harrisdale Senior High School]" userId="f9f029c9-d743-4d60-9f2c-e74bdec1ab07" providerId="ADAL" clId="{0EF038EF-0409-4D66-9DD3-7C41C3255176}" dt="2023-03-16T02:07:33.197" v="1135" actId="9405"/>
          <ac:inkMkLst>
            <pc:docMk/>
            <pc:sldMk cId="4165094341" sldId="301"/>
            <ac:inkMk id="42" creationId="{CEE5A034-13DE-738B-1E86-223A58EE5D8D}"/>
          </ac:inkMkLst>
        </pc:inkChg>
        <pc:inkChg chg="add del mod">
          <ac:chgData name="TAN Mei Yi [Harrisdale Senior High School]" userId="f9f029c9-d743-4d60-9f2c-e74bdec1ab07" providerId="ADAL" clId="{0EF038EF-0409-4D66-9DD3-7C41C3255176}" dt="2023-03-16T02:07:32.882" v="1134" actId="9405"/>
          <ac:inkMkLst>
            <pc:docMk/>
            <pc:sldMk cId="4165094341" sldId="301"/>
            <ac:inkMk id="43" creationId="{67035022-3934-944F-6067-4329D750C81E}"/>
          </ac:inkMkLst>
        </pc:inkChg>
        <pc:inkChg chg="add del mod">
          <ac:chgData name="TAN Mei Yi [Harrisdale Senior High School]" userId="f9f029c9-d743-4d60-9f2c-e74bdec1ab07" providerId="ADAL" clId="{0EF038EF-0409-4D66-9DD3-7C41C3255176}" dt="2023-03-16T02:07:32.595" v="1133" actId="9405"/>
          <ac:inkMkLst>
            <pc:docMk/>
            <pc:sldMk cId="4165094341" sldId="301"/>
            <ac:inkMk id="44" creationId="{75B13ECF-74B7-B406-B6EC-9DE05ED797DA}"/>
          </ac:inkMkLst>
        </pc:inkChg>
        <pc:inkChg chg="add del mod">
          <ac:chgData name="TAN Mei Yi [Harrisdale Senior High School]" userId="f9f029c9-d743-4d60-9f2c-e74bdec1ab07" providerId="ADAL" clId="{0EF038EF-0409-4D66-9DD3-7C41C3255176}" dt="2023-03-16T02:07:32.217" v="1132"/>
          <ac:inkMkLst>
            <pc:docMk/>
            <pc:sldMk cId="4165094341" sldId="301"/>
            <ac:inkMk id="45" creationId="{2AA7DAF2-15BD-3A77-C3AF-3385387B6BCA}"/>
          </ac:inkMkLst>
        </pc:inkChg>
        <pc:inkChg chg="add">
          <ac:chgData name="TAN Mei Yi [Harrisdale Senior High School]" userId="f9f029c9-d743-4d60-9f2c-e74bdec1ab07" providerId="ADAL" clId="{0EF038EF-0409-4D66-9DD3-7C41C3255176}" dt="2023-03-16T02:07:48.667" v="1141" actId="9405"/>
          <ac:inkMkLst>
            <pc:docMk/>
            <pc:sldMk cId="4165094341" sldId="301"/>
            <ac:inkMk id="47" creationId="{5899FD09-9673-8755-3C6F-DB2CD94B7004}"/>
          </ac:inkMkLst>
        </pc:inkChg>
        <pc:inkChg chg="add mod">
          <ac:chgData name="TAN Mei Yi [Harrisdale Senior High School]" userId="f9f029c9-d743-4d60-9f2c-e74bdec1ab07" providerId="ADAL" clId="{0EF038EF-0409-4D66-9DD3-7C41C3255176}" dt="2023-03-16T02:08:04.029" v="1154"/>
          <ac:inkMkLst>
            <pc:docMk/>
            <pc:sldMk cId="4165094341" sldId="301"/>
            <ac:inkMk id="48" creationId="{3DBF87F5-F466-BC09-AF1E-024AB904815F}"/>
          </ac:inkMkLst>
        </pc:inkChg>
        <pc:inkChg chg="add mod">
          <ac:chgData name="TAN Mei Yi [Harrisdale Senior High School]" userId="f9f029c9-d743-4d60-9f2c-e74bdec1ab07" providerId="ADAL" clId="{0EF038EF-0409-4D66-9DD3-7C41C3255176}" dt="2023-03-16T02:08:04.029" v="1154"/>
          <ac:inkMkLst>
            <pc:docMk/>
            <pc:sldMk cId="4165094341" sldId="301"/>
            <ac:inkMk id="49" creationId="{5C80CDFC-8943-957A-B901-AC1413618BB6}"/>
          </ac:inkMkLst>
        </pc:inkChg>
        <pc:inkChg chg="add mod">
          <ac:chgData name="TAN Mei Yi [Harrisdale Senior High School]" userId="f9f029c9-d743-4d60-9f2c-e74bdec1ab07" providerId="ADAL" clId="{0EF038EF-0409-4D66-9DD3-7C41C3255176}" dt="2023-03-16T02:08:04.029" v="1154"/>
          <ac:inkMkLst>
            <pc:docMk/>
            <pc:sldMk cId="4165094341" sldId="301"/>
            <ac:inkMk id="50" creationId="{3CDE7DEE-7719-E19D-2853-9E71FFD334F6}"/>
          </ac:inkMkLst>
        </pc:inkChg>
        <pc:inkChg chg="add mod">
          <ac:chgData name="TAN Mei Yi [Harrisdale Senior High School]" userId="f9f029c9-d743-4d60-9f2c-e74bdec1ab07" providerId="ADAL" clId="{0EF038EF-0409-4D66-9DD3-7C41C3255176}" dt="2023-03-16T02:08:04.029" v="1154"/>
          <ac:inkMkLst>
            <pc:docMk/>
            <pc:sldMk cId="4165094341" sldId="301"/>
            <ac:inkMk id="51" creationId="{3D04BE08-22AB-34FA-2F59-7FC1E292FA8E}"/>
          </ac:inkMkLst>
        </pc:inkChg>
        <pc:inkChg chg="add mod">
          <ac:chgData name="TAN Mei Yi [Harrisdale Senior High School]" userId="f9f029c9-d743-4d60-9f2c-e74bdec1ab07" providerId="ADAL" clId="{0EF038EF-0409-4D66-9DD3-7C41C3255176}" dt="2023-03-16T02:08:04.029" v="1154"/>
          <ac:inkMkLst>
            <pc:docMk/>
            <pc:sldMk cId="4165094341" sldId="301"/>
            <ac:inkMk id="52" creationId="{353550E2-2780-9742-BF27-58881829B9A8}"/>
          </ac:inkMkLst>
        </pc:inkChg>
        <pc:inkChg chg="add mod">
          <ac:chgData name="TAN Mei Yi [Harrisdale Senior High School]" userId="f9f029c9-d743-4d60-9f2c-e74bdec1ab07" providerId="ADAL" clId="{0EF038EF-0409-4D66-9DD3-7C41C3255176}" dt="2023-03-16T02:08:04.029" v="1154"/>
          <ac:inkMkLst>
            <pc:docMk/>
            <pc:sldMk cId="4165094341" sldId="301"/>
            <ac:inkMk id="53" creationId="{8B7A8A56-AC2E-2E2F-BF17-5A82E1EC3A91}"/>
          </ac:inkMkLst>
        </pc:inkChg>
        <pc:inkChg chg="add mod">
          <ac:chgData name="TAN Mei Yi [Harrisdale Senior High School]" userId="f9f029c9-d743-4d60-9f2c-e74bdec1ab07" providerId="ADAL" clId="{0EF038EF-0409-4D66-9DD3-7C41C3255176}" dt="2023-03-16T02:08:04.029" v="1154"/>
          <ac:inkMkLst>
            <pc:docMk/>
            <pc:sldMk cId="4165094341" sldId="301"/>
            <ac:inkMk id="54" creationId="{2D3B48BC-7D54-BFD2-A907-05EA31E81566}"/>
          </ac:inkMkLst>
        </pc:inkChg>
        <pc:inkChg chg="add mod">
          <ac:chgData name="TAN Mei Yi [Harrisdale Senior High School]" userId="f9f029c9-d743-4d60-9f2c-e74bdec1ab07" providerId="ADAL" clId="{0EF038EF-0409-4D66-9DD3-7C41C3255176}" dt="2023-03-16T02:08:04.029" v="1154"/>
          <ac:inkMkLst>
            <pc:docMk/>
            <pc:sldMk cId="4165094341" sldId="301"/>
            <ac:inkMk id="55" creationId="{D32BBE3B-7CB2-00D3-90AF-E34513931EF9}"/>
          </ac:inkMkLst>
        </pc:inkChg>
        <pc:inkChg chg="add mod">
          <ac:chgData name="TAN Mei Yi [Harrisdale Senior High School]" userId="f9f029c9-d743-4d60-9f2c-e74bdec1ab07" providerId="ADAL" clId="{0EF038EF-0409-4D66-9DD3-7C41C3255176}" dt="2023-03-16T02:08:04.029" v="1154"/>
          <ac:inkMkLst>
            <pc:docMk/>
            <pc:sldMk cId="4165094341" sldId="301"/>
            <ac:inkMk id="56" creationId="{D7F84E59-CBD4-AB2E-1632-8F65E8266150}"/>
          </ac:inkMkLst>
        </pc:inkChg>
        <pc:inkChg chg="add mod">
          <ac:chgData name="TAN Mei Yi [Harrisdale Senior High School]" userId="f9f029c9-d743-4d60-9f2c-e74bdec1ab07" providerId="ADAL" clId="{0EF038EF-0409-4D66-9DD3-7C41C3255176}" dt="2023-03-16T02:08:04.029" v="1154"/>
          <ac:inkMkLst>
            <pc:docMk/>
            <pc:sldMk cId="4165094341" sldId="301"/>
            <ac:inkMk id="57" creationId="{69AE6CDA-8C90-738F-A188-D00E45087F69}"/>
          </ac:inkMkLst>
        </pc:inkChg>
        <pc:inkChg chg="add mod">
          <ac:chgData name="TAN Mei Yi [Harrisdale Senior High School]" userId="f9f029c9-d743-4d60-9f2c-e74bdec1ab07" providerId="ADAL" clId="{0EF038EF-0409-4D66-9DD3-7C41C3255176}" dt="2023-03-16T02:08:12.445" v="1155" actId="164"/>
          <ac:inkMkLst>
            <pc:docMk/>
            <pc:sldMk cId="4165094341" sldId="301"/>
            <ac:inkMk id="58" creationId="{DD3BF64B-2757-C99D-421B-3B6D29FA0E34}"/>
          </ac:inkMkLst>
        </pc:inkChg>
        <pc:inkChg chg="add">
          <ac:chgData name="TAN Mei Yi [Harrisdale Senior High School]" userId="f9f029c9-d743-4d60-9f2c-e74bdec1ab07" providerId="ADAL" clId="{0EF038EF-0409-4D66-9DD3-7C41C3255176}" dt="2023-03-16T02:08:22.572" v="1157" actId="9405"/>
          <ac:inkMkLst>
            <pc:docMk/>
            <pc:sldMk cId="4165094341" sldId="301"/>
            <ac:inkMk id="62" creationId="{C5EC461D-03F6-B69E-F087-022A7976B0FD}"/>
          </ac:inkMkLst>
        </pc:inkChg>
        <pc:inkChg chg="add mod">
          <ac:chgData name="TAN Mei Yi [Harrisdale Senior High School]" userId="f9f029c9-d743-4d60-9f2c-e74bdec1ab07" providerId="ADAL" clId="{0EF038EF-0409-4D66-9DD3-7C41C3255176}" dt="2023-03-16T02:08:51.061" v="1180" actId="164"/>
          <ac:inkMkLst>
            <pc:docMk/>
            <pc:sldMk cId="4165094341" sldId="301"/>
            <ac:inkMk id="63" creationId="{65860E7E-1D05-9B35-AEE6-CF270360BCEE}"/>
          </ac:inkMkLst>
        </pc:inkChg>
        <pc:inkChg chg="add mod">
          <ac:chgData name="TAN Mei Yi [Harrisdale Senior High School]" userId="f9f029c9-d743-4d60-9f2c-e74bdec1ab07" providerId="ADAL" clId="{0EF038EF-0409-4D66-9DD3-7C41C3255176}" dt="2023-03-16T02:08:30.384" v="1168"/>
          <ac:inkMkLst>
            <pc:docMk/>
            <pc:sldMk cId="4165094341" sldId="301"/>
            <ac:inkMk id="64" creationId="{01600B6B-1728-0CEA-2F22-622E0128743F}"/>
          </ac:inkMkLst>
        </pc:inkChg>
        <pc:inkChg chg="add mod">
          <ac:chgData name="TAN Mei Yi [Harrisdale Senior High School]" userId="f9f029c9-d743-4d60-9f2c-e74bdec1ab07" providerId="ADAL" clId="{0EF038EF-0409-4D66-9DD3-7C41C3255176}" dt="2023-03-16T02:08:30.384" v="1168"/>
          <ac:inkMkLst>
            <pc:docMk/>
            <pc:sldMk cId="4165094341" sldId="301"/>
            <ac:inkMk id="65" creationId="{EF803B2E-D352-4CEF-CAA3-0E90F8A02D6E}"/>
          </ac:inkMkLst>
        </pc:inkChg>
        <pc:inkChg chg="add mod">
          <ac:chgData name="TAN Mei Yi [Harrisdale Senior High School]" userId="f9f029c9-d743-4d60-9f2c-e74bdec1ab07" providerId="ADAL" clId="{0EF038EF-0409-4D66-9DD3-7C41C3255176}" dt="2023-03-16T02:08:30.384" v="1168"/>
          <ac:inkMkLst>
            <pc:docMk/>
            <pc:sldMk cId="4165094341" sldId="301"/>
            <ac:inkMk id="66" creationId="{54A851EC-438B-3E97-BC01-D10B47F78D90}"/>
          </ac:inkMkLst>
        </pc:inkChg>
        <pc:inkChg chg="add mod">
          <ac:chgData name="TAN Mei Yi [Harrisdale Senior High School]" userId="f9f029c9-d743-4d60-9f2c-e74bdec1ab07" providerId="ADAL" clId="{0EF038EF-0409-4D66-9DD3-7C41C3255176}" dt="2023-03-16T02:08:30.384" v="1168"/>
          <ac:inkMkLst>
            <pc:docMk/>
            <pc:sldMk cId="4165094341" sldId="301"/>
            <ac:inkMk id="67" creationId="{1398F770-C699-2A1B-18EE-3D33C7DFB56E}"/>
          </ac:inkMkLst>
        </pc:inkChg>
        <pc:inkChg chg="add mod">
          <ac:chgData name="TAN Mei Yi [Harrisdale Senior High School]" userId="f9f029c9-d743-4d60-9f2c-e74bdec1ab07" providerId="ADAL" clId="{0EF038EF-0409-4D66-9DD3-7C41C3255176}" dt="2023-03-16T02:08:30.384" v="1168"/>
          <ac:inkMkLst>
            <pc:docMk/>
            <pc:sldMk cId="4165094341" sldId="301"/>
            <ac:inkMk id="68" creationId="{602D4946-33B7-0CC3-AA70-F24CEF6C248A}"/>
          </ac:inkMkLst>
        </pc:inkChg>
        <pc:inkChg chg="add mod">
          <ac:chgData name="TAN Mei Yi [Harrisdale Senior High School]" userId="f9f029c9-d743-4d60-9f2c-e74bdec1ab07" providerId="ADAL" clId="{0EF038EF-0409-4D66-9DD3-7C41C3255176}" dt="2023-03-16T02:08:30.384" v="1168"/>
          <ac:inkMkLst>
            <pc:docMk/>
            <pc:sldMk cId="4165094341" sldId="301"/>
            <ac:inkMk id="69" creationId="{56F2EB61-F253-0698-F017-2E13FC5ADF9B}"/>
          </ac:inkMkLst>
        </pc:inkChg>
        <pc:inkChg chg="add mod">
          <ac:chgData name="TAN Mei Yi [Harrisdale Senior High School]" userId="f9f029c9-d743-4d60-9f2c-e74bdec1ab07" providerId="ADAL" clId="{0EF038EF-0409-4D66-9DD3-7C41C3255176}" dt="2023-03-16T02:08:30.384" v="1168"/>
          <ac:inkMkLst>
            <pc:docMk/>
            <pc:sldMk cId="4165094341" sldId="301"/>
            <ac:inkMk id="70" creationId="{9B1CA5B7-4F4A-8BEE-3CFD-D1B2A50B21AE}"/>
          </ac:inkMkLst>
        </pc:inkChg>
        <pc:inkChg chg="add mod">
          <ac:chgData name="TAN Mei Yi [Harrisdale Senior High School]" userId="f9f029c9-d743-4d60-9f2c-e74bdec1ab07" providerId="ADAL" clId="{0EF038EF-0409-4D66-9DD3-7C41C3255176}" dt="2023-03-16T02:08:30.384" v="1168"/>
          <ac:inkMkLst>
            <pc:docMk/>
            <pc:sldMk cId="4165094341" sldId="301"/>
            <ac:inkMk id="71" creationId="{B1DE3A9D-A427-F9A9-1761-B58447E02D4B}"/>
          </ac:inkMkLst>
        </pc:inkChg>
        <pc:inkChg chg="add">
          <ac:chgData name="TAN Mei Yi [Harrisdale Senior High School]" userId="f9f029c9-d743-4d60-9f2c-e74bdec1ab07" providerId="ADAL" clId="{0EF038EF-0409-4D66-9DD3-7C41C3255176}" dt="2023-03-16T02:08:29.851" v="1167" actId="9405"/>
          <ac:inkMkLst>
            <pc:docMk/>
            <pc:sldMk cId="4165094341" sldId="301"/>
            <ac:inkMk id="72" creationId="{D6DF7A18-3F6D-2542-76BC-9426081F0CC7}"/>
          </ac:inkMkLst>
        </pc:inkChg>
        <pc:inkChg chg="add mod">
          <ac:chgData name="TAN Mei Yi [Harrisdale Senior High School]" userId="f9f029c9-d743-4d60-9f2c-e74bdec1ab07" providerId="ADAL" clId="{0EF038EF-0409-4D66-9DD3-7C41C3255176}" dt="2023-03-16T02:09:30.226" v="1195" actId="164"/>
          <ac:inkMkLst>
            <pc:docMk/>
            <pc:sldMk cId="4165094341" sldId="301"/>
            <ac:inkMk id="76" creationId="{966FF5B1-6837-CEDE-53FE-1B1BD972CF9F}"/>
          </ac:inkMkLst>
        </pc:inkChg>
        <pc:inkChg chg="add mod">
          <ac:chgData name="TAN Mei Yi [Harrisdale Senior High School]" userId="f9f029c9-d743-4d60-9f2c-e74bdec1ab07" providerId="ADAL" clId="{0EF038EF-0409-4D66-9DD3-7C41C3255176}" dt="2023-03-16T02:09:14.901" v="1186"/>
          <ac:inkMkLst>
            <pc:docMk/>
            <pc:sldMk cId="4165094341" sldId="301"/>
            <ac:inkMk id="77" creationId="{5F8734EC-FCE7-7795-F3BE-2FE8A4EA2B95}"/>
          </ac:inkMkLst>
        </pc:inkChg>
        <pc:inkChg chg="add mod">
          <ac:chgData name="TAN Mei Yi [Harrisdale Senior High School]" userId="f9f029c9-d743-4d60-9f2c-e74bdec1ab07" providerId="ADAL" clId="{0EF038EF-0409-4D66-9DD3-7C41C3255176}" dt="2023-03-16T02:09:14.901" v="1186"/>
          <ac:inkMkLst>
            <pc:docMk/>
            <pc:sldMk cId="4165094341" sldId="301"/>
            <ac:inkMk id="78" creationId="{13AC44D5-A8C1-9933-C5B4-52FA840CD7B8}"/>
          </ac:inkMkLst>
        </pc:inkChg>
        <pc:inkChg chg="add mod">
          <ac:chgData name="TAN Mei Yi [Harrisdale Senior High School]" userId="f9f029c9-d743-4d60-9f2c-e74bdec1ab07" providerId="ADAL" clId="{0EF038EF-0409-4D66-9DD3-7C41C3255176}" dt="2023-03-16T02:09:23.075" v="1194"/>
          <ac:inkMkLst>
            <pc:docMk/>
            <pc:sldMk cId="4165094341" sldId="301"/>
            <ac:inkMk id="80" creationId="{B3CB8B12-9CCE-0733-DF28-5FB5818A64DC}"/>
          </ac:inkMkLst>
        </pc:inkChg>
        <pc:inkChg chg="add mod">
          <ac:chgData name="TAN Mei Yi [Harrisdale Senior High School]" userId="f9f029c9-d743-4d60-9f2c-e74bdec1ab07" providerId="ADAL" clId="{0EF038EF-0409-4D66-9DD3-7C41C3255176}" dt="2023-03-16T02:09:23.075" v="1194"/>
          <ac:inkMkLst>
            <pc:docMk/>
            <pc:sldMk cId="4165094341" sldId="301"/>
            <ac:inkMk id="81" creationId="{1490D3FA-366F-0919-BE48-D213AA3394C1}"/>
          </ac:inkMkLst>
        </pc:inkChg>
        <pc:inkChg chg="add mod">
          <ac:chgData name="TAN Mei Yi [Harrisdale Senior High School]" userId="f9f029c9-d743-4d60-9f2c-e74bdec1ab07" providerId="ADAL" clId="{0EF038EF-0409-4D66-9DD3-7C41C3255176}" dt="2023-03-16T02:09:23.075" v="1194"/>
          <ac:inkMkLst>
            <pc:docMk/>
            <pc:sldMk cId="4165094341" sldId="301"/>
            <ac:inkMk id="82" creationId="{CAA91425-BED1-2477-74AA-AA005B793C9C}"/>
          </ac:inkMkLst>
        </pc:inkChg>
        <pc:inkChg chg="add mod">
          <ac:chgData name="TAN Mei Yi [Harrisdale Senior High School]" userId="f9f029c9-d743-4d60-9f2c-e74bdec1ab07" providerId="ADAL" clId="{0EF038EF-0409-4D66-9DD3-7C41C3255176}" dt="2023-03-16T02:09:23.075" v="1194"/>
          <ac:inkMkLst>
            <pc:docMk/>
            <pc:sldMk cId="4165094341" sldId="301"/>
            <ac:inkMk id="83" creationId="{4286B8E1-8ED3-E451-C38B-7C54983DD251}"/>
          </ac:inkMkLst>
        </pc:inkChg>
        <pc:inkChg chg="add mod">
          <ac:chgData name="TAN Mei Yi [Harrisdale Senior High School]" userId="f9f029c9-d743-4d60-9f2c-e74bdec1ab07" providerId="ADAL" clId="{0EF038EF-0409-4D66-9DD3-7C41C3255176}" dt="2023-03-16T02:09:23.075" v="1194"/>
          <ac:inkMkLst>
            <pc:docMk/>
            <pc:sldMk cId="4165094341" sldId="301"/>
            <ac:inkMk id="84" creationId="{4FAA0A23-003E-DE8D-EE9F-650E81F71453}"/>
          </ac:inkMkLst>
        </pc:inkChg>
        <pc:inkChg chg="add mod">
          <ac:chgData name="TAN Mei Yi [Harrisdale Senior High School]" userId="f9f029c9-d743-4d60-9f2c-e74bdec1ab07" providerId="ADAL" clId="{0EF038EF-0409-4D66-9DD3-7C41C3255176}" dt="2023-03-16T02:09:23.075" v="1194"/>
          <ac:inkMkLst>
            <pc:docMk/>
            <pc:sldMk cId="4165094341" sldId="301"/>
            <ac:inkMk id="85" creationId="{C6B44324-6C51-2B9D-4CC5-7C2105037FD9}"/>
          </ac:inkMkLst>
        </pc:inkChg>
        <pc:inkChg chg="add mod">
          <ac:chgData name="TAN Mei Yi [Harrisdale Senior High School]" userId="f9f029c9-d743-4d60-9f2c-e74bdec1ab07" providerId="ADAL" clId="{0EF038EF-0409-4D66-9DD3-7C41C3255176}" dt="2023-03-16T02:09:23.075" v="1194"/>
          <ac:inkMkLst>
            <pc:docMk/>
            <pc:sldMk cId="4165094341" sldId="301"/>
            <ac:inkMk id="86" creationId="{E2B0F1C2-51A6-80D8-9403-833B95E24D09}"/>
          </ac:inkMkLst>
        </pc:inkChg>
        <pc:inkChg chg="add">
          <ac:chgData name="TAN Mei Yi [Harrisdale Senior High School]" userId="f9f029c9-d743-4d60-9f2c-e74bdec1ab07" providerId="ADAL" clId="{0EF038EF-0409-4D66-9DD3-7C41C3255176}" dt="2023-03-16T02:09:48.543" v="1204" actId="9405"/>
          <ac:inkMkLst>
            <pc:docMk/>
            <pc:sldMk cId="4165094341" sldId="301"/>
            <ac:inkMk id="89" creationId="{716704F4-4298-A1B6-4A98-9B0BE7E97332}"/>
          </ac:inkMkLst>
        </pc:inkChg>
      </pc:sldChg>
      <pc:sldChg chg="addSp delSp modSp add mod delAnim">
        <pc:chgData name="TAN Mei Yi [Harrisdale Senior High School]" userId="f9f029c9-d743-4d60-9f2c-e74bdec1ab07" providerId="ADAL" clId="{0EF038EF-0409-4D66-9DD3-7C41C3255176}" dt="2023-03-16T02:31:25.209" v="1341" actId="20577"/>
        <pc:sldMkLst>
          <pc:docMk/>
          <pc:sldMk cId="3151471876" sldId="302"/>
        </pc:sldMkLst>
        <pc:spChg chg="mod">
          <ac:chgData name="TAN Mei Yi [Harrisdale Senior High School]" userId="f9f029c9-d743-4d60-9f2c-e74bdec1ab07" providerId="ADAL" clId="{0EF038EF-0409-4D66-9DD3-7C41C3255176}" dt="2023-03-16T02:29:19.592" v="1307" actId="20577"/>
          <ac:spMkLst>
            <pc:docMk/>
            <pc:sldMk cId="3151471876" sldId="302"/>
            <ac:spMk id="2" creationId="{68B88AC1-26F2-4C64-E895-7710DE02D098}"/>
          </ac:spMkLst>
        </pc:spChg>
        <pc:spChg chg="del">
          <ac:chgData name="TAN Mei Yi [Harrisdale Senior High School]" userId="f9f029c9-d743-4d60-9f2c-e74bdec1ab07" providerId="ADAL" clId="{0EF038EF-0409-4D66-9DD3-7C41C3255176}" dt="2023-03-16T02:30:33.611" v="1320" actId="478"/>
          <ac:spMkLst>
            <pc:docMk/>
            <pc:sldMk cId="3151471876" sldId="302"/>
            <ac:spMk id="4" creationId="{2E1C2B91-0B76-29F1-2D70-3D55D02E8C91}"/>
          </ac:spMkLst>
        </pc:spChg>
        <pc:spChg chg="del mod">
          <ac:chgData name="TAN Mei Yi [Harrisdale Senior High School]" userId="f9f029c9-d743-4d60-9f2c-e74bdec1ab07" providerId="ADAL" clId="{0EF038EF-0409-4D66-9DD3-7C41C3255176}" dt="2023-03-16T02:29:46.559" v="1310" actId="478"/>
          <ac:spMkLst>
            <pc:docMk/>
            <pc:sldMk cId="3151471876" sldId="302"/>
            <ac:spMk id="5" creationId="{AD048C6E-A3C1-4692-AC2A-1FC32F3958D1}"/>
          </ac:spMkLst>
        </pc:spChg>
        <pc:spChg chg="add del mod">
          <ac:chgData name="TAN Mei Yi [Harrisdale Senior High School]" userId="f9f029c9-d743-4d60-9f2c-e74bdec1ab07" providerId="ADAL" clId="{0EF038EF-0409-4D66-9DD3-7C41C3255176}" dt="2023-03-16T02:30:01.748" v="1312" actId="478"/>
          <ac:spMkLst>
            <pc:docMk/>
            <pc:sldMk cId="3151471876" sldId="302"/>
            <ac:spMk id="6" creationId="{FEB6A381-426E-0EBC-73D7-C132636DC729}"/>
          </ac:spMkLst>
        </pc:spChg>
        <pc:spChg chg="add mod">
          <ac:chgData name="TAN Mei Yi [Harrisdale Senior High School]" userId="f9f029c9-d743-4d60-9f2c-e74bdec1ab07" providerId="ADAL" clId="{0EF038EF-0409-4D66-9DD3-7C41C3255176}" dt="2023-03-16T02:31:25.209" v="1341" actId="20577"/>
          <ac:spMkLst>
            <pc:docMk/>
            <pc:sldMk cId="3151471876" sldId="302"/>
            <ac:spMk id="8" creationId="{88CBA163-0EF1-C98E-DE0C-9BCF5D58E2C5}"/>
          </ac:spMkLst>
        </pc:spChg>
        <pc:spChg chg="del">
          <ac:chgData name="TAN Mei Yi [Harrisdale Senior High School]" userId="f9f029c9-d743-4d60-9f2c-e74bdec1ab07" providerId="ADAL" clId="{0EF038EF-0409-4D66-9DD3-7C41C3255176}" dt="2023-03-16T02:30:33.611" v="1320" actId="478"/>
          <ac:spMkLst>
            <pc:docMk/>
            <pc:sldMk cId="3151471876" sldId="302"/>
            <ac:spMk id="11" creationId="{8100B15A-CA1A-AD6B-6FF9-37B29802BD1E}"/>
          </ac:spMkLst>
        </pc:spChg>
        <pc:spChg chg="del">
          <ac:chgData name="TAN Mei Yi [Harrisdale Senior High School]" userId="f9f029c9-d743-4d60-9f2c-e74bdec1ab07" providerId="ADAL" clId="{0EF038EF-0409-4D66-9DD3-7C41C3255176}" dt="2023-03-16T02:30:33.611" v="1320" actId="478"/>
          <ac:spMkLst>
            <pc:docMk/>
            <pc:sldMk cId="3151471876" sldId="302"/>
            <ac:spMk id="18" creationId="{8C4ABB62-54AC-730F-9533-6C98D8C220A6}"/>
          </ac:spMkLst>
        </pc:spChg>
        <pc:spChg chg="del">
          <ac:chgData name="TAN Mei Yi [Harrisdale Senior High School]" userId="f9f029c9-d743-4d60-9f2c-e74bdec1ab07" providerId="ADAL" clId="{0EF038EF-0409-4D66-9DD3-7C41C3255176}" dt="2023-03-16T02:30:33.611" v="1320" actId="478"/>
          <ac:spMkLst>
            <pc:docMk/>
            <pc:sldMk cId="3151471876" sldId="302"/>
            <ac:spMk id="90" creationId="{307AF652-7BFA-96BC-F144-EE8774CFDFEC}"/>
          </ac:spMkLst>
        </pc:spChg>
        <pc:spChg chg="del">
          <ac:chgData name="TAN Mei Yi [Harrisdale Senior High School]" userId="f9f029c9-d743-4d60-9f2c-e74bdec1ab07" providerId="ADAL" clId="{0EF038EF-0409-4D66-9DD3-7C41C3255176}" dt="2023-03-16T02:30:33.611" v="1320" actId="478"/>
          <ac:spMkLst>
            <pc:docMk/>
            <pc:sldMk cId="3151471876" sldId="302"/>
            <ac:spMk id="91" creationId="{76003E2A-527C-50A5-6A6C-45C8F4BDA797}"/>
          </ac:spMkLst>
        </pc:spChg>
        <pc:grpChg chg="del">
          <ac:chgData name="TAN Mei Yi [Harrisdale Senior High School]" userId="f9f029c9-d743-4d60-9f2c-e74bdec1ab07" providerId="ADAL" clId="{0EF038EF-0409-4D66-9DD3-7C41C3255176}" dt="2023-03-16T02:30:33.611" v="1320" actId="478"/>
          <ac:grpSpMkLst>
            <pc:docMk/>
            <pc:sldMk cId="3151471876" sldId="302"/>
            <ac:grpSpMk id="61" creationId="{D6C76190-8C0E-B66E-50DB-A80A2B283246}"/>
          </ac:grpSpMkLst>
        </pc:grpChg>
        <pc:grpChg chg="del">
          <ac:chgData name="TAN Mei Yi [Harrisdale Senior High School]" userId="f9f029c9-d743-4d60-9f2c-e74bdec1ab07" providerId="ADAL" clId="{0EF038EF-0409-4D66-9DD3-7C41C3255176}" dt="2023-03-16T02:30:33.611" v="1320" actId="478"/>
          <ac:grpSpMkLst>
            <pc:docMk/>
            <pc:sldMk cId="3151471876" sldId="302"/>
            <ac:grpSpMk id="75" creationId="{ECBDD4A8-9474-DC9C-9DB5-1163602134A8}"/>
          </ac:grpSpMkLst>
        </pc:grpChg>
        <pc:grpChg chg="del">
          <ac:chgData name="TAN Mei Yi [Harrisdale Senior High School]" userId="f9f029c9-d743-4d60-9f2c-e74bdec1ab07" providerId="ADAL" clId="{0EF038EF-0409-4D66-9DD3-7C41C3255176}" dt="2023-03-16T02:30:33.611" v="1320" actId="478"/>
          <ac:grpSpMkLst>
            <pc:docMk/>
            <pc:sldMk cId="3151471876" sldId="302"/>
            <ac:grpSpMk id="79" creationId="{4F26A694-1F6C-5DAD-6A35-D63FCF4E50B3}"/>
          </ac:grpSpMkLst>
        </pc:grpChg>
        <pc:grpChg chg="del">
          <ac:chgData name="TAN Mei Yi [Harrisdale Senior High School]" userId="f9f029c9-d743-4d60-9f2c-e74bdec1ab07" providerId="ADAL" clId="{0EF038EF-0409-4D66-9DD3-7C41C3255176}" dt="2023-03-16T02:30:33.611" v="1320" actId="478"/>
          <ac:grpSpMkLst>
            <pc:docMk/>
            <pc:sldMk cId="3151471876" sldId="302"/>
            <ac:grpSpMk id="88" creationId="{9CD6087F-9304-E2AE-AA5B-55D401ECEC82}"/>
          </ac:grpSpMkLst>
        </pc:grpChg>
        <pc:inkChg chg="del">
          <ac:chgData name="TAN Mei Yi [Harrisdale Senior High School]" userId="f9f029c9-d743-4d60-9f2c-e74bdec1ab07" providerId="ADAL" clId="{0EF038EF-0409-4D66-9DD3-7C41C3255176}" dt="2023-03-16T02:30:33.611" v="1320" actId="478"/>
          <ac:inkMkLst>
            <pc:docMk/>
            <pc:sldMk cId="3151471876" sldId="302"/>
            <ac:inkMk id="47" creationId="{5899FD09-9673-8755-3C6F-DB2CD94B7004}"/>
          </ac:inkMkLst>
        </pc:inkChg>
        <pc:inkChg chg="del">
          <ac:chgData name="TAN Mei Yi [Harrisdale Senior High School]" userId="f9f029c9-d743-4d60-9f2c-e74bdec1ab07" providerId="ADAL" clId="{0EF038EF-0409-4D66-9DD3-7C41C3255176}" dt="2023-03-16T02:30:33.611" v="1320" actId="478"/>
          <ac:inkMkLst>
            <pc:docMk/>
            <pc:sldMk cId="3151471876" sldId="302"/>
            <ac:inkMk id="62" creationId="{C5EC461D-03F6-B69E-F087-022A7976B0FD}"/>
          </ac:inkMkLst>
        </pc:inkChg>
        <pc:inkChg chg="del">
          <ac:chgData name="TAN Mei Yi [Harrisdale Senior High School]" userId="f9f029c9-d743-4d60-9f2c-e74bdec1ab07" providerId="ADAL" clId="{0EF038EF-0409-4D66-9DD3-7C41C3255176}" dt="2023-03-16T02:30:33.611" v="1320" actId="478"/>
          <ac:inkMkLst>
            <pc:docMk/>
            <pc:sldMk cId="3151471876" sldId="302"/>
            <ac:inkMk id="72" creationId="{D6DF7A18-3F6D-2542-76BC-9426081F0CC7}"/>
          </ac:inkMkLst>
        </pc:inkChg>
        <pc:inkChg chg="del">
          <ac:chgData name="TAN Mei Yi [Harrisdale Senior High School]" userId="f9f029c9-d743-4d60-9f2c-e74bdec1ab07" providerId="ADAL" clId="{0EF038EF-0409-4D66-9DD3-7C41C3255176}" dt="2023-03-16T02:30:33.611" v="1320" actId="478"/>
          <ac:inkMkLst>
            <pc:docMk/>
            <pc:sldMk cId="3151471876" sldId="302"/>
            <ac:inkMk id="89" creationId="{716704F4-4298-A1B6-4A98-9B0BE7E97332}"/>
          </ac:inkMkLst>
        </pc:inkChg>
      </pc:sldChg>
      <pc:sldChg chg="addSp modSp add mod modAnim">
        <pc:chgData name="TAN Mei Yi [Harrisdale Senior High School]" userId="f9f029c9-d743-4d60-9f2c-e74bdec1ab07" providerId="ADAL" clId="{0EF038EF-0409-4D66-9DD3-7C41C3255176}" dt="2023-03-16T02:35:17.940" v="1384"/>
        <pc:sldMkLst>
          <pc:docMk/>
          <pc:sldMk cId="3779226486" sldId="303"/>
        </pc:sldMkLst>
        <pc:spChg chg="add mod">
          <ac:chgData name="TAN Mei Yi [Harrisdale Senior High School]" userId="f9f029c9-d743-4d60-9f2c-e74bdec1ab07" providerId="ADAL" clId="{0EF038EF-0409-4D66-9DD3-7C41C3255176}" dt="2023-03-16T02:35:01.107" v="1381" actId="20577"/>
          <ac:spMkLst>
            <pc:docMk/>
            <pc:sldMk cId="3779226486" sldId="303"/>
            <ac:spMk id="3" creationId="{1C4B640E-791F-6DF7-1BE3-D186BF7AA804}"/>
          </ac:spMkLst>
        </pc:spChg>
        <pc:spChg chg="add mod">
          <ac:chgData name="TAN Mei Yi [Harrisdale Senior High School]" userId="f9f029c9-d743-4d60-9f2c-e74bdec1ab07" providerId="ADAL" clId="{0EF038EF-0409-4D66-9DD3-7C41C3255176}" dt="2023-03-16T02:33:55.897" v="1368" actId="255"/>
          <ac:spMkLst>
            <pc:docMk/>
            <pc:sldMk cId="3779226486" sldId="303"/>
            <ac:spMk id="4" creationId="{978342E5-C9B0-A622-F29E-127437926A33}"/>
          </ac:spMkLst>
        </pc:spChg>
        <pc:spChg chg="mod">
          <ac:chgData name="TAN Mei Yi [Harrisdale Senior High School]" userId="f9f029c9-d743-4d60-9f2c-e74bdec1ab07" providerId="ADAL" clId="{0EF038EF-0409-4D66-9DD3-7C41C3255176}" dt="2023-03-16T02:31:43.230" v="1349" actId="20577"/>
          <ac:spMkLst>
            <pc:docMk/>
            <pc:sldMk cId="3779226486" sldId="303"/>
            <ac:spMk id="8" creationId="{88CBA163-0EF1-C98E-DE0C-9BCF5D58E2C5}"/>
          </ac:spMkLst>
        </pc:spChg>
      </pc:sldChg>
      <pc:sldChg chg="addSp delSp modSp add mod delAnim modAnim">
        <pc:chgData name="TAN Mei Yi [Harrisdale Senior High School]" userId="f9f029c9-d743-4d60-9f2c-e74bdec1ab07" providerId="ADAL" clId="{0EF038EF-0409-4D66-9DD3-7C41C3255176}" dt="2023-03-16T02:40:25.864" v="1442" actId="1076"/>
        <pc:sldMkLst>
          <pc:docMk/>
          <pc:sldMk cId="4264768289" sldId="304"/>
        </pc:sldMkLst>
        <pc:spChg chg="del">
          <ac:chgData name="TAN Mei Yi [Harrisdale Senior High School]" userId="f9f029c9-d743-4d60-9f2c-e74bdec1ab07" providerId="ADAL" clId="{0EF038EF-0409-4D66-9DD3-7C41C3255176}" dt="2023-03-16T02:38:24.020" v="1390" actId="478"/>
          <ac:spMkLst>
            <pc:docMk/>
            <pc:sldMk cId="4264768289" sldId="304"/>
            <ac:spMk id="3" creationId="{1C4B640E-791F-6DF7-1BE3-D186BF7AA804}"/>
          </ac:spMkLst>
        </pc:spChg>
        <pc:spChg chg="del">
          <ac:chgData name="TAN Mei Yi [Harrisdale Senior High School]" userId="f9f029c9-d743-4d60-9f2c-e74bdec1ab07" providerId="ADAL" clId="{0EF038EF-0409-4D66-9DD3-7C41C3255176}" dt="2023-03-16T02:38:24.020" v="1390" actId="478"/>
          <ac:spMkLst>
            <pc:docMk/>
            <pc:sldMk cId="4264768289" sldId="304"/>
            <ac:spMk id="4" creationId="{978342E5-C9B0-A622-F29E-127437926A33}"/>
          </ac:spMkLst>
        </pc:spChg>
        <pc:spChg chg="add mod">
          <ac:chgData name="TAN Mei Yi [Harrisdale Senior High School]" userId="f9f029c9-d743-4d60-9f2c-e74bdec1ab07" providerId="ADAL" clId="{0EF038EF-0409-4D66-9DD3-7C41C3255176}" dt="2023-03-16T02:40:25.864" v="1442" actId="1076"/>
          <ac:spMkLst>
            <pc:docMk/>
            <pc:sldMk cId="4264768289" sldId="304"/>
            <ac:spMk id="5" creationId="{959425CF-1BE7-B2E8-3DD9-F1EE77482DA9}"/>
          </ac:spMkLst>
        </pc:spChg>
        <pc:spChg chg="mod">
          <ac:chgData name="TAN Mei Yi [Harrisdale Senior High School]" userId="f9f029c9-d743-4d60-9f2c-e74bdec1ab07" providerId="ADAL" clId="{0EF038EF-0409-4D66-9DD3-7C41C3255176}" dt="2023-03-16T02:37:05.943" v="1389"/>
          <ac:spMkLst>
            <pc:docMk/>
            <pc:sldMk cId="4264768289" sldId="304"/>
            <ac:spMk id="8" creationId="{88CBA163-0EF1-C98E-DE0C-9BCF5D58E2C5}"/>
          </ac:spMkLst>
        </pc:spChg>
      </pc:sldChg>
      <pc:sldChg chg="modSp add mod ord">
        <pc:chgData name="TAN Mei Yi [Harrisdale Senior High School]" userId="f9f029c9-d743-4d60-9f2c-e74bdec1ab07" providerId="ADAL" clId="{0EF038EF-0409-4D66-9DD3-7C41C3255176}" dt="2023-03-16T03:38:18.497" v="1489" actId="20577"/>
        <pc:sldMkLst>
          <pc:docMk/>
          <pc:sldMk cId="425146844" sldId="305"/>
        </pc:sldMkLst>
        <pc:spChg chg="mod">
          <ac:chgData name="TAN Mei Yi [Harrisdale Senior High School]" userId="f9f029c9-d743-4d60-9f2c-e74bdec1ab07" providerId="ADAL" clId="{0EF038EF-0409-4D66-9DD3-7C41C3255176}" dt="2023-03-16T03:38:18.497" v="1489" actId="20577"/>
          <ac:spMkLst>
            <pc:docMk/>
            <pc:sldMk cId="425146844" sldId="305"/>
            <ac:spMk id="8" creationId="{88CBA163-0EF1-C98E-DE0C-9BCF5D58E2C5}"/>
          </ac:spMkLst>
        </pc:spChg>
      </pc:sldChg>
      <pc:sldChg chg="addSp modSp add mod modAnim">
        <pc:chgData name="TAN Mei Yi [Harrisdale Senior High School]" userId="f9f029c9-d743-4d60-9f2c-e74bdec1ab07" providerId="ADAL" clId="{0EF038EF-0409-4D66-9DD3-7C41C3255176}" dt="2023-03-16T03:42:11.995" v="1560"/>
        <pc:sldMkLst>
          <pc:docMk/>
          <pc:sldMk cId="465988273" sldId="306"/>
        </pc:sldMkLst>
        <pc:spChg chg="add mod">
          <ac:chgData name="TAN Mei Yi [Harrisdale Senior High School]" userId="f9f029c9-d743-4d60-9f2c-e74bdec1ab07" providerId="ADAL" clId="{0EF038EF-0409-4D66-9DD3-7C41C3255176}" dt="2023-03-16T03:40:38.768" v="1538" actId="16959"/>
          <ac:spMkLst>
            <pc:docMk/>
            <pc:sldMk cId="465988273" sldId="306"/>
            <ac:spMk id="3" creationId="{CF2EBC7E-47BF-0AB0-E091-D9EC3339E6A6}"/>
          </ac:spMkLst>
        </pc:spChg>
        <pc:spChg chg="add mod">
          <ac:chgData name="TAN Mei Yi [Harrisdale Senior High School]" userId="f9f029c9-d743-4d60-9f2c-e74bdec1ab07" providerId="ADAL" clId="{0EF038EF-0409-4D66-9DD3-7C41C3255176}" dt="2023-03-16T03:42:03.630" v="1558" actId="20577"/>
          <ac:spMkLst>
            <pc:docMk/>
            <pc:sldMk cId="465988273" sldId="306"/>
            <ac:spMk id="4" creationId="{531AE8AD-F8E5-3AAF-7B4A-268389367305}"/>
          </ac:spMkLst>
        </pc:spChg>
        <pc:spChg chg="mod">
          <ac:chgData name="TAN Mei Yi [Harrisdale Senior High School]" userId="f9f029c9-d743-4d60-9f2c-e74bdec1ab07" providerId="ADAL" clId="{0EF038EF-0409-4D66-9DD3-7C41C3255176}" dt="2023-03-16T03:38:39.671" v="1498" actId="20577"/>
          <ac:spMkLst>
            <pc:docMk/>
            <pc:sldMk cId="465988273" sldId="306"/>
            <ac:spMk id="8" creationId="{88CBA163-0EF1-C98E-DE0C-9BCF5D58E2C5}"/>
          </ac:spMkLst>
        </pc:spChg>
      </pc:sldChg>
      <pc:sldChg chg="addSp modSp add mod modAnim">
        <pc:chgData name="TAN Mei Yi [Harrisdale Senior High School]" userId="f9f029c9-d743-4d60-9f2c-e74bdec1ab07" providerId="ADAL" clId="{0EF038EF-0409-4D66-9DD3-7C41C3255176}" dt="2023-03-16T03:45:36.924" v="1631"/>
        <pc:sldMkLst>
          <pc:docMk/>
          <pc:sldMk cId="1775565470" sldId="307"/>
        </pc:sldMkLst>
        <pc:spChg chg="add mod">
          <ac:chgData name="TAN Mei Yi [Harrisdale Senior High School]" userId="f9f029c9-d743-4d60-9f2c-e74bdec1ab07" providerId="ADAL" clId="{0EF038EF-0409-4D66-9DD3-7C41C3255176}" dt="2023-03-16T03:45:01.813" v="1625" actId="20577"/>
          <ac:spMkLst>
            <pc:docMk/>
            <pc:sldMk cId="1775565470" sldId="307"/>
            <ac:spMk id="3" creationId="{BB7CDD0F-EF89-CA72-4252-CAFD5558333C}"/>
          </ac:spMkLst>
        </pc:spChg>
        <pc:spChg chg="add mod">
          <ac:chgData name="TAN Mei Yi [Harrisdale Senior High School]" userId="f9f029c9-d743-4d60-9f2c-e74bdec1ab07" providerId="ADAL" clId="{0EF038EF-0409-4D66-9DD3-7C41C3255176}" dt="2023-03-16T03:45:25.037" v="1628" actId="14100"/>
          <ac:spMkLst>
            <pc:docMk/>
            <pc:sldMk cId="1775565470" sldId="307"/>
            <ac:spMk id="4" creationId="{1BEDE9B6-E2B4-8A63-3A70-464A636328D6}"/>
          </ac:spMkLst>
        </pc:spChg>
        <pc:spChg chg="mod">
          <ac:chgData name="TAN Mei Yi [Harrisdale Senior High School]" userId="f9f029c9-d743-4d60-9f2c-e74bdec1ab07" providerId="ADAL" clId="{0EF038EF-0409-4D66-9DD3-7C41C3255176}" dt="2023-03-16T03:42:32.874" v="1569" actId="6549"/>
          <ac:spMkLst>
            <pc:docMk/>
            <pc:sldMk cId="1775565470" sldId="307"/>
            <ac:spMk id="8" creationId="{88CBA163-0EF1-C98E-DE0C-9BCF5D58E2C5}"/>
          </ac:spMkLst>
        </pc:spChg>
      </pc:sldChg>
    </pc:docChg>
  </pc:docChgLst>
  <pc:docChgLst>
    <pc:chgData name="TAN Mei Yi [Harrisdale Senior High School]" userId="f9f029c9-d743-4d60-9f2c-e74bdec1ab07" providerId="ADAL" clId="{BCDF6825-78BE-4B2A-B733-9919CF207759}"/>
    <pc:docChg chg="undo custSel addSld delSld modSld sldOrd">
      <pc:chgData name="TAN Mei Yi [Harrisdale Senior High School]" userId="f9f029c9-d743-4d60-9f2c-e74bdec1ab07" providerId="ADAL" clId="{BCDF6825-78BE-4B2A-B733-9919CF207759}" dt="2023-05-29T04:45:51.838" v="1507"/>
      <pc:docMkLst>
        <pc:docMk/>
      </pc:docMkLst>
      <pc:sldChg chg="del">
        <pc:chgData name="TAN Mei Yi [Harrisdale Senior High School]" userId="f9f029c9-d743-4d60-9f2c-e74bdec1ab07" providerId="ADAL" clId="{BCDF6825-78BE-4B2A-B733-9919CF207759}" dt="2023-05-24T02:26:44.153" v="4" actId="47"/>
        <pc:sldMkLst>
          <pc:docMk/>
          <pc:sldMk cId="3669853046" sldId="261"/>
        </pc:sldMkLst>
      </pc:sldChg>
      <pc:sldChg chg="del">
        <pc:chgData name="TAN Mei Yi [Harrisdale Senior High School]" userId="f9f029c9-d743-4d60-9f2c-e74bdec1ab07" providerId="ADAL" clId="{BCDF6825-78BE-4B2A-B733-9919CF207759}" dt="2023-05-24T02:26:45.241" v="5" actId="47"/>
        <pc:sldMkLst>
          <pc:docMk/>
          <pc:sldMk cId="279211398" sldId="264"/>
        </pc:sldMkLst>
      </pc:sldChg>
      <pc:sldChg chg="modSp mod">
        <pc:chgData name="TAN Mei Yi [Harrisdale Senior High School]" userId="f9f029c9-d743-4d60-9f2c-e74bdec1ab07" providerId="ADAL" clId="{BCDF6825-78BE-4B2A-B733-9919CF207759}" dt="2023-05-29T04:41:49.224" v="1380" actId="20577"/>
        <pc:sldMkLst>
          <pc:docMk/>
          <pc:sldMk cId="3000480193" sldId="288"/>
        </pc:sldMkLst>
        <pc:spChg chg="mod">
          <ac:chgData name="TAN Mei Yi [Harrisdale Senior High School]" userId="f9f029c9-d743-4d60-9f2c-e74bdec1ab07" providerId="ADAL" clId="{BCDF6825-78BE-4B2A-B733-9919CF207759}" dt="2023-05-29T04:41:49.224" v="1380" actId="20577"/>
          <ac:spMkLst>
            <pc:docMk/>
            <pc:sldMk cId="3000480193" sldId="288"/>
            <ac:spMk id="5" creationId="{00000000-0000-0000-0000-000000000000}"/>
          </ac:spMkLst>
        </pc:spChg>
      </pc:sldChg>
      <pc:sldChg chg="modSp mod">
        <pc:chgData name="TAN Mei Yi [Harrisdale Senior High School]" userId="f9f029c9-d743-4d60-9f2c-e74bdec1ab07" providerId="ADAL" clId="{BCDF6825-78BE-4B2A-B733-9919CF207759}" dt="2023-05-24T02:26:41.521" v="3" actId="20577"/>
        <pc:sldMkLst>
          <pc:docMk/>
          <pc:sldMk cId="2226349418" sldId="292"/>
        </pc:sldMkLst>
        <pc:spChg chg="mod">
          <ac:chgData name="TAN Mei Yi [Harrisdale Senior High School]" userId="f9f029c9-d743-4d60-9f2c-e74bdec1ab07" providerId="ADAL" clId="{BCDF6825-78BE-4B2A-B733-9919CF207759}" dt="2023-05-24T02:26:41.521" v="3" actId="20577"/>
          <ac:spMkLst>
            <pc:docMk/>
            <pc:sldMk cId="2226349418" sldId="292"/>
            <ac:spMk id="21" creationId="{8E7845BC-DC72-44E1-BABF-6AFB4DC3022D}"/>
          </ac:spMkLst>
        </pc:spChg>
      </pc:sldChg>
      <pc:sldChg chg="addSp delSp del mod">
        <pc:chgData name="TAN Mei Yi [Harrisdale Senior High School]" userId="f9f029c9-d743-4d60-9f2c-e74bdec1ab07" providerId="ADAL" clId="{BCDF6825-78BE-4B2A-B733-9919CF207759}" dt="2023-05-24T02:37:04.455" v="32" actId="47"/>
        <pc:sldMkLst>
          <pc:docMk/>
          <pc:sldMk cId="3077793519" sldId="293"/>
        </pc:sldMkLst>
        <pc:picChg chg="add del">
          <ac:chgData name="TAN Mei Yi [Harrisdale Senior High School]" userId="f9f029c9-d743-4d60-9f2c-e74bdec1ab07" providerId="ADAL" clId="{BCDF6825-78BE-4B2A-B733-9919CF207759}" dt="2023-05-24T02:30:51.229" v="24" actId="478"/>
          <ac:picMkLst>
            <pc:docMk/>
            <pc:sldMk cId="3077793519" sldId="293"/>
            <ac:picMk id="5" creationId="{517ACF37-0B9B-C8DB-DA6B-2E99C3BCACE0}"/>
          </ac:picMkLst>
        </pc:picChg>
        <pc:picChg chg="add del">
          <ac:chgData name="TAN Mei Yi [Harrisdale Senior High School]" userId="f9f029c9-d743-4d60-9f2c-e74bdec1ab07" providerId="ADAL" clId="{BCDF6825-78BE-4B2A-B733-9919CF207759}" dt="2023-05-24T02:36:58.491" v="30" actId="21"/>
          <ac:picMkLst>
            <pc:docMk/>
            <pc:sldMk cId="3077793519" sldId="293"/>
            <ac:picMk id="8" creationId="{1A143AF2-06AF-9344-4441-E5A304A56417}"/>
          </ac:picMkLst>
        </pc:picChg>
      </pc:sldChg>
      <pc:sldChg chg="addSp delSp modSp mod delAnim modAnim">
        <pc:chgData name="TAN Mei Yi [Harrisdale Senior High School]" userId="f9f029c9-d743-4d60-9f2c-e74bdec1ab07" providerId="ADAL" clId="{BCDF6825-78BE-4B2A-B733-9919CF207759}" dt="2023-05-26T06:43:43.600" v="553" actId="478"/>
        <pc:sldMkLst>
          <pc:docMk/>
          <pc:sldMk cId="3818166448" sldId="294"/>
        </pc:sldMkLst>
        <pc:spChg chg="mod">
          <ac:chgData name="TAN Mei Yi [Harrisdale Senior High School]" userId="f9f029c9-d743-4d60-9f2c-e74bdec1ab07" providerId="ADAL" clId="{BCDF6825-78BE-4B2A-B733-9919CF207759}" dt="2023-05-26T06:33:56.488" v="380" actId="14100"/>
          <ac:spMkLst>
            <pc:docMk/>
            <pc:sldMk cId="3818166448" sldId="294"/>
            <ac:spMk id="3" creationId="{00000000-0000-0000-0000-000000000000}"/>
          </ac:spMkLst>
        </pc:spChg>
        <pc:spChg chg="add mod">
          <ac:chgData name="TAN Mei Yi [Harrisdale Senior High School]" userId="f9f029c9-d743-4d60-9f2c-e74bdec1ab07" providerId="ADAL" clId="{BCDF6825-78BE-4B2A-B733-9919CF207759}" dt="2023-05-26T06:39:35.359" v="434" actId="1076"/>
          <ac:spMkLst>
            <pc:docMk/>
            <pc:sldMk cId="3818166448" sldId="294"/>
            <ac:spMk id="6" creationId="{12006486-2B9C-8012-57F3-7A114271B172}"/>
          </ac:spMkLst>
        </pc:spChg>
        <pc:spChg chg="mod">
          <ac:chgData name="TAN Mei Yi [Harrisdale Senior High School]" userId="f9f029c9-d743-4d60-9f2c-e74bdec1ab07" providerId="ADAL" clId="{BCDF6825-78BE-4B2A-B733-9919CF207759}" dt="2023-05-26T06:39:35.359" v="434" actId="1076"/>
          <ac:spMkLst>
            <pc:docMk/>
            <pc:sldMk cId="3818166448" sldId="294"/>
            <ac:spMk id="7" creationId="{ED4D22C2-EB11-C735-B5CA-44C39696CA06}"/>
          </ac:spMkLst>
        </pc:spChg>
        <pc:spChg chg="mod">
          <ac:chgData name="TAN Mei Yi [Harrisdale Senior High School]" userId="f9f029c9-d743-4d60-9f2c-e74bdec1ab07" providerId="ADAL" clId="{BCDF6825-78BE-4B2A-B733-9919CF207759}" dt="2023-05-26T06:39:35.359" v="434" actId="1076"/>
          <ac:spMkLst>
            <pc:docMk/>
            <pc:sldMk cId="3818166448" sldId="294"/>
            <ac:spMk id="8" creationId="{4B9EFD9B-37BB-5F40-DB1F-78965FF029AB}"/>
          </ac:spMkLst>
        </pc:spChg>
        <pc:spChg chg="del">
          <ac:chgData name="TAN Mei Yi [Harrisdale Senior High School]" userId="f9f029c9-d743-4d60-9f2c-e74bdec1ab07" providerId="ADAL" clId="{BCDF6825-78BE-4B2A-B733-9919CF207759}" dt="2023-05-26T06:34:10.543" v="383" actId="478"/>
          <ac:spMkLst>
            <pc:docMk/>
            <pc:sldMk cId="3818166448" sldId="294"/>
            <ac:spMk id="9" creationId="{12C91770-DA92-8129-999B-864B3C983C5A}"/>
          </ac:spMkLst>
        </pc:spChg>
        <pc:spChg chg="del">
          <ac:chgData name="TAN Mei Yi [Harrisdale Senior High School]" userId="f9f029c9-d743-4d60-9f2c-e74bdec1ab07" providerId="ADAL" clId="{BCDF6825-78BE-4B2A-B733-9919CF207759}" dt="2023-05-26T06:34:10.543" v="383" actId="478"/>
          <ac:spMkLst>
            <pc:docMk/>
            <pc:sldMk cId="3818166448" sldId="294"/>
            <ac:spMk id="10" creationId="{C2DC74A0-E07D-D7B4-B95C-CC10F54D0A19}"/>
          </ac:spMkLst>
        </pc:spChg>
        <pc:spChg chg="del">
          <ac:chgData name="TAN Mei Yi [Harrisdale Senior High School]" userId="f9f029c9-d743-4d60-9f2c-e74bdec1ab07" providerId="ADAL" clId="{BCDF6825-78BE-4B2A-B733-9919CF207759}" dt="2023-05-26T06:34:10.543" v="383" actId="478"/>
          <ac:spMkLst>
            <pc:docMk/>
            <pc:sldMk cId="3818166448" sldId="294"/>
            <ac:spMk id="11" creationId="{B5CC3CC8-633A-CD47-60D1-87D0C23D9891}"/>
          </ac:spMkLst>
        </pc:spChg>
        <pc:spChg chg="del">
          <ac:chgData name="TAN Mei Yi [Harrisdale Senior High School]" userId="f9f029c9-d743-4d60-9f2c-e74bdec1ab07" providerId="ADAL" clId="{BCDF6825-78BE-4B2A-B733-9919CF207759}" dt="2023-05-26T06:34:10.543" v="383" actId="478"/>
          <ac:spMkLst>
            <pc:docMk/>
            <pc:sldMk cId="3818166448" sldId="294"/>
            <ac:spMk id="12" creationId="{83996FC9-9FAC-4C90-E554-F5B62B775685}"/>
          </ac:spMkLst>
        </pc:spChg>
        <pc:spChg chg="del">
          <ac:chgData name="TAN Mei Yi [Harrisdale Senior High School]" userId="f9f029c9-d743-4d60-9f2c-e74bdec1ab07" providerId="ADAL" clId="{BCDF6825-78BE-4B2A-B733-9919CF207759}" dt="2023-05-26T06:34:05.540" v="382" actId="478"/>
          <ac:spMkLst>
            <pc:docMk/>
            <pc:sldMk cId="3818166448" sldId="294"/>
            <ac:spMk id="13" creationId="{442A34E1-01EA-9290-78EB-B98211AA9DD1}"/>
          </ac:spMkLst>
        </pc:spChg>
        <pc:spChg chg="del">
          <ac:chgData name="TAN Mei Yi [Harrisdale Senior High School]" userId="f9f029c9-d743-4d60-9f2c-e74bdec1ab07" providerId="ADAL" clId="{BCDF6825-78BE-4B2A-B733-9919CF207759}" dt="2023-05-26T06:34:05.540" v="382" actId="478"/>
          <ac:spMkLst>
            <pc:docMk/>
            <pc:sldMk cId="3818166448" sldId="294"/>
            <ac:spMk id="14" creationId="{D913889E-A9C2-B49C-B2A6-45EE69B1D0CF}"/>
          </ac:spMkLst>
        </pc:spChg>
        <pc:spChg chg="del">
          <ac:chgData name="TAN Mei Yi [Harrisdale Senior High School]" userId="f9f029c9-d743-4d60-9f2c-e74bdec1ab07" providerId="ADAL" clId="{BCDF6825-78BE-4B2A-B733-9919CF207759}" dt="2023-05-26T06:34:05.540" v="382" actId="478"/>
          <ac:spMkLst>
            <pc:docMk/>
            <pc:sldMk cId="3818166448" sldId="294"/>
            <ac:spMk id="15" creationId="{220956DF-0F41-0C36-B68A-4D2B434AB86A}"/>
          </ac:spMkLst>
        </pc:spChg>
        <pc:spChg chg="del">
          <ac:chgData name="TAN Mei Yi [Harrisdale Senior High School]" userId="f9f029c9-d743-4d60-9f2c-e74bdec1ab07" providerId="ADAL" clId="{BCDF6825-78BE-4B2A-B733-9919CF207759}" dt="2023-05-26T06:34:05.540" v="382" actId="478"/>
          <ac:spMkLst>
            <pc:docMk/>
            <pc:sldMk cId="3818166448" sldId="294"/>
            <ac:spMk id="16" creationId="{326B92AB-9763-874F-F12A-A8276D60B179}"/>
          </ac:spMkLst>
        </pc:spChg>
        <pc:spChg chg="del">
          <ac:chgData name="TAN Mei Yi [Harrisdale Senior High School]" userId="f9f029c9-d743-4d60-9f2c-e74bdec1ab07" providerId="ADAL" clId="{BCDF6825-78BE-4B2A-B733-9919CF207759}" dt="2023-05-26T06:34:05.540" v="382" actId="478"/>
          <ac:spMkLst>
            <pc:docMk/>
            <pc:sldMk cId="3818166448" sldId="294"/>
            <ac:spMk id="17" creationId="{0A73E123-4746-A8E8-D1A8-7E35460D2FF5}"/>
          </ac:spMkLst>
        </pc:spChg>
        <pc:spChg chg="del">
          <ac:chgData name="TAN Mei Yi [Harrisdale Senior High School]" userId="f9f029c9-d743-4d60-9f2c-e74bdec1ab07" providerId="ADAL" clId="{BCDF6825-78BE-4B2A-B733-9919CF207759}" dt="2023-05-26T06:34:10.543" v="383" actId="478"/>
          <ac:spMkLst>
            <pc:docMk/>
            <pc:sldMk cId="3818166448" sldId="294"/>
            <ac:spMk id="18" creationId="{CCBE2C21-372B-CC2E-19FD-BA9417E6A91D}"/>
          </ac:spMkLst>
        </pc:spChg>
        <pc:spChg chg="add mod">
          <ac:chgData name="TAN Mei Yi [Harrisdale Senior High School]" userId="f9f029c9-d743-4d60-9f2c-e74bdec1ab07" providerId="ADAL" clId="{BCDF6825-78BE-4B2A-B733-9919CF207759}" dt="2023-05-26T06:42:00.697" v="510" actId="20577"/>
          <ac:spMkLst>
            <pc:docMk/>
            <pc:sldMk cId="3818166448" sldId="294"/>
            <ac:spMk id="19" creationId="{978FF1D4-5125-39AE-54B4-ACA0AC344A3D}"/>
          </ac:spMkLst>
        </pc:spChg>
        <pc:spChg chg="add mod">
          <ac:chgData name="TAN Mei Yi [Harrisdale Senior High School]" userId="f9f029c9-d743-4d60-9f2c-e74bdec1ab07" providerId="ADAL" clId="{BCDF6825-78BE-4B2A-B733-9919CF207759}" dt="2023-05-26T06:41:18.305" v="464" actId="20577"/>
          <ac:spMkLst>
            <pc:docMk/>
            <pc:sldMk cId="3818166448" sldId="294"/>
            <ac:spMk id="21" creationId="{19EF518D-7B47-8316-382A-1362642472FD}"/>
          </ac:spMkLst>
        </pc:spChg>
        <pc:spChg chg="add mod">
          <ac:chgData name="TAN Mei Yi [Harrisdale Senior High School]" userId="f9f029c9-d743-4d60-9f2c-e74bdec1ab07" providerId="ADAL" clId="{BCDF6825-78BE-4B2A-B733-9919CF207759}" dt="2023-05-26T06:41:50.853" v="483" actId="20577"/>
          <ac:spMkLst>
            <pc:docMk/>
            <pc:sldMk cId="3818166448" sldId="294"/>
            <ac:spMk id="22" creationId="{B294469F-3DAA-AD07-D591-BE0C6BB387B7}"/>
          </ac:spMkLst>
        </pc:spChg>
        <pc:spChg chg="add mod">
          <ac:chgData name="TAN Mei Yi [Harrisdale Senior High School]" userId="f9f029c9-d743-4d60-9f2c-e74bdec1ab07" providerId="ADAL" clId="{BCDF6825-78BE-4B2A-B733-9919CF207759}" dt="2023-05-26T06:42:10.381" v="514" actId="20577"/>
          <ac:spMkLst>
            <pc:docMk/>
            <pc:sldMk cId="3818166448" sldId="294"/>
            <ac:spMk id="23" creationId="{82968B7C-F3C0-1D3A-D169-80D6039F4902}"/>
          </ac:spMkLst>
        </pc:spChg>
        <pc:spChg chg="add mod">
          <ac:chgData name="TAN Mei Yi [Harrisdale Senior High School]" userId="f9f029c9-d743-4d60-9f2c-e74bdec1ab07" providerId="ADAL" clId="{BCDF6825-78BE-4B2A-B733-9919CF207759}" dt="2023-05-26T06:42:26.427" v="528" actId="1076"/>
          <ac:spMkLst>
            <pc:docMk/>
            <pc:sldMk cId="3818166448" sldId="294"/>
            <ac:spMk id="24" creationId="{363D60A2-10D6-0686-4756-7C279D0CAFBE}"/>
          </ac:spMkLst>
        </pc:spChg>
        <pc:spChg chg="add mod">
          <ac:chgData name="TAN Mei Yi [Harrisdale Senior High School]" userId="f9f029c9-d743-4d60-9f2c-e74bdec1ab07" providerId="ADAL" clId="{BCDF6825-78BE-4B2A-B733-9919CF207759}" dt="2023-05-26T06:43:41.397" v="552" actId="20577"/>
          <ac:spMkLst>
            <pc:docMk/>
            <pc:sldMk cId="3818166448" sldId="294"/>
            <ac:spMk id="25" creationId="{A3A0E375-7238-3482-E8E3-F2F05BDF048F}"/>
          </ac:spMkLst>
        </pc:spChg>
        <pc:picChg chg="add del mod">
          <ac:chgData name="TAN Mei Yi [Harrisdale Senior High School]" userId="f9f029c9-d743-4d60-9f2c-e74bdec1ab07" providerId="ADAL" clId="{BCDF6825-78BE-4B2A-B733-9919CF207759}" dt="2023-05-26T06:39:29.458" v="433" actId="478"/>
          <ac:picMkLst>
            <pc:docMk/>
            <pc:sldMk cId="3818166448" sldId="294"/>
            <ac:picMk id="5" creationId="{B419978B-3A4C-9314-8D08-BB4D0E6ED554}"/>
          </ac:picMkLst>
        </pc:picChg>
        <pc:picChg chg="add del mod">
          <ac:chgData name="TAN Mei Yi [Harrisdale Senior High School]" userId="f9f029c9-d743-4d60-9f2c-e74bdec1ab07" providerId="ADAL" clId="{BCDF6825-78BE-4B2A-B733-9919CF207759}" dt="2023-05-26T06:43:43.600" v="553" actId="478"/>
          <ac:picMkLst>
            <pc:docMk/>
            <pc:sldMk cId="3818166448" sldId="294"/>
            <ac:picMk id="20" creationId="{8CBE7061-4168-C294-9137-46AB01332611}"/>
          </ac:picMkLst>
        </pc:picChg>
      </pc:sldChg>
      <pc:sldChg chg="addSp delSp modSp del mod">
        <pc:chgData name="TAN Mei Yi [Harrisdale Senior High School]" userId="f9f029c9-d743-4d60-9f2c-e74bdec1ab07" providerId="ADAL" clId="{BCDF6825-78BE-4B2A-B733-9919CF207759}" dt="2023-05-26T06:44:07.878" v="554" actId="47"/>
        <pc:sldMkLst>
          <pc:docMk/>
          <pc:sldMk cId="2560018972" sldId="295"/>
        </pc:sldMkLst>
        <pc:picChg chg="add del">
          <ac:chgData name="TAN Mei Yi [Harrisdale Senior High School]" userId="f9f029c9-d743-4d60-9f2c-e74bdec1ab07" providerId="ADAL" clId="{BCDF6825-78BE-4B2A-B733-9919CF207759}" dt="2023-05-26T06:39:48.143" v="437" actId="21"/>
          <ac:picMkLst>
            <pc:docMk/>
            <pc:sldMk cId="2560018972" sldId="295"/>
            <ac:picMk id="5" creationId="{D9E5C07E-75F8-1034-435F-AE34E777A1E9}"/>
          </ac:picMkLst>
        </pc:picChg>
        <pc:picChg chg="add mod">
          <ac:chgData name="TAN Mei Yi [Harrisdale Senior High School]" userId="f9f029c9-d743-4d60-9f2c-e74bdec1ab07" providerId="ADAL" clId="{BCDF6825-78BE-4B2A-B733-9919CF207759}" dt="2023-05-24T02:28:21.186" v="10" actId="1076"/>
          <ac:picMkLst>
            <pc:docMk/>
            <pc:sldMk cId="2560018972" sldId="295"/>
            <ac:picMk id="17" creationId="{6DF37128-FDC9-2147-F87F-3152E2181957}"/>
          </ac:picMkLst>
        </pc:picChg>
      </pc:sldChg>
      <pc:sldChg chg="addSp delSp modSp add mod delAnim modAnim">
        <pc:chgData name="TAN Mei Yi [Harrisdale Senior High School]" userId="f9f029c9-d743-4d60-9f2c-e74bdec1ab07" providerId="ADAL" clId="{BCDF6825-78BE-4B2A-B733-9919CF207759}" dt="2023-05-26T07:16:58.116" v="763" actId="478"/>
        <pc:sldMkLst>
          <pc:docMk/>
          <pc:sldMk cId="174103533" sldId="296"/>
        </pc:sldMkLst>
        <pc:spChg chg="mod">
          <ac:chgData name="TAN Mei Yi [Harrisdale Senior High School]" userId="f9f029c9-d743-4d60-9f2c-e74bdec1ab07" providerId="ADAL" clId="{BCDF6825-78BE-4B2A-B733-9919CF207759}" dt="2023-05-26T07:14:33.783" v="761" actId="20577"/>
          <ac:spMkLst>
            <pc:docMk/>
            <pc:sldMk cId="174103533" sldId="296"/>
            <ac:spMk id="3" creationId="{00000000-0000-0000-0000-000000000000}"/>
          </ac:spMkLst>
        </pc:spChg>
        <pc:spChg chg="mod">
          <ac:chgData name="TAN Mei Yi [Harrisdale Senior High School]" userId="f9f029c9-d743-4d60-9f2c-e74bdec1ab07" providerId="ADAL" clId="{BCDF6825-78BE-4B2A-B733-9919CF207759}" dt="2023-05-26T07:10:21.695" v="668" actId="20577"/>
          <ac:spMkLst>
            <pc:docMk/>
            <pc:sldMk cId="174103533" sldId="296"/>
            <ac:spMk id="6" creationId="{95ACB665-3F91-9EF3-5F2E-018ABF42AE39}"/>
          </ac:spMkLst>
        </pc:spChg>
        <pc:spChg chg="mod">
          <ac:chgData name="TAN Mei Yi [Harrisdale Senior High School]" userId="f9f029c9-d743-4d60-9f2c-e74bdec1ab07" providerId="ADAL" clId="{BCDF6825-78BE-4B2A-B733-9919CF207759}" dt="2023-05-26T07:10:35.307" v="686" actId="1076"/>
          <ac:spMkLst>
            <pc:docMk/>
            <pc:sldMk cId="174103533" sldId="296"/>
            <ac:spMk id="7" creationId="{7999494F-84FC-B838-6074-7918C57BECB0}"/>
          </ac:spMkLst>
        </pc:spChg>
        <pc:spChg chg="del">
          <ac:chgData name="TAN Mei Yi [Harrisdale Senior High School]" userId="f9f029c9-d743-4d60-9f2c-e74bdec1ab07" providerId="ADAL" clId="{BCDF6825-78BE-4B2A-B733-9919CF207759}" dt="2023-05-26T07:09:33.473" v="635" actId="478"/>
          <ac:spMkLst>
            <pc:docMk/>
            <pc:sldMk cId="174103533" sldId="296"/>
            <ac:spMk id="8" creationId="{67747B4F-3474-AEC6-44AF-5E7E329F1C74}"/>
          </ac:spMkLst>
        </pc:spChg>
        <pc:spChg chg="del">
          <ac:chgData name="TAN Mei Yi [Harrisdale Senior High School]" userId="f9f029c9-d743-4d60-9f2c-e74bdec1ab07" providerId="ADAL" clId="{BCDF6825-78BE-4B2A-B733-9919CF207759}" dt="2023-05-26T07:09:33.473" v="635" actId="478"/>
          <ac:spMkLst>
            <pc:docMk/>
            <pc:sldMk cId="174103533" sldId="296"/>
            <ac:spMk id="9" creationId="{B84740BB-D42B-DB81-371A-D1F12BBF15CA}"/>
          </ac:spMkLst>
        </pc:spChg>
        <pc:spChg chg="del mod">
          <ac:chgData name="TAN Mei Yi [Harrisdale Senior High School]" userId="f9f029c9-d743-4d60-9f2c-e74bdec1ab07" providerId="ADAL" clId="{BCDF6825-78BE-4B2A-B733-9919CF207759}" dt="2023-05-26T07:09:31.252" v="634" actId="478"/>
          <ac:spMkLst>
            <pc:docMk/>
            <pc:sldMk cId="174103533" sldId="296"/>
            <ac:spMk id="10" creationId="{10ACFAC1-B7A0-2761-B371-C9E9826B0C91}"/>
          </ac:spMkLst>
        </pc:spChg>
        <pc:spChg chg="del mod">
          <ac:chgData name="TAN Mei Yi [Harrisdale Senior High School]" userId="f9f029c9-d743-4d60-9f2c-e74bdec1ab07" providerId="ADAL" clId="{BCDF6825-78BE-4B2A-B733-9919CF207759}" dt="2023-05-26T07:09:31.252" v="634" actId="478"/>
          <ac:spMkLst>
            <pc:docMk/>
            <pc:sldMk cId="174103533" sldId="296"/>
            <ac:spMk id="11" creationId="{6B8CB329-410E-D145-5A00-0970D8CFDA80}"/>
          </ac:spMkLst>
        </pc:spChg>
        <pc:spChg chg="del mod">
          <ac:chgData name="TAN Mei Yi [Harrisdale Senior High School]" userId="f9f029c9-d743-4d60-9f2c-e74bdec1ab07" providerId="ADAL" clId="{BCDF6825-78BE-4B2A-B733-9919CF207759}" dt="2023-05-26T07:09:27.793" v="632" actId="478"/>
          <ac:spMkLst>
            <pc:docMk/>
            <pc:sldMk cId="174103533" sldId="296"/>
            <ac:spMk id="12" creationId="{9CB768E6-F82D-F12A-CE8F-B7AFD9201E23}"/>
          </ac:spMkLst>
        </pc:spChg>
        <pc:spChg chg="del mod">
          <ac:chgData name="TAN Mei Yi [Harrisdale Senior High School]" userId="f9f029c9-d743-4d60-9f2c-e74bdec1ab07" providerId="ADAL" clId="{BCDF6825-78BE-4B2A-B733-9919CF207759}" dt="2023-05-26T07:09:27.793" v="632" actId="478"/>
          <ac:spMkLst>
            <pc:docMk/>
            <pc:sldMk cId="174103533" sldId="296"/>
            <ac:spMk id="14" creationId="{8C723F6F-FB90-9508-2203-7974BA8FFE35}"/>
          </ac:spMkLst>
        </pc:spChg>
        <pc:spChg chg="del mod">
          <ac:chgData name="TAN Mei Yi [Harrisdale Senior High School]" userId="f9f029c9-d743-4d60-9f2c-e74bdec1ab07" providerId="ADAL" clId="{BCDF6825-78BE-4B2A-B733-9919CF207759}" dt="2023-05-26T07:09:27.793" v="632" actId="478"/>
          <ac:spMkLst>
            <pc:docMk/>
            <pc:sldMk cId="174103533" sldId="296"/>
            <ac:spMk id="15" creationId="{3C73D139-1AB5-F363-1C98-B146A959EEC9}"/>
          </ac:spMkLst>
        </pc:spChg>
        <pc:spChg chg="del mod">
          <ac:chgData name="TAN Mei Yi [Harrisdale Senior High School]" userId="f9f029c9-d743-4d60-9f2c-e74bdec1ab07" providerId="ADAL" clId="{BCDF6825-78BE-4B2A-B733-9919CF207759}" dt="2023-05-26T07:09:27.793" v="632" actId="478"/>
          <ac:spMkLst>
            <pc:docMk/>
            <pc:sldMk cId="174103533" sldId="296"/>
            <ac:spMk id="16" creationId="{A628BD14-E342-44DE-41EC-3763897B4FD5}"/>
          </ac:spMkLst>
        </pc:spChg>
        <pc:spChg chg="add mod">
          <ac:chgData name="TAN Mei Yi [Harrisdale Senior High School]" userId="f9f029c9-d743-4d60-9f2c-e74bdec1ab07" providerId="ADAL" clId="{BCDF6825-78BE-4B2A-B733-9919CF207759}" dt="2023-05-26T07:12:30.369" v="717" actId="1076"/>
          <ac:spMkLst>
            <pc:docMk/>
            <pc:sldMk cId="174103533" sldId="296"/>
            <ac:spMk id="18" creationId="{CCB349AD-C22A-EB4A-0E42-11096D4BF003}"/>
          </ac:spMkLst>
        </pc:spChg>
        <pc:spChg chg="add mod">
          <ac:chgData name="TAN Mei Yi [Harrisdale Senior High School]" userId="f9f029c9-d743-4d60-9f2c-e74bdec1ab07" providerId="ADAL" clId="{BCDF6825-78BE-4B2A-B733-9919CF207759}" dt="2023-05-26T07:13:05.269" v="750" actId="1076"/>
          <ac:spMkLst>
            <pc:docMk/>
            <pc:sldMk cId="174103533" sldId="296"/>
            <ac:spMk id="19" creationId="{384B387D-9FC3-54E7-45B6-35C4768B8107}"/>
          </ac:spMkLst>
        </pc:spChg>
        <pc:spChg chg="add del mod">
          <ac:chgData name="TAN Mei Yi [Harrisdale Senior High School]" userId="f9f029c9-d743-4d60-9f2c-e74bdec1ab07" providerId="ADAL" clId="{BCDF6825-78BE-4B2A-B733-9919CF207759}" dt="2023-05-26T07:12:57.208" v="740"/>
          <ac:spMkLst>
            <pc:docMk/>
            <pc:sldMk cId="174103533" sldId="296"/>
            <ac:spMk id="20" creationId="{F90C1CE2-3507-310A-8D85-E20211B23E7B}"/>
          </ac:spMkLst>
        </pc:spChg>
        <pc:picChg chg="del">
          <ac:chgData name="TAN Mei Yi [Harrisdale Senior High School]" userId="f9f029c9-d743-4d60-9f2c-e74bdec1ab07" providerId="ADAL" clId="{BCDF6825-78BE-4B2A-B733-9919CF207759}" dt="2023-05-24T02:29:04.685" v="12" actId="478"/>
          <ac:picMkLst>
            <pc:docMk/>
            <pc:sldMk cId="174103533" sldId="296"/>
            <ac:picMk id="5" creationId="{D9E5C07E-75F8-1034-435F-AE34E777A1E9}"/>
          </ac:picMkLst>
        </pc:picChg>
        <pc:picChg chg="add del mod">
          <ac:chgData name="TAN Mei Yi [Harrisdale Senior High School]" userId="f9f029c9-d743-4d60-9f2c-e74bdec1ab07" providerId="ADAL" clId="{BCDF6825-78BE-4B2A-B733-9919CF207759}" dt="2023-05-26T07:16:58.116" v="763" actId="478"/>
          <ac:picMkLst>
            <pc:docMk/>
            <pc:sldMk cId="174103533" sldId="296"/>
            <ac:picMk id="13" creationId="{C98FD73A-5BEB-9BC0-09AA-16DC59C3DB30}"/>
          </ac:picMkLst>
        </pc:picChg>
        <pc:picChg chg="del">
          <ac:chgData name="TAN Mei Yi [Harrisdale Senior High School]" userId="f9f029c9-d743-4d60-9f2c-e74bdec1ab07" providerId="ADAL" clId="{BCDF6825-78BE-4B2A-B733-9919CF207759}" dt="2023-05-24T02:29:04.685" v="12" actId="478"/>
          <ac:picMkLst>
            <pc:docMk/>
            <pc:sldMk cId="174103533" sldId="296"/>
            <ac:picMk id="17" creationId="{6DF37128-FDC9-2147-F87F-3152E2181957}"/>
          </ac:picMkLst>
        </pc:picChg>
      </pc:sldChg>
      <pc:sldChg chg="addSp delSp modSp add mod delAnim modAnim">
        <pc:chgData name="TAN Mei Yi [Harrisdale Senior High School]" userId="f9f029c9-d743-4d60-9f2c-e74bdec1ab07" providerId="ADAL" clId="{BCDF6825-78BE-4B2A-B733-9919CF207759}" dt="2023-05-26T07:28:45.043" v="888"/>
        <pc:sldMkLst>
          <pc:docMk/>
          <pc:sldMk cId="210235844" sldId="297"/>
        </pc:sldMkLst>
        <pc:spChg chg="mod">
          <ac:chgData name="TAN Mei Yi [Harrisdale Senior High School]" userId="f9f029c9-d743-4d60-9f2c-e74bdec1ab07" providerId="ADAL" clId="{BCDF6825-78BE-4B2A-B733-9919CF207759}" dt="2023-05-26T07:27:10.021" v="834" actId="20577"/>
          <ac:spMkLst>
            <pc:docMk/>
            <pc:sldMk cId="210235844" sldId="297"/>
            <ac:spMk id="3" creationId="{00000000-0000-0000-0000-000000000000}"/>
          </ac:spMkLst>
        </pc:spChg>
        <pc:spChg chg="mod">
          <ac:chgData name="TAN Mei Yi [Harrisdale Senior High School]" userId="f9f029c9-d743-4d60-9f2c-e74bdec1ab07" providerId="ADAL" clId="{BCDF6825-78BE-4B2A-B733-9919CF207759}" dt="2023-05-26T07:27:35.968" v="850" actId="1076"/>
          <ac:spMkLst>
            <pc:docMk/>
            <pc:sldMk cId="210235844" sldId="297"/>
            <ac:spMk id="6" creationId="{95ACB665-3F91-9EF3-5F2E-018ABF42AE39}"/>
          </ac:spMkLst>
        </pc:spChg>
        <pc:spChg chg="mod">
          <ac:chgData name="TAN Mei Yi [Harrisdale Senior High School]" userId="f9f029c9-d743-4d60-9f2c-e74bdec1ab07" providerId="ADAL" clId="{BCDF6825-78BE-4B2A-B733-9919CF207759}" dt="2023-05-26T07:27:47.711" v="866" actId="1076"/>
          <ac:spMkLst>
            <pc:docMk/>
            <pc:sldMk cId="210235844" sldId="297"/>
            <ac:spMk id="7" creationId="{7999494F-84FC-B838-6074-7918C57BECB0}"/>
          </ac:spMkLst>
        </pc:spChg>
        <pc:spChg chg="del">
          <ac:chgData name="TAN Mei Yi [Harrisdale Senior High School]" userId="f9f029c9-d743-4d60-9f2c-e74bdec1ab07" providerId="ADAL" clId="{BCDF6825-78BE-4B2A-B733-9919CF207759}" dt="2023-05-26T07:27:21.147" v="835" actId="478"/>
          <ac:spMkLst>
            <pc:docMk/>
            <pc:sldMk cId="210235844" sldId="297"/>
            <ac:spMk id="8" creationId="{67747B4F-3474-AEC6-44AF-5E7E329F1C74}"/>
          </ac:spMkLst>
        </pc:spChg>
        <pc:spChg chg="del">
          <ac:chgData name="TAN Mei Yi [Harrisdale Senior High School]" userId="f9f029c9-d743-4d60-9f2c-e74bdec1ab07" providerId="ADAL" clId="{BCDF6825-78BE-4B2A-B733-9919CF207759}" dt="2023-05-26T07:27:21.147" v="835" actId="478"/>
          <ac:spMkLst>
            <pc:docMk/>
            <pc:sldMk cId="210235844" sldId="297"/>
            <ac:spMk id="9" creationId="{B84740BB-D42B-DB81-371A-D1F12BBF15CA}"/>
          </ac:spMkLst>
        </pc:spChg>
        <pc:spChg chg="del">
          <ac:chgData name="TAN Mei Yi [Harrisdale Senior High School]" userId="f9f029c9-d743-4d60-9f2c-e74bdec1ab07" providerId="ADAL" clId="{BCDF6825-78BE-4B2A-B733-9919CF207759}" dt="2023-05-26T07:27:21.147" v="835" actId="478"/>
          <ac:spMkLst>
            <pc:docMk/>
            <pc:sldMk cId="210235844" sldId="297"/>
            <ac:spMk id="10" creationId="{10ACFAC1-B7A0-2761-B371-C9E9826B0C91}"/>
          </ac:spMkLst>
        </pc:spChg>
        <pc:spChg chg="del">
          <ac:chgData name="TAN Mei Yi [Harrisdale Senior High School]" userId="f9f029c9-d743-4d60-9f2c-e74bdec1ab07" providerId="ADAL" clId="{BCDF6825-78BE-4B2A-B733-9919CF207759}" dt="2023-05-26T07:27:21.147" v="835" actId="478"/>
          <ac:spMkLst>
            <pc:docMk/>
            <pc:sldMk cId="210235844" sldId="297"/>
            <ac:spMk id="11" creationId="{6B8CB329-410E-D145-5A00-0970D8CFDA80}"/>
          </ac:spMkLst>
        </pc:spChg>
        <pc:spChg chg="del">
          <ac:chgData name="TAN Mei Yi [Harrisdale Senior High School]" userId="f9f029c9-d743-4d60-9f2c-e74bdec1ab07" providerId="ADAL" clId="{BCDF6825-78BE-4B2A-B733-9919CF207759}" dt="2023-05-26T07:27:21.147" v="835" actId="478"/>
          <ac:spMkLst>
            <pc:docMk/>
            <pc:sldMk cId="210235844" sldId="297"/>
            <ac:spMk id="12" creationId="{9CB768E6-F82D-F12A-CE8F-B7AFD9201E23}"/>
          </ac:spMkLst>
        </pc:spChg>
        <pc:spChg chg="del">
          <ac:chgData name="TAN Mei Yi [Harrisdale Senior High School]" userId="f9f029c9-d743-4d60-9f2c-e74bdec1ab07" providerId="ADAL" clId="{BCDF6825-78BE-4B2A-B733-9919CF207759}" dt="2023-05-26T07:27:21.147" v="835" actId="478"/>
          <ac:spMkLst>
            <pc:docMk/>
            <pc:sldMk cId="210235844" sldId="297"/>
            <ac:spMk id="14" creationId="{8C723F6F-FB90-9508-2203-7974BA8FFE35}"/>
          </ac:spMkLst>
        </pc:spChg>
        <pc:spChg chg="del">
          <ac:chgData name="TAN Mei Yi [Harrisdale Senior High School]" userId="f9f029c9-d743-4d60-9f2c-e74bdec1ab07" providerId="ADAL" clId="{BCDF6825-78BE-4B2A-B733-9919CF207759}" dt="2023-05-26T07:27:21.147" v="835" actId="478"/>
          <ac:spMkLst>
            <pc:docMk/>
            <pc:sldMk cId="210235844" sldId="297"/>
            <ac:spMk id="15" creationId="{3C73D139-1AB5-F363-1C98-B146A959EEC9}"/>
          </ac:spMkLst>
        </pc:spChg>
        <pc:spChg chg="del">
          <ac:chgData name="TAN Mei Yi [Harrisdale Senior High School]" userId="f9f029c9-d743-4d60-9f2c-e74bdec1ab07" providerId="ADAL" clId="{BCDF6825-78BE-4B2A-B733-9919CF207759}" dt="2023-05-26T07:27:21.147" v="835" actId="478"/>
          <ac:spMkLst>
            <pc:docMk/>
            <pc:sldMk cId="210235844" sldId="297"/>
            <ac:spMk id="16" creationId="{A628BD14-E342-44DE-41EC-3763897B4FD5}"/>
          </ac:spMkLst>
        </pc:spChg>
        <pc:spChg chg="add mod">
          <ac:chgData name="TAN Mei Yi [Harrisdale Senior High School]" userId="f9f029c9-d743-4d60-9f2c-e74bdec1ab07" providerId="ADAL" clId="{BCDF6825-78BE-4B2A-B733-9919CF207759}" dt="2023-05-26T07:27:57.454" v="875" actId="1076"/>
          <ac:spMkLst>
            <pc:docMk/>
            <pc:sldMk cId="210235844" sldId="297"/>
            <ac:spMk id="17" creationId="{D86C62A4-AFA9-EB0F-DD52-D040E05E03BB}"/>
          </ac:spMkLst>
        </pc:spChg>
        <pc:spChg chg="add mod">
          <ac:chgData name="TAN Mei Yi [Harrisdale Senior High School]" userId="f9f029c9-d743-4d60-9f2c-e74bdec1ab07" providerId="ADAL" clId="{BCDF6825-78BE-4B2A-B733-9919CF207759}" dt="2023-05-26T07:28:09.060" v="884" actId="1076"/>
          <ac:spMkLst>
            <pc:docMk/>
            <pc:sldMk cId="210235844" sldId="297"/>
            <ac:spMk id="18" creationId="{55BAFF4A-2FFD-18E7-3934-8E401F8359F2}"/>
          </ac:spMkLst>
        </pc:spChg>
        <pc:picChg chg="add del mod">
          <ac:chgData name="TAN Mei Yi [Harrisdale Senior High School]" userId="f9f029c9-d743-4d60-9f2c-e74bdec1ab07" providerId="ADAL" clId="{BCDF6825-78BE-4B2A-B733-9919CF207759}" dt="2023-05-26T07:28:10.306" v="885" actId="478"/>
          <ac:picMkLst>
            <pc:docMk/>
            <pc:sldMk cId="210235844" sldId="297"/>
            <ac:picMk id="5" creationId="{635BBD1B-517B-269A-693E-781FCE2AF941}"/>
          </ac:picMkLst>
        </pc:picChg>
        <pc:picChg chg="del">
          <ac:chgData name="TAN Mei Yi [Harrisdale Senior High School]" userId="f9f029c9-d743-4d60-9f2c-e74bdec1ab07" providerId="ADAL" clId="{BCDF6825-78BE-4B2A-B733-9919CF207759}" dt="2023-05-24T02:29:28.122" v="15" actId="478"/>
          <ac:picMkLst>
            <pc:docMk/>
            <pc:sldMk cId="210235844" sldId="297"/>
            <ac:picMk id="13" creationId="{C98FD73A-5BEB-9BC0-09AA-16DC59C3DB30}"/>
          </ac:picMkLst>
        </pc:picChg>
        <pc:picChg chg="add mod">
          <ac:chgData name="TAN Mei Yi [Harrisdale Senior High School]" userId="f9f029c9-d743-4d60-9f2c-e74bdec1ab07" providerId="ADAL" clId="{BCDF6825-78BE-4B2A-B733-9919CF207759}" dt="2023-05-26T07:28:42.477" v="887" actId="1076"/>
          <ac:picMkLst>
            <pc:docMk/>
            <pc:sldMk cId="210235844" sldId="297"/>
            <ac:picMk id="20" creationId="{7DDFBBFB-75FD-EF85-17D9-1CEED76EB0AA}"/>
          </ac:picMkLst>
        </pc:picChg>
      </pc:sldChg>
      <pc:sldChg chg="addSp delSp modSp add mod delAnim modAnim">
        <pc:chgData name="TAN Mei Yi [Harrisdale Senior High School]" userId="f9f029c9-d743-4d60-9f2c-e74bdec1ab07" providerId="ADAL" clId="{BCDF6825-78BE-4B2A-B733-9919CF207759}" dt="2023-05-26T07:34:30.948" v="1031" actId="1076"/>
        <pc:sldMkLst>
          <pc:docMk/>
          <pc:sldMk cId="524679162" sldId="298"/>
        </pc:sldMkLst>
        <pc:spChg chg="mod">
          <ac:chgData name="TAN Mei Yi [Harrisdale Senior High School]" userId="f9f029c9-d743-4d60-9f2c-e74bdec1ab07" providerId="ADAL" clId="{BCDF6825-78BE-4B2A-B733-9919CF207759}" dt="2023-05-26T07:32:49.484" v="971" actId="14100"/>
          <ac:spMkLst>
            <pc:docMk/>
            <pc:sldMk cId="524679162" sldId="298"/>
            <ac:spMk id="3" creationId="{00000000-0000-0000-0000-000000000000}"/>
          </ac:spMkLst>
        </pc:spChg>
        <pc:spChg chg="mod">
          <ac:chgData name="TAN Mei Yi [Harrisdale Senior High School]" userId="f9f029c9-d743-4d60-9f2c-e74bdec1ab07" providerId="ADAL" clId="{BCDF6825-78BE-4B2A-B733-9919CF207759}" dt="2023-05-26T07:33:10.007" v="989" actId="20577"/>
          <ac:spMkLst>
            <pc:docMk/>
            <pc:sldMk cId="524679162" sldId="298"/>
            <ac:spMk id="6" creationId="{95ACB665-3F91-9EF3-5F2E-018ABF42AE39}"/>
          </ac:spMkLst>
        </pc:spChg>
        <pc:spChg chg="del">
          <ac:chgData name="TAN Mei Yi [Harrisdale Senior High School]" userId="f9f029c9-d743-4d60-9f2c-e74bdec1ab07" providerId="ADAL" clId="{BCDF6825-78BE-4B2A-B733-9919CF207759}" dt="2023-05-26T07:32:58.763" v="975" actId="478"/>
          <ac:spMkLst>
            <pc:docMk/>
            <pc:sldMk cId="524679162" sldId="298"/>
            <ac:spMk id="7" creationId="{7999494F-84FC-B838-6074-7918C57BECB0}"/>
          </ac:spMkLst>
        </pc:spChg>
        <pc:spChg chg="del">
          <ac:chgData name="TAN Mei Yi [Harrisdale Senior High School]" userId="f9f029c9-d743-4d60-9f2c-e74bdec1ab07" providerId="ADAL" clId="{BCDF6825-78BE-4B2A-B733-9919CF207759}" dt="2023-05-26T07:32:58.763" v="975" actId="478"/>
          <ac:spMkLst>
            <pc:docMk/>
            <pc:sldMk cId="524679162" sldId="298"/>
            <ac:spMk id="8" creationId="{67747B4F-3474-AEC6-44AF-5E7E329F1C74}"/>
          </ac:spMkLst>
        </pc:spChg>
        <pc:spChg chg="del">
          <ac:chgData name="TAN Mei Yi [Harrisdale Senior High School]" userId="f9f029c9-d743-4d60-9f2c-e74bdec1ab07" providerId="ADAL" clId="{BCDF6825-78BE-4B2A-B733-9919CF207759}" dt="2023-05-26T07:32:58.763" v="975" actId="478"/>
          <ac:spMkLst>
            <pc:docMk/>
            <pc:sldMk cId="524679162" sldId="298"/>
            <ac:spMk id="9" creationId="{B84740BB-D42B-DB81-371A-D1F12BBF15CA}"/>
          </ac:spMkLst>
        </pc:spChg>
        <pc:spChg chg="del">
          <ac:chgData name="TAN Mei Yi [Harrisdale Senior High School]" userId="f9f029c9-d743-4d60-9f2c-e74bdec1ab07" providerId="ADAL" clId="{BCDF6825-78BE-4B2A-B733-9919CF207759}" dt="2023-05-26T07:32:58.763" v="975" actId="478"/>
          <ac:spMkLst>
            <pc:docMk/>
            <pc:sldMk cId="524679162" sldId="298"/>
            <ac:spMk id="10" creationId="{10ACFAC1-B7A0-2761-B371-C9E9826B0C91}"/>
          </ac:spMkLst>
        </pc:spChg>
        <pc:spChg chg="del">
          <ac:chgData name="TAN Mei Yi [Harrisdale Senior High School]" userId="f9f029c9-d743-4d60-9f2c-e74bdec1ab07" providerId="ADAL" clId="{BCDF6825-78BE-4B2A-B733-9919CF207759}" dt="2023-05-26T07:32:58.763" v="975" actId="478"/>
          <ac:spMkLst>
            <pc:docMk/>
            <pc:sldMk cId="524679162" sldId="298"/>
            <ac:spMk id="11" creationId="{6B8CB329-410E-D145-5A00-0970D8CFDA80}"/>
          </ac:spMkLst>
        </pc:spChg>
        <pc:spChg chg="del">
          <ac:chgData name="TAN Mei Yi [Harrisdale Senior High School]" userId="f9f029c9-d743-4d60-9f2c-e74bdec1ab07" providerId="ADAL" clId="{BCDF6825-78BE-4B2A-B733-9919CF207759}" dt="2023-05-26T07:32:58.763" v="975" actId="478"/>
          <ac:spMkLst>
            <pc:docMk/>
            <pc:sldMk cId="524679162" sldId="298"/>
            <ac:spMk id="12" creationId="{9CB768E6-F82D-F12A-CE8F-B7AFD9201E23}"/>
          </ac:spMkLst>
        </pc:spChg>
        <pc:spChg chg="del">
          <ac:chgData name="TAN Mei Yi [Harrisdale Senior High School]" userId="f9f029c9-d743-4d60-9f2c-e74bdec1ab07" providerId="ADAL" clId="{BCDF6825-78BE-4B2A-B733-9919CF207759}" dt="2023-05-26T07:32:58.763" v="975" actId="478"/>
          <ac:spMkLst>
            <pc:docMk/>
            <pc:sldMk cId="524679162" sldId="298"/>
            <ac:spMk id="14" creationId="{8C723F6F-FB90-9508-2203-7974BA8FFE35}"/>
          </ac:spMkLst>
        </pc:spChg>
        <pc:spChg chg="del mod">
          <ac:chgData name="TAN Mei Yi [Harrisdale Senior High School]" userId="f9f029c9-d743-4d60-9f2c-e74bdec1ab07" providerId="ADAL" clId="{BCDF6825-78BE-4B2A-B733-9919CF207759}" dt="2023-05-26T07:32:55.335" v="974" actId="478"/>
          <ac:spMkLst>
            <pc:docMk/>
            <pc:sldMk cId="524679162" sldId="298"/>
            <ac:spMk id="15" creationId="{3C73D139-1AB5-F363-1C98-B146A959EEC9}"/>
          </ac:spMkLst>
        </pc:spChg>
        <pc:spChg chg="del mod">
          <ac:chgData name="TAN Mei Yi [Harrisdale Senior High School]" userId="f9f029c9-d743-4d60-9f2c-e74bdec1ab07" providerId="ADAL" clId="{BCDF6825-78BE-4B2A-B733-9919CF207759}" dt="2023-05-26T07:32:55.335" v="974" actId="478"/>
          <ac:spMkLst>
            <pc:docMk/>
            <pc:sldMk cId="524679162" sldId="298"/>
            <ac:spMk id="16" creationId="{A628BD14-E342-44DE-41EC-3763897B4FD5}"/>
          </ac:spMkLst>
        </pc:spChg>
        <pc:spChg chg="add mod">
          <ac:chgData name="TAN Mei Yi [Harrisdale Senior High School]" userId="f9f029c9-d743-4d60-9f2c-e74bdec1ab07" providerId="ADAL" clId="{BCDF6825-78BE-4B2A-B733-9919CF207759}" dt="2023-05-26T07:33:33.434" v="1003" actId="1076"/>
          <ac:spMkLst>
            <pc:docMk/>
            <pc:sldMk cId="524679162" sldId="298"/>
            <ac:spMk id="17" creationId="{6F419523-1D93-2CFA-D568-A0E5722F5B49}"/>
          </ac:spMkLst>
        </pc:spChg>
        <pc:spChg chg="add mod">
          <ac:chgData name="TAN Mei Yi [Harrisdale Senior High School]" userId="f9f029c9-d743-4d60-9f2c-e74bdec1ab07" providerId="ADAL" clId="{BCDF6825-78BE-4B2A-B733-9919CF207759}" dt="2023-05-26T07:34:04.552" v="1012" actId="1076"/>
          <ac:spMkLst>
            <pc:docMk/>
            <pc:sldMk cId="524679162" sldId="298"/>
            <ac:spMk id="18" creationId="{147B5609-7D1A-C5FB-59C8-F39E8F7415A5}"/>
          </ac:spMkLst>
        </pc:spChg>
        <pc:spChg chg="add mod">
          <ac:chgData name="TAN Mei Yi [Harrisdale Senior High School]" userId="f9f029c9-d743-4d60-9f2c-e74bdec1ab07" providerId="ADAL" clId="{BCDF6825-78BE-4B2A-B733-9919CF207759}" dt="2023-05-26T07:34:17.194" v="1023" actId="1076"/>
          <ac:spMkLst>
            <pc:docMk/>
            <pc:sldMk cId="524679162" sldId="298"/>
            <ac:spMk id="19" creationId="{4B5C4132-C97B-FCFA-725C-DCEEFE56A306}"/>
          </ac:spMkLst>
        </pc:spChg>
        <pc:spChg chg="add mod">
          <ac:chgData name="TAN Mei Yi [Harrisdale Senior High School]" userId="f9f029c9-d743-4d60-9f2c-e74bdec1ab07" providerId="ADAL" clId="{BCDF6825-78BE-4B2A-B733-9919CF207759}" dt="2023-05-26T07:34:30.948" v="1031" actId="1076"/>
          <ac:spMkLst>
            <pc:docMk/>
            <pc:sldMk cId="524679162" sldId="298"/>
            <ac:spMk id="20" creationId="{A26F2B84-3DCB-6653-5B4B-ED79E4F0C3D3}"/>
          </ac:spMkLst>
        </pc:spChg>
        <pc:picChg chg="del">
          <ac:chgData name="TAN Mei Yi [Harrisdale Senior High School]" userId="f9f029c9-d743-4d60-9f2c-e74bdec1ab07" providerId="ADAL" clId="{BCDF6825-78BE-4B2A-B733-9919CF207759}" dt="2023-05-24T02:29:56.312" v="18" actId="478"/>
          <ac:picMkLst>
            <pc:docMk/>
            <pc:sldMk cId="524679162" sldId="298"/>
            <ac:picMk id="5" creationId="{635BBD1B-517B-269A-693E-781FCE2AF941}"/>
          </ac:picMkLst>
        </pc:picChg>
        <pc:picChg chg="add del mod">
          <ac:chgData name="TAN Mei Yi [Harrisdale Senior High School]" userId="f9f029c9-d743-4d60-9f2c-e74bdec1ab07" providerId="ADAL" clId="{BCDF6825-78BE-4B2A-B733-9919CF207759}" dt="2023-05-26T07:34:25.936" v="1030" actId="478"/>
          <ac:picMkLst>
            <pc:docMk/>
            <pc:sldMk cId="524679162" sldId="298"/>
            <ac:picMk id="13" creationId="{52F5545A-19EE-7885-CD68-9C133B6F4879}"/>
          </ac:picMkLst>
        </pc:picChg>
      </pc:sldChg>
      <pc:sldChg chg="addSp delSp add del mod">
        <pc:chgData name="TAN Mei Yi [Harrisdale Senior High School]" userId="f9f029c9-d743-4d60-9f2c-e74bdec1ab07" providerId="ADAL" clId="{BCDF6825-78BE-4B2A-B733-9919CF207759}" dt="2023-05-26T07:34:57.691" v="1032" actId="47"/>
        <pc:sldMkLst>
          <pc:docMk/>
          <pc:sldMk cId="1782732818" sldId="299"/>
        </pc:sldMkLst>
        <pc:picChg chg="add">
          <ac:chgData name="TAN Mei Yi [Harrisdale Senior High School]" userId="f9f029c9-d743-4d60-9f2c-e74bdec1ab07" providerId="ADAL" clId="{BCDF6825-78BE-4B2A-B733-9919CF207759}" dt="2023-05-24T02:30:14.387" v="22" actId="22"/>
          <ac:picMkLst>
            <pc:docMk/>
            <pc:sldMk cId="1782732818" sldId="299"/>
            <ac:picMk id="5" creationId="{8566943B-7586-F659-B956-BCCF6581CB52}"/>
          </ac:picMkLst>
        </pc:picChg>
        <pc:picChg chg="del">
          <ac:chgData name="TAN Mei Yi [Harrisdale Senior High School]" userId="f9f029c9-d743-4d60-9f2c-e74bdec1ab07" providerId="ADAL" clId="{BCDF6825-78BE-4B2A-B733-9919CF207759}" dt="2023-05-24T02:30:14.073" v="21" actId="478"/>
          <ac:picMkLst>
            <pc:docMk/>
            <pc:sldMk cId="1782732818" sldId="299"/>
            <ac:picMk id="13" creationId="{52F5545A-19EE-7885-CD68-9C133B6F4879}"/>
          </ac:picMkLst>
        </pc:picChg>
      </pc:sldChg>
      <pc:sldChg chg="addSp delSp modSp add mod delAnim modAnim">
        <pc:chgData name="TAN Mei Yi [Harrisdale Senior High School]" userId="f9f029c9-d743-4d60-9f2c-e74bdec1ab07" providerId="ADAL" clId="{BCDF6825-78BE-4B2A-B733-9919CF207759}" dt="2023-05-26T06:30:44.042" v="281" actId="478"/>
        <pc:sldMkLst>
          <pc:docMk/>
          <pc:sldMk cId="303368718" sldId="300"/>
        </pc:sldMkLst>
        <pc:spChg chg="mod">
          <ac:chgData name="TAN Mei Yi [Harrisdale Senior High School]" userId="f9f029c9-d743-4d60-9f2c-e74bdec1ab07" providerId="ADAL" clId="{BCDF6825-78BE-4B2A-B733-9919CF207759}" dt="2023-05-24T02:39:42.097" v="151" actId="20577"/>
          <ac:spMkLst>
            <pc:docMk/>
            <pc:sldMk cId="303368718" sldId="300"/>
            <ac:spMk id="3" creationId="{00000000-0000-0000-0000-000000000000}"/>
          </ac:spMkLst>
        </pc:spChg>
        <pc:spChg chg="add mod">
          <ac:chgData name="TAN Mei Yi [Harrisdale Senior High School]" userId="f9f029c9-d743-4d60-9f2c-e74bdec1ab07" providerId="ADAL" clId="{BCDF6825-78BE-4B2A-B733-9919CF207759}" dt="2023-05-26T06:27:41.538" v="212" actId="1076"/>
          <ac:spMkLst>
            <pc:docMk/>
            <pc:sldMk cId="303368718" sldId="300"/>
            <ac:spMk id="4" creationId="{DF34F0BE-D45B-4E5E-AE95-54B6648EBE83}"/>
          </ac:spMkLst>
        </pc:spChg>
        <pc:spChg chg="add mod">
          <ac:chgData name="TAN Mei Yi [Harrisdale Senior High School]" userId="f9f029c9-d743-4d60-9f2c-e74bdec1ab07" providerId="ADAL" clId="{BCDF6825-78BE-4B2A-B733-9919CF207759}" dt="2023-05-26T06:27:37.356" v="211" actId="1076"/>
          <ac:spMkLst>
            <pc:docMk/>
            <pc:sldMk cId="303368718" sldId="300"/>
            <ac:spMk id="7" creationId="{7BE1C99A-BD72-E24D-B662-03F162CD9369}"/>
          </ac:spMkLst>
        </pc:spChg>
        <pc:spChg chg="add mod">
          <ac:chgData name="TAN Mei Yi [Harrisdale Senior High School]" userId="f9f029c9-d743-4d60-9f2c-e74bdec1ab07" providerId="ADAL" clId="{BCDF6825-78BE-4B2A-B733-9919CF207759}" dt="2023-05-26T06:30:08.207" v="228" actId="6549"/>
          <ac:spMkLst>
            <pc:docMk/>
            <pc:sldMk cId="303368718" sldId="300"/>
            <ac:spMk id="8" creationId="{4D17D013-74CF-5861-B67C-AAFF478A4E4A}"/>
          </ac:spMkLst>
        </pc:spChg>
        <pc:spChg chg="mod">
          <ac:chgData name="TAN Mei Yi [Harrisdale Senior High School]" userId="f9f029c9-d743-4d60-9f2c-e74bdec1ab07" providerId="ADAL" clId="{BCDF6825-78BE-4B2A-B733-9919CF207759}" dt="2023-05-26T06:26:48.678" v="176" actId="1076"/>
          <ac:spMkLst>
            <pc:docMk/>
            <pc:sldMk cId="303368718" sldId="300"/>
            <ac:spMk id="9" creationId="{29699994-25E0-710C-CD89-E190BEA88A7D}"/>
          </ac:spMkLst>
        </pc:spChg>
        <pc:spChg chg="del">
          <ac:chgData name="TAN Mei Yi [Harrisdale Senior High School]" userId="f9f029c9-d743-4d60-9f2c-e74bdec1ab07" providerId="ADAL" clId="{BCDF6825-78BE-4B2A-B733-9919CF207759}" dt="2023-05-24T02:39:51.282" v="154" actId="478"/>
          <ac:spMkLst>
            <pc:docMk/>
            <pc:sldMk cId="303368718" sldId="300"/>
            <ac:spMk id="10" creationId="{92507F5D-1811-A2D4-3FB4-6B6C92B544FA}"/>
          </ac:spMkLst>
        </pc:spChg>
        <pc:spChg chg="del">
          <ac:chgData name="TAN Mei Yi [Harrisdale Senior High School]" userId="f9f029c9-d743-4d60-9f2c-e74bdec1ab07" providerId="ADAL" clId="{BCDF6825-78BE-4B2A-B733-9919CF207759}" dt="2023-05-24T02:39:51.282" v="154" actId="478"/>
          <ac:spMkLst>
            <pc:docMk/>
            <pc:sldMk cId="303368718" sldId="300"/>
            <ac:spMk id="11" creationId="{441F0072-7922-86C9-22E7-9AFEDF15437E}"/>
          </ac:spMkLst>
        </pc:spChg>
        <pc:spChg chg="del">
          <ac:chgData name="TAN Mei Yi [Harrisdale Senior High School]" userId="f9f029c9-d743-4d60-9f2c-e74bdec1ab07" providerId="ADAL" clId="{BCDF6825-78BE-4B2A-B733-9919CF207759}" dt="2023-05-24T02:39:51.282" v="154" actId="478"/>
          <ac:spMkLst>
            <pc:docMk/>
            <pc:sldMk cId="303368718" sldId="300"/>
            <ac:spMk id="12" creationId="{81ECE918-FC92-483F-96A3-9A4A18C3ED2B}"/>
          </ac:spMkLst>
        </pc:spChg>
        <pc:spChg chg="del">
          <ac:chgData name="TAN Mei Yi [Harrisdale Senior High School]" userId="f9f029c9-d743-4d60-9f2c-e74bdec1ab07" providerId="ADAL" clId="{BCDF6825-78BE-4B2A-B733-9919CF207759}" dt="2023-05-24T02:39:51.282" v="154" actId="478"/>
          <ac:spMkLst>
            <pc:docMk/>
            <pc:sldMk cId="303368718" sldId="300"/>
            <ac:spMk id="13" creationId="{2A864CB1-2D3C-B6C8-6791-8869FDB9F8F9}"/>
          </ac:spMkLst>
        </pc:spChg>
        <pc:spChg chg="del">
          <ac:chgData name="TAN Mei Yi [Harrisdale Senior High School]" userId="f9f029c9-d743-4d60-9f2c-e74bdec1ab07" providerId="ADAL" clId="{BCDF6825-78BE-4B2A-B733-9919CF207759}" dt="2023-05-24T02:39:51.282" v="154" actId="478"/>
          <ac:spMkLst>
            <pc:docMk/>
            <pc:sldMk cId="303368718" sldId="300"/>
            <ac:spMk id="14" creationId="{3805CB4F-F9E6-1398-0128-D244C3FE3CB4}"/>
          </ac:spMkLst>
        </pc:spChg>
        <pc:spChg chg="del">
          <ac:chgData name="TAN Mei Yi [Harrisdale Senior High School]" userId="f9f029c9-d743-4d60-9f2c-e74bdec1ab07" providerId="ADAL" clId="{BCDF6825-78BE-4B2A-B733-9919CF207759}" dt="2023-05-24T02:39:51.282" v="154" actId="478"/>
          <ac:spMkLst>
            <pc:docMk/>
            <pc:sldMk cId="303368718" sldId="300"/>
            <ac:spMk id="15" creationId="{DD3BE5A4-8FF6-9943-376F-924AF1260FC5}"/>
          </ac:spMkLst>
        </pc:spChg>
        <pc:spChg chg="del">
          <ac:chgData name="TAN Mei Yi [Harrisdale Senior High School]" userId="f9f029c9-d743-4d60-9f2c-e74bdec1ab07" providerId="ADAL" clId="{BCDF6825-78BE-4B2A-B733-9919CF207759}" dt="2023-05-24T02:39:51.282" v="154" actId="478"/>
          <ac:spMkLst>
            <pc:docMk/>
            <pc:sldMk cId="303368718" sldId="300"/>
            <ac:spMk id="16" creationId="{10A0FE5F-6C0A-2C35-AFC2-79696763BB7B}"/>
          </ac:spMkLst>
        </pc:spChg>
        <pc:spChg chg="del">
          <ac:chgData name="TAN Mei Yi [Harrisdale Senior High School]" userId="f9f029c9-d743-4d60-9f2c-e74bdec1ab07" providerId="ADAL" clId="{BCDF6825-78BE-4B2A-B733-9919CF207759}" dt="2023-05-24T02:39:51.282" v="154" actId="478"/>
          <ac:spMkLst>
            <pc:docMk/>
            <pc:sldMk cId="303368718" sldId="300"/>
            <ac:spMk id="17" creationId="{FCF08003-3704-0F6B-9779-9D9441AA2E30}"/>
          </ac:spMkLst>
        </pc:spChg>
        <pc:spChg chg="del">
          <ac:chgData name="TAN Mei Yi [Harrisdale Senior High School]" userId="f9f029c9-d743-4d60-9f2c-e74bdec1ab07" providerId="ADAL" clId="{BCDF6825-78BE-4B2A-B733-9919CF207759}" dt="2023-05-24T02:39:51.282" v="154" actId="478"/>
          <ac:spMkLst>
            <pc:docMk/>
            <pc:sldMk cId="303368718" sldId="300"/>
            <ac:spMk id="18" creationId="{14465830-AFDF-7082-A5CF-F92AB95EE0A1}"/>
          </ac:spMkLst>
        </pc:spChg>
        <pc:spChg chg="del">
          <ac:chgData name="TAN Mei Yi [Harrisdale Senior High School]" userId="f9f029c9-d743-4d60-9f2c-e74bdec1ab07" providerId="ADAL" clId="{BCDF6825-78BE-4B2A-B733-9919CF207759}" dt="2023-05-24T02:39:51.282" v="154" actId="478"/>
          <ac:spMkLst>
            <pc:docMk/>
            <pc:sldMk cId="303368718" sldId="300"/>
            <ac:spMk id="19" creationId="{23D1981E-FB4B-2C8C-82B3-561BEFBCA3E0}"/>
          </ac:spMkLst>
        </pc:spChg>
        <pc:spChg chg="add mod">
          <ac:chgData name="TAN Mei Yi [Harrisdale Senior High School]" userId="f9f029c9-d743-4d60-9f2c-e74bdec1ab07" providerId="ADAL" clId="{BCDF6825-78BE-4B2A-B733-9919CF207759}" dt="2023-05-26T06:30:24.679" v="251" actId="1076"/>
          <ac:spMkLst>
            <pc:docMk/>
            <pc:sldMk cId="303368718" sldId="300"/>
            <ac:spMk id="20" creationId="{44C4B2D4-7B18-CA48-9481-7D6AD8B2DA50}"/>
          </ac:spMkLst>
        </pc:spChg>
        <pc:spChg chg="add mod">
          <ac:chgData name="TAN Mei Yi [Harrisdale Senior High School]" userId="f9f029c9-d743-4d60-9f2c-e74bdec1ab07" providerId="ADAL" clId="{BCDF6825-78BE-4B2A-B733-9919CF207759}" dt="2023-05-26T06:30:32.575" v="260" actId="1076"/>
          <ac:spMkLst>
            <pc:docMk/>
            <pc:sldMk cId="303368718" sldId="300"/>
            <ac:spMk id="21" creationId="{889F1523-7FF7-A7EB-5292-B327E05912FD}"/>
          </ac:spMkLst>
        </pc:spChg>
        <pc:spChg chg="add mod">
          <ac:chgData name="TAN Mei Yi [Harrisdale Senior High School]" userId="f9f029c9-d743-4d60-9f2c-e74bdec1ab07" providerId="ADAL" clId="{BCDF6825-78BE-4B2A-B733-9919CF207759}" dt="2023-05-26T06:30:42.558" v="280" actId="1076"/>
          <ac:spMkLst>
            <pc:docMk/>
            <pc:sldMk cId="303368718" sldId="300"/>
            <ac:spMk id="22" creationId="{B0CADD24-90BB-9F2D-1073-C3227EEE75FF}"/>
          </ac:spMkLst>
        </pc:spChg>
        <pc:picChg chg="del mod">
          <ac:chgData name="TAN Mei Yi [Harrisdale Senior High School]" userId="f9f029c9-d743-4d60-9f2c-e74bdec1ab07" providerId="ADAL" clId="{BCDF6825-78BE-4B2A-B733-9919CF207759}" dt="2023-05-26T06:30:44.042" v="281" actId="478"/>
          <ac:picMkLst>
            <pc:docMk/>
            <pc:sldMk cId="303368718" sldId="300"/>
            <ac:picMk id="5" creationId="{517ACF37-0B9B-C8DB-DA6B-2E99C3BCACE0}"/>
          </ac:picMkLst>
        </pc:picChg>
        <pc:picChg chg="del">
          <ac:chgData name="TAN Mei Yi [Harrisdale Senior High School]" userId="f9f029c9-d743-4d60-9f2c-e74bdec1ab07" providerId="ADAL" clId="{BCDF6825-78BE-4B2A-B733-9919CF207759}" dt="2023-05-24T02:39:44.751" v="152" actId="478"/>
          <ac:picMkLst>
            <pc:docMk/>
            <pc:sldMk cId="303368718" sldId="300"/>
            <ac:picMk id="6" creationId="{D3100E5D-466F-90B7-1BDC-3CC8C04267D5}"/>
          </ac:picMkLst>
        </pc:picChg>
      </pc:sldChg>
      <pc:sldChg chg="addSp delSp modSp add mod ord delAnim modAnim">
        <pc:chgData name="TAN Mei Yi [Harrisdale Senior High School]" userId="f9f029c9-d743-4d60-9f2c-e74bdec1ab07" providerId="ADAL" clId="{BCDF6825-78BE-4B2A-B733-9919CF207759}" dt="2023-05-29T04:45:51.838" v="1507"/>
        <pc:sldMkLst>
          <pc:docMk/>
          <pc:sldMk cId="960182714" sldId="301"/>
        </pc:sldMkLst>
        <pc:spChg chg="mod">
          <ac:chgData name="TAN Mei Yi [Harrisdale Senior High School]" userId="f9f029c9-d743-4d60-9f2c-e74bdec1ab07" providerId="ADAL" clId="{BCDF6825-78BE-4B2A-B733-9919CF207759}" dt="2023-05-29T03:01:53.425" v="1170" actId="14100"/>
          <ac:spMkLst>
            <pc:docMk/>
            <pc:sldMk cId="960182714" sldId="301"/>
            <ac:spMk id="3" creationId="{00000000-0000-0000-0000-000000000000}"/>
          </ac:spMkLst>
        </pc:spChg>
        <pc:spChg chg="add mod">
          <ac:chgData name="TAN Mei Yi [Harrisdale Senior High School]" userId="f9f029c9-d743-4d60-9f2c-e74bdec1ab07" providerId="ADAL" clId="{BCDF6825-78BE-4B2A-B733-9919CF207759}" dt="2023-05-29T04:42:40.223" v="1409" actId="20577"/>
          <ac:spMkLst>
            <pc:docMk/>
            <pc:sldMk cId="960182714" sldId="301"/>
            <ac:spMk id="4" creationId="{E918D622-5752-F10C-0B8C-656D8CAA87A4}"/>
          </ac:spMkLst>
        </pc:spChg>
        <pc:spChg chg="add mod">
          <ac:chgData name="TAN Mei Yi [Harrisdale Senior High School]" userId="f9f029c9-d743-4d60-9f2c-e74bdec1ab07" providerId="ADAL" clId="{BCDF6825-78BE-4B2A-B733-9919CF207759}" dt="2023-05-29T04:43:13.063" v="1426" actId="1076"/>
          <ac:spMkLst>
            <pc:docMk/>
            <pc:sldMk cId="960182714" sldId="301"/>
            <ac:spMk id="5" creationId="{EDF6F01D-712B-074C-9C49-613049A97BFA}"/>
          </ac:spMkLst>
        </pc:spChg>
        <pc:spChg chg="mod">
          <ac:chgData name="TAN Mei Yi [Harrisdale Senior High School]" userId="f9f029c9-d743-4d60-9f2c-e74bdec1ab07" providerId="ADAL" clId="{BCDF6825-78BE-4B2A-B733-9919CF207759}" dt="2023-05-29T04:42:26.243" v="1401" actId="1076"/>
          <ac:spMkLst>
            <pc:docMk/>
            <pc:sldMk cId="960182714" sldId="301"/>
            <ac:spMk id="6" creationId="{95ACB665-3F91-9EF3-5F2E-018ABF42AE39}"/>
          </ac:spMkLst>
        </pc:spChg>
        <pc:spChg chg="del">
          <ac:chgData name="TAN Mei Yi [Harrisdale Senior High School]" userId="f9f029c9-d743-4d60-9f2c-e74bdec1ab07" providerId="ADAL" clId="{BCDF6825-78BE-4B2A-B733-9919CF207759}" dt="2023-05-29T04:41:57.422" v="1381" actId="478"/>
          <ac:spMkLst>
            <pc:docMk/>
            <pc:sldMk cId="960182714" sldId="301"/>
            <ac:spMk id="7" creationId="{7999494F-84FC-B838-6074-7918C57BECB0}"/>
          </ac:spMkLst>
        </pc:spChg>
        <pc:spChg chg="del">
          <ac:chgData name="TAN Mei Yi [Harrisdale Senior High School]" userId="f9f029c9-d743-4d60-9f2c-e74bdec1ab07" providerId="ADAL" clId="{BCDF6825-78BE-4B2A-B733-9919CF207759}" dt="2023-05-29T04:41:57.422" v="1381" actId="478"/>
          <ac:spMkLst>
            <pc:docMk/>
            <pc:sldMk cId="960182714" sldId="301"/>
            <ac:spMk id="8" creationId="{67747B4F-3474-AEC6-44AF-5E7E329F1C74}"/>
          </ac:spMkLst>
        </pc:spChg>
        <pc:spChg chg="del">
          <ac:chgData name="TAN Mei Yi [Harrisdale Senior High School]" userId="f9f029c9-d743-4d60-9f2c-e74bdec1ab07" providerId="ADAL" clId="{BCDF6825-78BE-4B2A-B733-9919CF207759}" dt="2023-05-29T04:41:57.422" v="1381" actId="478"/>
          <ac:spMkLst>
            <pc:docMk/>
            <pc:sldMk cId="960182714" sldId="301"/>
            <ac:spMk id="9" creationId="{B84740BB-D42B-DB81-371A-D1F12BBF15CA}"/>
          </ac:spMkLst>
        </pc:spChg>
        <pc:spChg chg="del">
          <ac:chgData name="TAN Mei Yi [Harrisdale Senior High School]" userId="f9f029c9-d743-4d60-9f2c-e74bdec1ab07" providerId="ADAL" clId="{BCDF6825-78BE-4B2A-B733-9919CF207759}" dt="2023-05-29T04:41:57.422" v="1381" actId="478"/>
          <ac:spMkLst>
            <pc:docMk/>
            <pc:sldMk cId="960182714" sldId="301"/>
            <ac:spMk id="10" creationId="{10ACFAC1-B7A0-2761-B371-C9E9826B0C91}"/>
          </ac:spMkLst>
        </pc:spChg>
        <pc:spChg chg="del">
          <ac:chgData name="TAN Mei Yi [Harrisdale Senior High School]" userId="f9f029c9-d743-4d60-9f2c-e74bdec1ab07" providerId="ADAL" clId="{BCDF6825-78BE-4B2A-B733-9919CF207759}" dt="2023-05-29T04:41:57.422" v="1381" actId="478"/>
          <ac:spMkLst>
            <pc:docMk/>
            <pc:sldMk cId="960182714" sldId="301"/>
            <ac:spMk id="11" creationId="{6B8CB329-410E-D145-5A00-0970D8CFDA80}"/>
          </ac:spMkLst>
        </pc:spChg>
        <pc:spChg chg="del">
          <ac:chgData name="TAN Mei Yi [Harrisdale Senior High School]" userId="f9f029c9-d743-4d60-9f2c-e74bdec1ab07" providerId="ADAL" clId="{BCDF6825-78BE-4B2A-B733-9919CF207759}" dt="2023-05-29T04:41:57.422" v="1381" actId="478"/>
          <ac:spMkLst>
            <pc:docMk/>
            <pc:sldMk cId="960182714" sldId="301"/>
            <ac:spMk id="12" creationId="{9CB768E6-F82D-F12A-CE8F-B7AFD9201E23}"/>
          </ac:spMkLst>
        </pc:spChg>
        <pc:spChg chg="del">
          <ac:chgData name="TAN Mei Yi [Harrisdale Senior High School]" userId="f9f029c9-d743-4d60-9f2c-e74bdec1ab07" providerId="ADAL" clId="{BCDF6825-78BE-4B2A-B733-9919CF207759}" dt="2023-05-29T04:41:57.422" v="1381" actId="478"/>
          <ac:spMkLst>
            <pc:docMk/>
            <pc:sldMk cId="960182714" sldId="301"/>
            <ac:spMk id="14" creationId="{8C723F6F-FB90-9508-2203-7974BA8FFE35}"/>
          </ac:spMkLst>
        </pc:spChg>
        <pc:spChg chg="del">
          <ac:chgData name="TAN Mei Yi [Harrisdale Senior High School]" userId="f9f029c9-d743-4d60-9f2c-e74bdec1ab07" providerId="ADAL" clId="{BCDF6825-78BE-4B2A-B733-9919CF207759}" dt="2023-05-29T04:41:57.422" v="1381" actId="478"/>
          <ac:spMkLst>
            <pc:docMk/>
            <pc:sldMk cId="960182714" sldId="301"/>
            <ac:spMk id="15" creationId="{3C73D139-1AB5-F363-1C98-B146A959EEC9}"/>
          </ac:spMkLst>
        </pc:spChg>
        <pc:spChg chg="del">
          <ac:chgData name="TAN Mei Yi [Harrisdale Senior High School]" userId="f9f029c9-d743-4d60-9f2c-e74bdec1ab07" providerId="ADAL" clId="{BCDF6825-78BE-4B2A-B733-9919CF207759}" dt="2023-05-29T04:41:57.422" v="1381" actId="478"/>
          <ac:spMkLst>
            <pc:docMk/>
            <pc:sldMk cId="960182714" sldId="301"/>
            <ac:spMk id="16" creationId="{A628BD14-E342-44DE-41EC-3763897B4FD5}"/>
          </ac:spMkLst>
        </pc:spChg>
        <pc:spChg chg="add mod">
          <ac:chgData name="TAN Mei Yi [Harrisdale Senior High School]" userId="f9f029c9-d743-4d60-9f2c-e74bdec1ab07" providerId="ADAL" clId="{BCDF6825-78BE-4B2A-B733-9919CF207759}" dt="2023-05-29T04:43:20.844" v="1433" actId="20577"/>
          <ac:spMkLst>
            <pc:docMk/>
            <pc:sldMk cId="960182714" sldId="301"/>
            <ac:spMk id="17" creationId="{3DE5CF2D-3C67-5BFE-FA68-7216EDCEB2D4}"/>
          </ac:spMkLst>
        </pc:spChg>
        <pc:spChg chg="add mod">
          <ac:chgData name="TAN Mei Yi [Harrisdale Senior High School]" userId="f9f029c9-d743-4d60-9f2c-e74bdec1ab07" providerId="ADAL" clId="{BCDF6825-78BE-4B2A-B733-9919CF207759}" dt="2023-05-29T04:43:40.371" v="1445" actId="1076"/>
          <ac:spMkLst>
            <pc:docMk/>
            <pc:sldMk cId="960182714" sldId="301"/>
            <ac:spMk id="18" creationId="{798A60D5-A759-AE00-7CBC-359468F4DBBC}"/>
          </ac:spMkLst>
        </pc:spChg>
        <pc:spChg chg="add mod">
          <ac:chgData name="TAN Mei Yi [Harrisdale Senior High School]" userId="f9f029c9-d743-4d60-9f2c-e74bdec1ab07" providerId="ADAL" clId="{BCDF6825-78BE-4B2A-B733-9919CF207759}" dt="2023-05-29T04:44:19.767" v="1481" actId="1076"/>
          <ac:spMkLst>
            <pc:docMk/>
            <pc:sldMk cId="960182714" sldId="301"/>
            <ac:spMk id="19" creationId="{E619CC95-8456-A338-9291-E29D105A69AB}"/>
          </ac:spMkLst>
        </pc:spChg>
        <pc:spChg chg="add mod">
          <ac:chgData name="TAN Mei Yi [Harrisdale Senior High School]" userId="f9f029c9-d743-4d60-9f2c-e74bdec1ab07" providerId="ADAL" clId="{BCDF6825-78BE-4B2A-B733-9919CF207759}" dt="2023-05-29T04:44:46.093" v="1487" actId="1076"/>
          <ac:spMkLst>
            <pc:docMk/>
            <pc:sldMk cId="960182714" sldId="301"/>
            <ac:spMk id="20" creationId="{8A296C3D-3042-4C9A-868E-4E6796A0E3C9}"/>
          </ac:spMkLst>
        </pc:spChg>
        <pc:spChg chg="add mod">
          <ac:chgData name="TAN Mei Yi [Harrisdale Senior High School]" userId="f9f029c9-d743-4d60-9f2c-e74bdec1ab07" providerId="ADAL" clId="{BCDF6825-78BE-4B2A-B733-9919CF207759}" dt="2023-05-29T04:44:51.638" v="1491" actId="20577"/>
          <ac:spMkLst>
            <pc:docMk/>
            <pc:sldMk cId="960182714" sldId="301"/>
            <ac:spMk id="21" creationId="{EB6693EB-9B5E-C858-8539-4137C010F9FC}"/>
          </ac:spMkLst>
        </pc:spChg>
        <pc:spChg chg="add mod">
          <ac:chgData name="TAN Mei Yi [Harrisdale Senior High School]" userId="f9f029c9-d743-4d60-9f2c-e74bdec1ab07" providerId="ADAL" clId="{BCDF6825-78BE-4B2A-B733-9919CF207759}" dt="2023-05-29T04:45:01.940" v="1498" actId="1076"/>
          <ac:spMkLst>
            <pc:docMk/>
            <pc:sldMk cId="960182714" sldId="301"/>
            <ac:spMk id="22" creationId="{459B0E51-8E55-963D-0866-9A579A8477B3}"/>
          </ac:spMkLst>
        </pc:spChg>
        <pc:spChg chg="add mod">
          <ac:chgData name="TAN Mei Yi [Harrisdale Senior High School]" userId="f9f029c9-d743-4d60-9f2c-e74bdec1ab07" providerId="ADAL" clId="{BCDF6825-78BE-4B2A-B733-9919CF207759}" dt="2023-05-29T04:45:07.744" v="1503" actId="20577"/>
          <ac:spMkLst>
            <pc:docMk/>
            <pc:sldMk cId="960182714" sldId="301"/>
            <ac:spMk id="23" creationId="{60EC004B-AACD-9C7A-C866-0C8FA449B55C}"/>
          </ac:spMkLst>
        </pc:spChg>
        <pc:picChg chg="del">
          <ac:chgData name="TAN Mei Yi [Harrisdale Senior High School]" userId="f9f029c9-d743-4d60-9f2c-e74bdec1ab07" providerId="ADAL" clId="{BCDF6825-78BE-4B2A-B733-9919CF207759}" dt="2023-05-24T02:31:24.465" v="27" actId="478"/>
          <ac:picMkLst>
            <pc:docMk/>
            <pc:sldMk cId="960182714" sldId="301"/>
            <ac:picMk id="5" creationId="{8566943B-7586-F659-B956-BCCF6581CB52}"/>
          </ac:picMkLst>
        </pc:picChg>
        <pc:picChg chg="add del">
          <ac:chgData name="TAN Mei Yi [Harrisdale Senior High School]" userId="f9f029c9-d743-4d60-9f2c-e74bdec1ab07" providerId="ADAL" clId="{BCDF6825-78BE-4B2A-B733-9919CF207759}" dt="2023-05-29T03:01:58.020" v="1173" actId="478"/>
          <ac:picMkLst>
            <pc:docMk/>
            <pc:sldMk cId="960182714" sldId="301"/>
            <ac:picMk id="13" creationId="{E960BE69-4EE6-242E-E08F-FE18763D0DE3}"/>
          </ac:picMkLst>
        </pc:picChg>
        <pc:picChg chg="add mod">
          <ac:chgData name="TAN Mei Yi [Harrisdale Senior High School]" userId="f9f029c9-d743-4d60-9f2c-e74bdec1ab07" providerId="ADAL" clId="{BCDF6825-78BE-4B2A-B733-9919CF207759}" dt="2023-05-29T04:45:49.861" v="1506" actId="1076"/>
          <ac:picMkLst>
            <pc:docMk/>
            <pc:sldMk cId="960182714" sldId="301"/>
            <ac:picMk id="25" creationId="{D3FD2522-B959-AEF4-695F-47596D478111}"/>
          </ac:picMkLst>
        </pc:picChg>
      </pc:sldChg>
      <pc:sldChg chg="addSp delSp modSp add mod modAnim">
        <pc:chgData name="TAN Mei Yi [Harrisdale Senior High School]" userId="f9f029c9-d743-4d60-9f2c-e74bdec1ab07" providerId="ADAL" clId="{BCDF6825-78BE-4B2A-B733-9919CF207759}" dt="2023-05-24T02:38:31.387" v="78" actId="1076"/>
        <pc:sldMkLst>
          <pc:docMk/>
          <pc:sldMk cId="479273064" sldId="335"/>
        </pc:sldMkLst>
        <pc:spChg chg="add del mod">
          <ac:chgData name="TAN Mei Yi [Harrisdale Senior High School]" userId="f9f029c9-d743-4d60-9f2c-e74bdec1ab07" providerId="ADAL" clId="{BCDF6825-78BE-4B2A-B733-9919CF207759}" dt="2023-05-24T02:37:17.517" v="34"/>
          <ac:spMkLst>
            <pc:docMk/>
            <pc:sldMk cId="479273064" sldId="335"/>
            <ac:spMk id="4" creationId="{81845938-12BC-086A-0D18-CED60D975975}"/>
          </ac:spMkLst>
        </pc:spChg>
        <pc:spChg chg="add mod">
          <ac:chgData name="TAN Mei Yi [Harrisdale Senior High School]" userId="f9f029c9-d743-4d60-9f2c-e74bdec1ab07" providerId="ADAL" clId="{BCDF6825-78BE-4B2A-B733-9919CF207759}" dt="2023-05-24T02:38:31.387" v="78" actId="1076"/>
          <ac:spMkLst>
            <pc:docMk/>
            <pc:sldMk cId="479273064" sldId="335"/>
            <ac:spMk id="5" creationId="{03625E23-120F-7DBD-1FD9-543B5F3D93CB}"/>
          </ac:spMkLst>
        </pc:spChg>
        <pc:spChg chg="add mod">
          <ac:chgData name="TAN Mei Yi [Harrisdale Senior High School]" userId="f9f029c9-d743-4d60-9f2c-e74bdec1ab07" providerId="ADAL" clId="{BCDF6825-78BE-4B2A-B733-9919CF207759}" dt="2023-05-24T02:38:13.569" v="74" actId="1076"/>
          <ac:spMkLst>
            <pc:docMk/>
            <pc:sldMk cId="479273064" sldId="335"/>
            <ac:spMk id="19" creationId="{371B9C3B-DF8F-A9AA-5EA2-3E8B2671DBDE}"/>
          </ac:spMkLst>
        </pc:spChg>
        <pc:picChg chg="add del mod">
          <ac:chgData name="TAN Mei Yi [Harrisdale Senior High School]" userId="f9f029c9-d743-4d60-9f2c-e74bdec1ab07" providerId="ADAL" clId="{BCDF6825-78BE-4B2A-B733-9919CF207759}" dt="2023-05-24T02:38:16.550" v="75" actId="478"/>
          <ac:picMkLst>
            <pc:docMk/>
            <pc:sldMk cId="479273064" sldId="335"/>
            <ac:picMk id="3" creationId="{11283928-74AC-CBF2-D2C8-234B838D21F8}"/>
          </ac:picMkLst>
        </pc:picChg>
      </pc:sldChg>
      <pc:sldChg chg="addSp delSp modSp add mod delAnim modAnim">
        <pc:chgData name="TAN Mei Yi [Harrisdale Senior High School]" userId="f9f029c9-d743-4d60-9f2c-e74bdec1ab07" providerId="ADAL" clId="{BCDF6825-78BE-4B2A-B733-9919CF207759}" dt="2023-05-29T04:41:40.515" v="1379" actId="20577"/>
        <pc:sldMkLst>
          <pc:docMk/>
          <pc:sldMk cId="4011900591" sldId="336"/>
        </pc:sldMkLst>
        <pc:spChg chg="add mod">
          <ac:chgData name="TAN Mei Yi [Harrisdale Senior High School]" userId="f9f029c9-d743-4d60-9f2c-e74bdec1ab07" providerId="ADAL" clId="{BCDF6825-78BE-4B2A-B733-9919CF207759}" dt="2023-05-29T04:34:31.054" v="1214" actId="1076"/>
          <ac:spMkLst>
            <pc:docMk/>
            <pc:sldMk cId="4011900591" sldId="336"/>
            <ac:spMk id="4" creationId="{3F88CDCC-EE28-7C4E-6FEF-F78C614939F5}"/>
          </ac:spMkLst>
        </pc:spChg>
        <pc:spChg chg="add mod">
          <ac:chgData name="TAN Mei Yi [Harrisdale Senior High School]" userId="f9f029c9-d743-4d60-9f2c-e74bdec1ab07" providerId="ADAL" clId="{BCDF6825-78BE-4B2A-B733-9919CF207759}" dt="2023-05-29T04:37:34.369" v="1284" actId="1076"/>
          <ac:spMkLst>
            <pc:docMk/>
            <pc:sldMk cId="4011900591" sldId="336"/>
            <ac:spMk id="5" creationId="{F87E33FD-4486-1841-BBA6-583E6BCF3A61}"/>
          </ac:spMkLst>
        </pc:spChg>
        <pc:spChg chg="mod">
          <ac:chgData name="TAN Mei Yi [Harrisdale Senior High School]" userId="f9f029c9-d743-4d60-9f2c-e74bdec1ab07" providerId="ADAL" clId="{BCDF6825-78BE-4B2A-B733-9919CF207759}" dt="2023-05-29T04:33:36.180" v="1194" actId="1076"/>
          <ac:spMkLst>
            <pc:docMk/>
            <pc:sldMk cId="4011900591" sldId="336"/>
            <ac:spMk id="6" creationId="{95ACB665-3F91-9EF3-5F2E-018ABF42AE39}"/>
          </ac:spMkLst>
        </pc:spChg>
        <pc:spChg chg="del">
          <ac:chgData name="TAN Mei Yi [Harrisdale Senior High School]" userId="f9f029c9-d743-4d60-9f2c-e74bdec1ab07" providerId="ADAL" clId="{BCDF6825-78BE-4B2A-B733-9919CF207759}" dt="2023-05-29T03:02:03.624" v="1175" actId="478"/>
          <ac:spMkLst>
            <pc:docMk/>
            <pc:sldMk cId="4011900591" sldId="336"/>
            <ac:spMk id="7" creationId="{7999494F-84FC-B838-6074-7918C57BECB0}"/>
          </ac:spMkLst>
        </pc:spChg>
        <pc:spChg chg="del">
          <ac:chgData name="TAN Mei Yi [Harrisdale Senior High School]" userId="f9f029c9-d743-4d60-9f2c-e74bdec1ab07" providerId="ADAL" clId="{BCDF6825-78BE-4B2A-B733-9919CF207759}" dt="2023-05-29T03:02:03.624" v="1175" actId="478"/>
          <ac:spMkLst>
            <pc:docMk/>
            <pc:sldMk cId="4011900591" sldId="336"/>
            <ac:spMk id="8" creationId="{67747B4F-3474-AEC6-44AF-5E7E329F1C74}"/>
          </ac:spMkLst>
        </pc:spChg>
        <pc:spChg chg="del">
          <ac:chgData name="TAN Mei Yi [Harrisdale Senior High School]" userId="f9f029c9-d743-4d60-9f2c-e74bdec1ab07" providerId="ADAL" clId="{BCDF6825-78BE-4B2A-B733-9919CF207759}" dt="2023-05-29T03:02:03.624" v="1175" actId="478"/>
          <ac:spMkLst>
            <pc:docMk/>
            <pc:sldMk cId="4011900591" sldId="336"/>
            <ac:spMk id="9" creationId="{B84740BB-D42B-DB81-371A-D1F12BBF15CA}"/>
          </ac:spMkLst>
        </pc:spChg>
        <pc:spChg chg="del">
          <ac:chgData name="TAN Mei Yi [Harrisdale Senior High School]" userId="f9f029c9-d743-4d60-9f2c-e74bdec1ab07" providerId="ADAL" clId="{BCDF6825-78BE-4B2A-B733-9919CF207759}" dt="2023-05-29T03:02:03.624" v="1175" actId="478"/>
          <ac:spMkLst>
            <pc:docMk/>
            <pc:sldMk cId="4011900591" sldId="336"/>
            <ac:spMk id="10" creationId="{10ACFAC1-B7A0-2761-B371-C9E9826B0C91}"/>
          </ac:spMkLst>
        </pc:spChg>
        <pc:spChg chg="del">
          <ac:chgData name="TAN Mei Yi [Harrisdale Senior High School]" userId="f9f029c9-d743-4d60-9f2c-e74bdec1ab07" providerId="ADAL" clId="{BCDF6825-78BE-4B2A-B733-9919CF207759}" dt="2023-05-29T03:02:03.624" v="1175" actId="478"/>
          <ac:spMkLst>
            <pc:docMk/>
            <pc:sldMk cId="4011900591" sldId="336"/>
            <ac:spMk id="11" creationId="{6B8CB329-410E-D145-5A00-0970D8CFDA80}"/>
          </ac:spMkLst>
        </pc:spChg>
        <pc:spChg chg="del">
          <ac:chgData name="TAN Mei Yi [Harrisdale Senior High School]" userId="f9f029c9-d743-4d60-9f2c-e74bdec1ab07" providerId="ADAL" clId="{BCDF6825-78BE-4B2A-B733-9919CF207759}" dt="2023-05-29T03:02:03.624" v="1175" actId="478"/>
          <ac:spMkLst>
            <pc:docMk/>
            <pc:sldMk cId="4011900591" sldId="336"/>
            <ac:spMk id="12" creationId="{9CB768E6-F82D-F12A-CE8F-B7AFD9201E23}"/>
          </ac:spMkLst>
        </pc:spChg>
        <pc:spChg chg="del">
          <ac:chgData name="TAN Mei Yi [Harrisdale Senior High School]" userId="f9f029c9-d743-4d60-9f2c-e74bdec1ab07" providerId="ADAL" clId="{BCDF6825-78BE-4B2A-B733-9919CF207759}" dt="2023-05-29T03:02:03.624" v="1175" actId="478"/>
          <ac:spMkLst>
            <pc:docMk/>
            <pc:sldMk cId="4011900591" sldId="336"/>
            <ac:spMk id="14" creationId="{8C723F6F-FB90-9508-2203-7974BA8FFE35}"/>
          </ac:spMkLst>
        </pc:spChg>
        <pc:spChg chg="del">
          <ac:chgData name="TAN Mei Yi [Harrisdale Senior High School]" userId="f9f029c9-d743-4d60-9f2c-e74bdec1ab07" providerId="ADAL" clId="{BCDF6825-78BE-4B2A-B733-9919CF207759}" dt="2023-05-29T03:02:03.624" v="1175" actId="478"/>
          <ac:spMkLst>
            <pc:docMk/>
            <pc:sldMk cId="4011900591" sldId="336"/>
            <ac:spMk id="15" creationId="{3C73D139-1AB5-F363-1C98-B146A959EEC9}"/>
          </ac:spMkLst>
        </pc:spChg>
        <pc:spChg chg="del">
          <ac:chgData name="TAN Mei Yi [Harrisdale Senior High School]" userId="f9f029c9-d743-4d60-9f2c-e74bdec1ab07" providerId="ADAL" clId="{BCDF6825-78BE-4B2A-B733-9919CF207759}" dt="2023-05-29T03:02:03.624" v="1175" actId="478"/>
          <ac:spMkLst>
            <pc:docMk/>
            <pc:sldMk cId="4011900591" sldId="336"/>
            <ac:spMk id="16" creationId="{A628BD14-E342-44DE-41EC-3763897B4FD5}"/>
          </ac:spMkLst>
        </pc:spChg>
        <pc:spChg chg="add mod">
          <ac:chgData name="TAN Mei Yi [Harrisdale Senior High School]" userId="f9f029c9-d743-4d60-9f2c-e74bdec1ab07" providerId="ADAL" clId="{BCDF6825-78BE-4B2A-B733-9919CF207759}" dt="2023-05-29T04:37:24.747" v="1276" actId="1076"/>
          <ac:spMkLst>
            <pc:docMk/>
            <pc:sldMk cId="4011900591" sldId="336"/>
            <ac:spMk id="17" creationId="{14904624-DF58-C2EA-D5C8-8BF81DBF0010}"/>
          </ac:spMkLst>
        </pc:spChg>
        <pc:spChg chg="add mod">
          <ac:chgData name="TAN Mei Yi [Harrisdale Senior High School]" userId="f9f029c9-d743-4d60-9f2c-e74bdec1ab07" providerId="ADAL" clId="{BCDF6825-78BE-4B2A-B733-9919CF207759}" dt="2023-05-29T04:39:16.292" v="1347" actId="20577"/>
          <ac:spMkLst>
            <pc:docMk/>
            <pc:sldMk cId="4011900591" sldId="336"/>
            <ac:spMk id="18" creationId="{AE847326-4303-F969-535E-CAFCDDEE3506}"/>
          </ac:spMkLst>
        </pc:spChg>
        <pc:spChg chg="add mod">
          <ac:chgData name="TAN Mei Yi [Harrisdale Senior High School]" userId="f9f029c9-d743-4d60-9f2c-e74bdec1ab07" providerId="ADAL" clId="{BCDF6825-78BE-4B2A-B733-9919CF207759}" dt="2023-05-29T04:41:14.656" v="1364" actId="20577"/>
          <ac:spMkLst>
            <pc:docMk/>
            <pc:sldMk cId="4011900591" sldId="336"/>
            <ac:spMk id="19" creationId="{49F71AF3-5A09-28CD-DA39-888C801A604E}"/>
          </ac:spMkLst>
        </pc:spChg>
        <pc:spChg chg="add mod">
          <ac:chgData name="TAN Mei Yi [Harrisdale Senior High School]" userId="f9f029c9-d743-4d60-9f2c-e74bdec1ab07" providerId="ADAL" clId="{BCDF6825-78BE-4B2A-B733-9919CF207759}" dt="2023-05-29T04:38:24.968" v="1305" actId="1076"/>
          <ac:spMkLst>
            <pc:docMk/>
            <pc:sldMk cId="4011900591" sldId="336"/>
            <ac:spMk id="20" creationId="{598D7F19-5456-DFD6-C919-A66887CF2C70}"/>
          </ac:spMkLst>
        </pc:spChg>
        <pc:spChg chg="add mod">
          <ac:chgData name="TAN Mei Yi [Harrisdale Senior High School]" userId="f9f029c9-d743-4d60-9f2c-e74bdec1ab07" providerId="ADAL" clId="{BCDF6825-78BE-4B2A-B733-9919CF207759}" dt="2023-05-29T04:41:26.896" v="1372" actId="20577"/>
          <ac:spMkLst>
            <pc:docMk/>
            <pc:sldMk cId="4011900591" sldId="336"/>
            <ac:spMk id="21" creationId="{CDC76AE9-3DE5-AFF2-965D-6EDDDCA1884A}"/>
          </ac:spMkLst>
        </pc:spChg>
        <pc:spChg chg="add mod">
          <ac:chgData name="TAN Mei Yi [Harrisdale Senior High School]" userId="f9f029c9-d743-4d60-9f2c-e74bdec1ab07" providerId="ADAL" clId="{BCDF6825-78BE-4B2A-B733-9919CF207759}" dt="2023-05-29T04:41:38.473" v="1377" actId="20577"/>
          <ac:spMkLst>
            <pc:docMk/>
            <pc:sldMk cId="4011900591" sldId="336"/>
            <ac:spMk id="22" creationId="{9C68FF83-E871-E8FE-8447-EFD122961FB7}"/>
          </ac:spMkLst>
        </pc:spChg>
        <pc:spChg chg="add mod">
          <ac:chgData name="TAN Mei Yi [Harrisdale Senior High School]" userId="f9f029c9-d743-4d60-9f2c-e74bdec1ab07" providerId="ADAL" clId="{BCDF6825-78BE-4B2A-B733-9919CF207759}" dt="2023-05-29T04:41:40.515" v="1379" actId="20577"/>
          <ac:spMkLst>
            <pc:docMk/>
            <pc:sldMk cId="4011900591" sldId="336"/>
            <ac:spMk id="23" creationId="{10662558-1941-68AB-8225-B8F576A7D3F8}"/>
          </ac:spMkLst>
        </pc:spChg>
        <pc:picChg chg="del">
          <ac:chgData name="TAN Mei Yi [Harrisdale Senior High School]" userId="f9f029c9-d743-4d60-9f2c-e74bdec1ab07" providerId="ADAL" clId="{BCDF6825-78BE-4B2A-B733-9919CF207759}" dt="2023-05-29T03:02:00.329" v="1174" actId="478"/>
          <ac:picMkLst>
            <pc:docMk/>
            <pc:sldMk cId="4011900591" sldId="336"/>
            <ac:picMk id="13" creationId="{E960BE69-4EE6-242E-E08F-FE18763D0DE3}"/>
          </ac:picMkLst>
        </pc:picChg>
      </pc:sldChg>
    </pc:docChg>
  </pc:docChgLst>
  <pc:docChgLst>
    <pc:chgData name="TAN Mei Yi [Harrisdale Senior High School]" userId="f9f029c9-d743-4d60-9f2c-e74bdec1ab07" providerId="ADAL" clId="{B0F05BD3-4F4C-4F9C-9DF8-AF52AFCE46F9}"/>
    <pc:docChg chg="undo custSel addSld delSld modSld sldOrd">
      <pc:chgData name="TAN Mei Yi [Harrisdale Senior High School]" userId="f9f029c9-d743-4d60-9f2c-e74bdec1ab07" providerId="ADAL" clId="{B0F05BD3-4F4C-4F9C-9DF8-AF52AFCE46F9}" dt="2023-07-03T07:39:25.073" v="2976" actId="1076"/>
      <pc:docMkLst>
        <pc:docMk/>
      </pc:docMkLst>
      <pc:sldChg chg="modSp add mod">
        <pc:chgData name="TAN Mei Yi [Harrisdale Senior High School]" userId="f9f029c9-d743-4d60-9f2c-e74bdec1ab07" providerId="ADAL" clId="{B0F05BD3-4F4C-4F9C-9DF8-AF52AFCE46F9}" dt="2023-07-03T06:31:17.055" v="147" actId="20577"/>
        <pc:sldMkLst>
          <pc:docMk/>
          <pc:sldMk cId="4251048839" sldId="257"/>
        </pc:sldMkLst>
        <pc:spChg chg="mod">
          <ac:chgData name="TAN Mei Yi [Harrisdale Senior High School]" userId="f9f029c9-d743-4d60-9f2c-e74bdec1ab07" providerId="ADAL" clId="{B0F05BD3-4F4C-4F9C-9DF8-AF52AFCE46F9}" dt="2023-07-03T06:31:17.055" v="147" actId="20577"/>
          <ac:spMkLst>
            <pc:docMk/>
            <pc:sldMk cId="4251048839" sldId="257"/>
            <ac:spMk id="3" creationId="{2FB7E859-E615-4789-9847-130BDF0DF0AF}"/>
          </ac:spMkLst>
        </pc:spChg>
        <pc:spChg chg="mod">
          <ac:chgData name="TAN Mei Yi [Harrisdale Senior High School]" userId="f9f029c9-d743-4d60-9f2c-e74bdec1ab07" providerId="ADAL" clId="{B0F05BD3-4F4C-4F9C-9DF8-AF52AFCE46F9}" dt="2023-07-03T06:29:49.503" v="100" actId="208"/>
          <ac:spMkLst>
            <pc:docMk/>
            <pc:sldMk cId="4251048839" sldId="257"/>
            <ac:spMk id="7" creationId="{156522C1-A106-46F9-86E5-9A94B499FB60}"/>
          </ac:spMkLst>
        </pc:spChg>
      </pc:sldChg>
      <pc:sldChg chg="modSp add mod">
        <pc:chgData name="TAN Mei Yi [Harrisdale Senior High School]" userId="f9f029c9-d743-4d60-9f2c-e74bdec1ab07" providerId="ADAL" clId="{B0F05BD3-4F4C-4F9C-9DF8-AF52AFCE46F9}" dt="2023-07-03T06:32:14.284" v="157" actId="1076"/>
        <pc:sldMkLst>
          <pc:docMk/>
          <pc:sldMk cId="3823073659" sldId="258"/>
        </pc:sldMkLst>
        <pc:spChg chg="mod">
          <ac:chgData name="TAN Mei Yi [Harrisdale Senior High School]" userId="f9f029c9-d743-4d60-9f2c-e74bdec1ab07" providerId="ADAL" clId="{B0F05BD3-4F4C-4F9C-9DF8-AF52AFCE46F9}" dt="2023-07-03T06:32:07.855" v="156" actId="1076"/>
          <ac:spMkLst>
            <pc:docMk/>
            <pc:sldMk cId="3823073659" sldId="258"/>
            <ac:spMk id="3" creationId="{0D95957D-4726-4E65-8AEC-E68E49EAF11F}"/>
          </ac:spMkLst>
        </pc:spChg>
        <pc:spChg chg="mod">
          <ac:chgData name="TAN Mei Yi [Harrisdale Senior High School]" userId="f9f029c9-d743-4d60-9f2c-e74bdec1ab07" providerId="ADAL" clId="{B0F05BD3-4F4C-4F9C-9DF8-AF52AFCE46F9}" dt="2023-07-03T06:31:26.020" v="149" actId="208"/>
          <ac:spMkLst>
            <pc:docMk/>
            <pc:sldMk cId="3823073659" sldId="258"/>
            <ac:spMk id="4" creationId="{B8DDCF8B-F1EE-4EC7-87BA-4CB5110C51BD}"/>
          </ac:spMkLst>
        </pc:spChg>
        <pc:spChg chg="mod">
          <ac:chgData name="TAN Mei Yi [Harrisdale Senior High School]" userId="f9f029c9-d743-4d60-9f2c-e74bdec1ab07" providerId="ADAL" clId="{B0F05BD3-4F4C-4F9C-9DF8-AF52AFCE46F9}" dt="2023-07-03T06:32:14.284" v="157" actId="1076"/>
          <ac:spMkLst>
            <pc:docMk/>
            <pc:sldMk cId="3823073659" sldId="258"/>
            <ac:spMk id="9" creationId="{1BE1A40E-6D63-4B9B-B8D2-1D2CD801C623}"/>
          </ac:spMkLst>
        </pc:spChg>
      </pc:sldChg>
      <pc:sldChg chg="modSp add mod ord">
        <pc:chgData name="TAN Mei Yi [Harrisdale Senior High School]" userId="f9f029c9-d743-4d60-9f2c-e74bdec1ab07" providerId="ADAL" clId="{B0F05BD3-4F4C-4F9C-9DF8-AF52AFCE46F9}" dt="2023-07-03T07:08:22.165" v="2050" actId="6549"/>
        <pc:sldMkLst>
          <pc:docMk/>
          <pc:sldMk cId="1484752608" sldId="259"/>
        </pc:sldMkLst>
        <pc:spChg chg="mod">
          <ac:chgData name="TAN Mei Yi [Harrisdale Senior High School]" userId="f9f029c9-d743-4d60-9f2c-e74bdec1ab07" providerId="ADAL" clId="{B0F05BD3-4F4C-4F9C-9DF8-AF52AFCE46F9}" dt="2023-07-03T06:33:48.415" v="170" actId="208"/>
          <ac:spMkLst>
            <pc:docMk/>
            <pc:sldMk cId="1484752608" sldId="259"/>
            <ac:spMk id="5" creationId="{EABB06D3-2530-4057-8F80-FA252CB1FDFA}"/>
          </ac:spMkLst>
        </pc:spChg>
        <pc:spChg chg="mod">
          <ac:chgData name="TAN Mei Yi [Harrisdale Senior High School]" userId="f9f029c9-d743-4d60-9f2c-e74bdec1ab07" providerId="ADAL" clId="{B0F05BD3-4F4C-4F9C-9DF8-AF52AFCE46F9}" dt="2023-07-03T07:08:22.165" v="2050" actId="6549"/>
          <ac:spMkLst>
            <pc:docMk/>
            <pc:sldMk cId="1484752608" sldId="259"/>
            <ac:spMk id="7" creationId="{B205F74F-2CC8-4692-A950-7EDC736A50DC}"/>
          </ac:spMkLst>
        </pc:spChg>
      </pc:sldChg>
      <pc:sldChg chg="del">
        <pc:chgData name="TAN Mei Yi [Harrisdale Senior High School]" userId="f9f029c9-d743-4d60-9f2c-e74bdec1ab07" providerId="ADAL" clId="{B0F05BD3-4F4C-4F9C-9DF8-AF52AFCE46F9}" dt="2023-07-03T06:48:15.977" v="1054" actId="47"/>
        <pc:sldMkLst>
          <pc:docMk/>
          <pc:sldMk cId="701633433" sldId="260"/>
        </pc:sldMkLst>
      </pc:sldChg>
      <pc:sldChg chg="modSp add mod">
        <pc:chgData name="TAN Mei Yi [Harrisdale Senior High School]" userId="f9f029c9-d743-4d60-9f2c-e74bdec1ab07" providerId="ADAL" clId="{B0F05BD3-4F4C-4F9C-9DF8-AF52AFCE46F9}" dt="2023-07-03T06:32:58.256" v="166" actId="1076"/>
        <pc:sldMkLst>
          <pc:docMk/>
          <pc:sldMk cId="802619986" sldId="261"/>
        </pc:sldMkLst>
        <pc:spChg chg="mod">
          <ac:chgData name="TAN Mei Yi [Harrisdale Senior High School]" userId="f9f029c9-d743-4d60-9f2c-e74bdec1ab07" providerId="ADAL" clId="{B0F05BD3-4F4C-4F9C-9DF8-AF52AFCE46F9}" dt="2023-07-03T06:32:35.213" v="163" actId="207"/>
          <ac:spMkLst>
            <pc:docMk/>
            <pc:sldMk cId="802619986" sldId="261"/>
            <ac:spMk id="3" creationId="{0D95957D-4726-4E65-8AEC-E68E49EAF11F}"/>
          </ac:spMkLst>
        </pc:spChg>
        <pc:spChg chg="mod">
          <ac:chgData name="TAN Mei Yi [Harrisdale Senior High School]" userId="f9f029c9-d743-4d60-9f2c-e74bdec1ab07" providerId="ADAL" clId="{B0F05BD3-4F4C-4F9C-9DF8-AF52AFCE46F9}" dt="2023-07-03T06:32:22.206" v="161" actId="208"/>
          <ac:spMkLst>
            <pc:docMk/>
            <pc:sldMk cId="802619986" sldId="261"/>
            <ac:spMk id="4" creationId="{B8DDCF8B-F1EE-4EC7-87BA-4CB5110C51BD}"/>
          </ac:spMkLst>
        </pc:spChg>
        <pc:spChg chg="mod">
          <ac:chgData name="TAN Mei Yi [Harrisdale Senior High School]" userId="f9f029c9-d743-4d60-9f2c-e74bdec1ab07" providerId="ADAL" clId="{B0F05BD3-4F4C-4F9C-9DF8-AF52AFCE46F9}" dt="2023-07-03T06:32:58.256" v="166" actId="1076"/>
          <ac:spMkLst>
            <pc:docMk/>
            <pc:sldMk cId="802619986" sldId="261"/>
            <ac:spMk id="10" creationId="{312CDCCE-0683-4436-B06A-3CE42664056F}"/>
          </ac:spMkLst>
        </pc:spChg>
      </pc:sldChg>
      <pc:sldChg chg="del">
        <pc:chgData name="TAN Mei Yi [Harrisdale Senior High School]" userId="f9f029c9-d743-4d60-9f2c-e74bdec1ab07" providerId="ADAL" clId="{B0F05BD3-4F4C-4F9C-9DF8-AF52AFCE46F9}" dt="2023-07-03T06:48:15.977" v="1054" actId="47"/>
        <pc:sldMkLst>
          <pc:docMk/>
          <pc:sldMk cId="3175262305" sldId="262"/>
        </pc:sldMkLst>
      </pc:sldChg>
      <pc:sldChg chg="del">
        <pc:chgData name="TAN Mei Yi [Harrisdale Senior High School]" userId="f9f029c9-d743-4d60-9f2c-e74bdec1ab07" providerId="ADAL" clId="{B0F05BD3-4F4C-4F9C-9DF8-AF52AFCE46F9}" dt="2023-07-03T06:48:15.977" v="1054" actId="47"/>
        <pc:sldMkLst>
          <pc:docMk/>
          <pc:sldMk cId="715680316" sldId="263"/>
        </pc:sldMkLst>
      </pc:sldChg>
      <pc:sldChg chg="del">
        <pc:chgData name="TAN Mei Yi [Harrisdale Senior High School]" userId="f9f029c9-d743-4d60-9f2c-e74bdec1ab07" providerId="ADAL" clId="{B0F05BD3-4F4C-4F9C-9DF8-AF52AFCE46F9}" dt="2023-07-03T06:48:15.977" v="1054" actId="47"/>
        <pc:sldMkLst>
          <pc:docMk/>
          <pc:sldMk cId="3598725235" sldId="264"/>
        </pc:sldMkLst>
      </pc:sldChg>
      <pc:sldChg chg="add">
        <pc:chgData name="TAN Mei Yi [Harrisdale Senior High School]" userId="f9f029c9-d743-4d60-9f2c-e74bdec1ab07" providerId="ADAL" clId="{B0F05BD3-4F4C-4F9C-9DF8-AF52AFCE46F9}" dt="2023-07-03T06:29:45.550" v="98"/>
        <pc:sldMkLst>
          <pc:docMk/>
          <pc:sldMk cId="3611197957" sldId="265"/>
        </pc:sldMkLst>
      </pc:sldChg>
      <pc:sldChg chg="add">
        <pc:chgData name="TAN Mei Yi [Harrisdale Senior High School]" userId="f9f029c9-d743-4d60-9f2c-e74bdec1ab07" providerId="ADAL" clId="{B0F05BD3-4F4C-4F9C-9DF8-AF52AFCE46F9}" dt="2023-07-03T06:29:45.550" v="98"/>
        <pc:sldMkLst>
          <pc:docMk/>
          <pc:sldMk cId="2466740768" sldId="266"/>
        </pc:sldMkLst>
      </pc:sldChg>
      <pc:sldChg chg="add">
        <pc:chgData name="TAN Mei Yi [Harrisdale Senior High School]" userId="f9f029c9-d743-4d60-9f2c-e74bdec1ab07" providerId="ADAL" clId="{B0F05BD3-4F4C-4F9C-9DF8-AF52AFCE46F9}" dt="2023-07-03T06:29:45.550" v="98"/>
        <pc:sldMkLst>
          <pc:docMk/>
          <pc:sldMk cId="2644722646" sldId="267"/>
        </pc:sldMkLst>
      </pc:sldChg>
      <pc:sldChg chg="del">
        <pc:chgData name="TAN Mei Yi [Harrisdale Senior High School]" userId="f9f029c9-d743-4d60-9f2c-e74bdec1ab07" providerId="ADAL" clId="{B0F05BD3-4F4C-4F9C-9DF8-AF52AFCE46F9}" dt="2023-07-03T06:48:15.977" v="1054" actId="47"/>
        <pc:sldMkLst>
          <pc:docMk/>
          <pc:sldMk cId="929278771" sldId="268"/>
        </pc:sldMkLst>
      </pc:sldChg>
      <pc:sldChg chg="add">
        <pc:chgData name="TAN Mei Yi [Harrisdale Senior High School]" userId="f9f029c9-d743-4d60-9f2c-e74bdec1ab07" providerId="ADAL" clId="{B0F05BD3-4F4C-4F9C-9DF8-AF52AFCE46F9}" dt="2023-07-03T06:29:45.550" v="98"/>
        <pc:sldMkLst>
          <pc:docMk/>
          <pc:sldMk cId="3507693593" sldId="269"/>
        </pc:sldMkLst>
      </pc:sldChg>
      <pc:sldChg chg="add">
        <pc:chgData name="TAN Mei Yi [Harrisdale Senior High School]" userId="f9f029c9-d743-4d60-9f2c-e74bdec1ab07" providerId="ADAL" clId="{B0F05BD3-4F4C-4F9C-9DF8-AF52AFCE46F9}" dt="2023-07-03T06:29:45.550" v="98"/>
        <pc:sldMkLst>
          <pc:docMk/>
          <pc:sldMk cId="618851266" sldId="270"/>
        </pc:sldMkLst>
      </pc:sldChg>
      <pc:sldChg chg="add">
        <pc:chgData name="TAN Mei Yi [Harrisdale Senior High School]" userId="f9f029c9-d743-4d60-9f2c-e74bdec1ab07" providerId="ADAL" clId="{B0F05BD3-4F4C-4F9C-9DF8-AF52AFCE46F9}" dt="2023-07-03T06:29:45.550" v="98"/>
        <pc:sldMkLst>
          <pc:docMk/>
          <pc:sldMk cId="3402585912" sldId="271"/>
        </pc:sldMkLst>
      </pc:sldChg>
      <pc:sldChg chg="add">
        <pc:chgData name="TAN Mei Yi [Harrisdale Senior High School]" userId="f9f029c9-d743-4d60-9f2c-e74bdec1ab07" providerId="ADAL" clId="{B0F05BD3-4F4C-4F9C-9DF8-AF52AFCE46F9}" dt="2023-07-03T06:29:45.550" v="98"/>
        <pc:sldMkLst>
          <pc:docMk/>
          <pc:sldMk cId="1162497586" sldId="272"/>
        </pc:sldMkLst>
      </pc:sldChg>
      <pc:sldChg chg="add">
        <pc:chgData name="TAN Mei Yi [Harrisdale Senior High School]" userId="f9f029c9-d743-4d60-9f2c-e74bdec1ab07" providerId="ADAL" clId="{B0F05BD3-4F4C-4F9C-9DF8-AF52AFCE46F9}" dt="2023-07-03T06:29:45.550" v="98"/>
        <pc:sldMkLst>
          <pc:docMk/>
          <pc:sldMk cId="2472200206" sldId="273"/>
        </pc:sldMkLst>
      </pc:sldChg>
      <pc:sldChg chg="add">
        <pc:chgData name="TAN Mei Yi [Harrisdale Senior High School]" userId="f9f029c9-d743-4d60-9f2c-e74bdec1ab07" providerId="ADAL" clId="{B0F05BD3-4F4C-4F9C-9DF8-AF52AFCE46F9}" dt="2023-07-03T06:29:45.550" v="98"/>
        <pc:sldMkLst>
          <pc:docMk/>
          <pc:sldMk cId="3511714352" sldId="274"/>
        </pc:sldMkLst>
      </pc:sldChg>
      <pc:sldChg chg="del">
        <pc:chgData name="TAN Mei Yi [Harrisdale Senior High School]" userId="f9f029c9-d743-4d60-9f2c-e74bdec1ab07" providerId="ADAL" clId="{B0F05BD3-4F4C-4F9C-9DF8-AF52AFCE46F9}" dt="2023-07-03T06:48:15.977" v="1054" actId="47"/>
        <pc:sldMkLst>
          <pc:docMk/>
          <pc:sldMk cId="4093183526" sldId="275"/>
        </pc:sldMkLst>
      </pc:sldChg>
      <pc:sldChg chg="del">
        <pc:chgData name="TAN Mei Yi [Harrisdale Senior High School]" userId="f9f029c9-d743-4d60-9f2c-e74bdec1ab07" providerId="ADAL" clId="{B0F05BD3-4F4C-4F9C-9DF8-AF52AFCE46F9}" dt="2023-07-03T06:48:15.977" v="1054" actId="47"/>
        <pc:sldMkLst>
          <pc:docMk/>
          <pc:sldMk cId="524052782" sldId="276"/>
        </pc:sldMkLst>
      </pc:sldChg>
      <pc:sldChg chg="del">
        <pc:chgData name="TAN Mei Yi [Harrisdale Senior High School]" userId="f9f029c9-d743-4d60-9f2c-e74bdec1ab07" providerId="ADAL" clId="{B0F05BD3-4F4C-4F9C-9DF8-AF52AFCE46F9}" dt="2023-07-03T06:48:15.977" v="1054" actId="47"/>
        <pc:sldMkLst>
          <pc:docMk/>
          <pc:sldMk cId="1709204774" sldId="277"/>
        </pc:sldMkLst>
      </pc:sldChg>
      <pc:sldChg chg="modSp mod">
        <pc:chgData name="TAN Mei Yi [Harrisdale Senior High School]" userId="f9f029c9-d743-4d60-9f2c-e74bdec1ab07" providerId="ADAL" clId="{B0F05BD3-4F4C-4F9C-9DF8-AF52AFCE46F9}" dt="2023-07-03T06:29:17.846" v="97" actId="20577"/>
        <pc:sldMkLst>
          <pc:docMk/>
          <pc:sldMk cId="2226349418" sldId="292"/>
        </pc:sldMkLst>
        <pc:spChg chg="mod">
          <ac:chgData name="TAN Mei Yi [Harrisdale Senior High School]" userId="f9f029c9-d743-4d60-9f2c-e74bdec1ab07" providerId="ADAL" clId="{B0F05BD3-4F4C-4F9C-9DF8-AF52AFCE46F9}" dt="2023-07-03T06:28:27.465" v="2" actId="20577"/>
          <ac:spMkLst>
            <pc:docMk/>
            <pc:sldMk cId="2226349418" sldId="292"/>
            <ac:spMk id="21" creationId="{8E7845BC-DC72-44E1-BABF-6AFB4DC3022D}"/>
          </ac:spMkLst>
        </pc:spChg>
        <pc:spChg chg="mod">
          <ac:chgData name="TAN Mei Yi [Harrisdale Senior High School]" userId="f9f029c9-d743-4d60-9f2c-e74bdec1ab07" providerId="ADAL" clId="{B0F05BD3-4F4C-4F9C-9DF8-AF52AFCE46F9}" dt="2023-07-03T06:29:17.846" v="97" actId="20577"/>
          <ac:spMkLst>
            <pc:docMk/>
            <pc:sldMk cId="2226349418" sldId="292"/>
            <ac:spMk id="22" creationId="{046BE2BE-401B-43B6-9F59-E6AE635E14BD}"/>
          </ac:spMkLst>
        </pc:spChg>
      </pc:sldChg>
      <pc:sldChg chg="del">
        <pc:chgData name="TAN Mei Yi [Harrisdale Senior High School]" userId="f9f029c9-d743-4d60-9f2c-e74bdec1ab07" providerId="ADAL" clId="{B0F05BD3-4F4C-4F9C-9DF8-AF52AFCE46F9}" dt="2023-07-03T06:48:15.977" v="1054" actId="47"/>
        <pc:sldMkLst>
          <pc:docMk/>
          <pc:sldMk cId="1493485716" sldId="364"/>
        </pc:sldMkLst>
      </pc:sldChg>
      <pc:sldChg chg="del">
        <pc:chgData name="TAN Mei Yi [Harrisdale Senior High School]" userId="f9f029c9-d743-4d60-9f2c-e74bdec1ab07" providerId="ADAL" clId="{B0F05BD3-4F4C-4F9C-9DF8-AF52AFCE46F9}" dt="2023-07-03T06:48:15.977" v="1054" actId="47"/>
        <pc:sldMkLst>
          <pc:docMk/>
          <pc:sldMk cId="1942444677" sldId="365"/>
        </pc:sldMkLst>
      </pc:sldChg>
      <pc:sldChg chg="del">
        <pc:chgData name="TAN Mei Yi [Harrisdale Senior High School]" userId="f9f029c9-d743-4d60-9f2c-e74bdec1ab07" providerId="ADAL" clId="{B0F05BD3-4F4C-4F9C-9DF8-AF52AFCE46F9}" dt="2023-07-03T06:48:15.977" v="1054" actId="47"/>
        <pc:sldMkLst>
          <pc:docMk/>
          <pc:sldMk cId="3219769157" sldId="366"/>
        </pc:sldMkLst>
      </pc:sldChg>
      <pc:sldChg chg="del">
        <pc:chgData name="TAN Mei Yi [Harrisdale Senior High School]" userId="f9f029c9-d743-4d60-9f2c-e74bdec1ab07" providerId="ADAL" clId="{B0F05BD3-4F4C-4F9C-9DF8-AF52AFCE46F9}" dt="2023-07-03T06:48:15.977" v="1054" actId="47"/>
        <pc:sldMkLst>
          <pc:docMk/>
          <pc:sldMk cId="1169665818" sldId="367"/>
        </pc:sldMkLst>
      </pc:sldChg>
      <pc:sldChg chg="del">
        <pc:chgData name="TAN Mei Yi [Harrisdale Senior High School]" userId="f9f029c9-d743-4d60-9f2c-e74bdec1ab07" providerId="ADAL" clId="{B0F05BD3-4F4C-4F9C-9DF8-AF52AFCE46F9}" dt="2023-07-03T06:48:15.977" v="1054" actId="47"/>
        <pc:sldMkLst>
          <pc:docMk/>
          <pc:sldMk cId="1818352" sldId="368"/>
        </pc:sldMkLst>
      </pc:sldChg>
      <pc:sldChg chg="del">
        <pc:chgData name="TAN Mei Yi [Harrisdale Senior High School]" userId="f9f029c9-d743-4d60-9f2c-e74bdec1ab07" providerId="ADAL" clId="{B0F05BD3-4F4C-4F9C-9DF8-AF52AFCE46F9}" dt="2023-07-03T06:48:15.977" v="1054" actId="47"/>
        <pc:sldMkLst>
          <pc:docMk/>
          <pc:sldMk cId="3282682577" sldId="369"/>
        </pc:sldMkLst>
      </pc:sldChg>
      <pc:sldChg chg="del">
        <pc:chgData name="TAN Mei Yi [Harrisdale Senior High School]" userId="f9f029c9-d743-4d60-9f2c-e74bdec1ab07" providerId="ADAL" clId="{B0F05BD3-4F4C-4F9C-9DF8-AF52AFCE46F9}" dt="2023-07-03T06:48:15.977" v="1054" actId="47"/>
        <pc:sldMkLst>
          <pc:docMk/>
          <pc:sldMk cId="2441694177" sldId="370"/>
        </pc:sldMkLst>
      </pc:sldChg>
      <pc:sldChg chg="del">
        <pc:chgData name="TAN Mei Yi [Harrisdale Senior High School]" userId="f9f029c9-d743-4d60-9f2c-e74bdec1ab07" providerId="ADAL" clId="{B0F05BD3-4F4C-4F9C-9DF8-AF52AFCE46F9}" dt="2023-07-03T06:48:15.977" v="1054" actId="47"/>
        <pc:sldMkLst>
          <pc:docMk/>
          <pc:sldMk cId="920097026" sldId="371"/>
        </pc:sldMkLst>
      </pc:sldChg>
      <pc:sldChg chg="del">
        <pc:chgData name="TAN Mei Yi [Harrisdale Senior High School]" userId="f9f029c9-d743-4d60-9f2c-e74bdec1ab07" providerId="ADAL" clId="{B0F05BD3-4F4C-4F9C-9DF8-AF52AFCE46F9}" dt="2023-07-03T06:48:15.977" v="1054" actId="47"/>
        <pc:sldMkLst>
          <pc:docMk/>
          <pc:sldMk cId="1051699222" sldId="372"/>
        </pc:sldMkLst>
      </pc:sldChg>
      <pc:sldChg chg="del">
        <pc:chgData name="TAN Mei Yi [Harrisdale Senior High School]" userId="f9f029c9-d743-4d60-9f2c-e74bdec1ab07" providerId="ADAL" clId="{B0F05BD3-4F4C-4F9C-9DF8-AF52AFCE46F9}" dt="2023-07-03T06:48:15.977" v="1054" actId="47"/>
        <pc:sldMkLst>
          <pc:docMk/>
          <pc:sldMk cId="2446875390" sldId="373"/>
        </pc:sldMkLst>
      </pc:sldChg>
      <pc:sldChg chg="del">
        <pc:chgData name="TAN Mei Yi [Harrisdale Senior High School]" userId="f9f029c9-d743-4d60-9f2c-e74bdec1ab07" providerId="ADAL" clId="{B0F05BD3-4F4C-4F9C-9DF8-AF52AFCE46F9}" dt="2023-07-03T06:48:15.977" v="1054" actId="47"/>
        <pc:sldMkLst>
          <pc:docMk/>
          <pc:sldMk cId="3636324491" sldId="374"/>
        </pc:sldMkLst>
      </pc:sldChg>
      <pc:sldChg chg="modSp add mod">
        <pc:chgData name="TAN Mei Yi [Harrisdale Senior High School]" userId="f9f029c9-d743-4d60-9f2c-e74bdec1ab07" providerId="ADAL" clId="{B0F05BD3-4F4C-4F9C-9DF8-AF52AFCE46F9}" dt="2023-07-03T07:08:46.583" v="2056" actId="207"/>
        <pc:sldMkLst>
          <pc:docMk/>
          <pc:sldMk cId="464567761" sldId="375"/>
        </pc:sldMkLst>
        <pc:spChg chg="mod">
          <ac:chgData name="TAN Mei Yi [Harrisdale Senior High School]" userId="f9f029c9-d743-4d60-9f2c-e74bdec1ab07" providerId="ADAL" clId="{B0F05BD3-4F4C-4F9C-9DF8-AF52AFCE46F9}" dt="2023-07-03T07:08:32.236" v="2052" actId="208"/>
          <ac:spMkLst>
            <pc:docMk/>
            <pc:sldMk cId="464567761" sldId="375"/>
            <ac:spMk id="6" creationId="{072EBDF9-ADC3-4BA7-A2BC-C1D47ABB07E6}"/>
          </ac:spMkLst>
        </pc:spChg>
        <pc:spChg chg="mod">
          <ac:chgData name="TAN Mei Yi [Harrisdale Senior High School]" userId="f9f029c9-d743-4d60-9f2c-e74bdec1ab07" providerId="ADAL" clId="{B0F05BD3-4F4C-4F9C-9DF8-AF52AFCE46F9}" dt="2023-07-03T07:08:46.583" v="2056" actId="207"/>
          <ac:spMkLst>
            <pc:docMk/>
            <pc:sldMk cId="464567761" sldId="375"/>
            <ac:spMk id="7" creationId="{B205F74F-2CC8-4692-A950-7EDC736A50DC}"/>
          </ac:spMkLst>
        </pc:spChg>
      </pc:sldChg>
      <pc:sldChg chg="add">
        <pc:chgData name="TAN Mei Yi [Harrisdale Senior High School]" userId="f9f029c9-d743-4d60-9f2c-e74bdec1ab07" providerId="ADAL" clId="{B0F05BD3-4F4C-4F9C-9DF8-AF52AFCE46F9}" dt="2023-07-03T06:29:45.550" v="98"/>
        <pc:sldMkLst>
          <pc:docMk/>
          <pc:sldMk cId="2441809470" sldId="376"/>
        </pc:sldMkLst>
      </pc:sldChg>
      <pc:sldChg chg="add">
        <pc:chgData name="TAN Mei Yi [Harrisdale Senior High School]" userId="f9f029c9-d743-4d60-9f2c-e74bdec1ab07" providerId="ADAL" clId="{B0F05BD3-4F4C-4F9C-9DF8-AF52AFCE46F9}" dt="2023-07-03T06:29:45.550" v="98"/>
        <pc:sldMkLst>
          <pc:docMk/>
          <pc:sldMk cId="2974890177" sldId="377"/>
        </pc:sldMkLst>
      </pc:sldChg>
      <pc:sldChg chg="add">
        <pc:chgData name="TAN Mei Yi [Harrisdale Senior High School]" userId="f9f029c9-d743-4d60-9f2c-e74bdec1ab07" providerId="ADAL" clId="{B0F05BD3-4F4C-4F9C-9DF8-AF52AFCE46F9}" dt="2023-07-03T06:29:45.550" v="98"/>
        <pc:sldMkLst>
          <pc:docMk/>
          <pc:sldMk cId="179947832" sldId="378"/>
        </pc:sldMkLst>
      </pc:sldChg>
      <pc:sldChg chg="add">
        <pc:chgData name="TAN Mei Yi [Harrisdale Senior High School]" userId="f9f029c9-d743-4d60-9f2c-e74bdec1ab07" providerId="ADAL" clId="{B0F05BD3-4F4C-4F9C-9DF8-AF52AFCE46F9}" dt="2023-07-03T06:29:45.550" v="98"/>
        <pc:sldMkLst>
          <pc:docMk/>
          <pc:sldMk cId="526742295" sldId="379"/>
        </pc:sldMkLst>
      </pc:sldChg>
      <pc:sldChg chg="add">
        <pc:chgData name="TAN Mei Yi [Harrisdale Senior High School]" userId="f9f029c9-d743-4d60-9f2c-e74bdec1ab07" providerId="ADAL" clId="{B0F05BD3-4F4C-4F9C-9DF8-AF52AFCE46F9}" dt="2023-07-03T06:29:45.550" v="98"/>
        <pc:sldMkLst>
          <pc:docMk/>
          <pc:sldMk cId="1154259196" sldId="380"/>
        </pc:sldMkLst>
      </pc:sldChg>
      <pc:sldChg chg="addSp delSp modSp add mod">
        <pc:chgData name="TAN Mei Yi [Harrisdale Senior High School]" userId="f9f029c9-d743-4d60-9f2c-e74bdec1ab07" providerId="ADAL" clId="{B0F05BD3-4F4C-4F9C-9DF8-AF52AFCE46F9}" dt="2023-07-03T06:48:06.763" v="1053"/>
        <pc:sldMkLst>
          <pc:docMk/>
          <pc:sldMk cId="607756734" sldId="381"/>
        </pc:sldMkLst>
        <pc:spChg chg="add mod">
          <ac:chgData name="TAN Mei Yi [Harrisdale Senior High School]" userId="f9f029c9-d743-4d60-9f2c-e74bdec1ab07" providerId="ADAL" clId="{B0F05BD3-4F4C-4F9C-9DF8-AF52AFCE46F9}" dt="2023-07-03T06:48:06.763" v="1053"/>
          <ac:spMkLst>
            <pc:docMk/>
            <pc:sldMk cId="607756734" sldId="381"/>
            <ac:spMk id="3" creationId="{3B2A4839-FF9A-107E-B412-90EF14468309}"/>
          </ac:spMkLst>
        </pc:spChg>
        <pc:spChg chg="del">
          <ac:chgData name="TAN Mei Yi [Harrisdale Senior High School]" userId="f9f029c9-d743-4d60-9f2c-e74bdec1ab07" providerId="ADAL" clId="{B0F05BD3-4F4C-4F9C-9DF8-AF52AFCE46F9}" dt="2023-07-03T06:48:06.545" v="1052" actId="478"/>
          <ac:spMkLst>
            <pc:docMk/>
            <pc:sldMk cId="607756734" sldId="381"/>
            <ac:spMk id="4" creationId="{ECF1E5FC-59AC-4917-9D39-A880EE6F7B82}"/>
          </ac:spMkLst>
        </pc:spChg>
      </pc:sldChg>
      <pc:sldChg chg="add del">
        <pc:chgData name="TAN Mei Yi [Harrisdale Senior High School]" userId="f9f029c9-d743-4d60-9f2c-e74bdec1ab07" providerId="ADAL" clId="{B0F05BD3-4F4C-4F9C-9DF8-AF52AFCE46F9}" dt="2023-07-03T06:33:40.998" v="168"/>
        <pc:sldMkLst>
          <pc:docMk/>
          <pc:sldMk cId="481862727" sldId="382"/>
        </pc:sldMkLst>
      </pc:sldChg>
      <pc:sldChg chg="addSp delSp modSp add mod ord modAnim">
        <pc:chgData name="TAN Mei Yi [Harrisdale Senior High School]" userId="f9f029c9-d743-4d60-9f2c-e74bdec1ab07" providerId="ADAL" clId="{B0F05BD3-4F4C-4F9C-9DF8-AF52AFCE46F9}" dt="2023-07-03T07:08:02.146" v="2043"/>
        <pc:sldMkLst>
          <pc:docMk/>
          <pc:sldMk cId="1924933596" sldId="382"/>
        </pc:sldMkLst>
        <pc:spChg chg="add mod">
          <ac:chgData name="TAN Mei Yi [Harrisdale Senior High School]" userId="f9f029c9-d743-4d60-9f2c-e74bdec1ab07" providerId="ADAL" clId="{B0F05BD3-4F4C-4F9C-9DF8-AF52AFCE46F9}" dt="2023-07-03T06:36:39.771" v="372" actId="164"/>
          <ac:spMkLst>
            <pc:docMk/>
            <pc:sldMk cId="1924933596" sldId="382"/>
            <ac:spMk id="4" creationId="{10E066F5-03D0-BDFC-0A63-3971DBB4DDA5}"/>
          </ac:spMkLst>
        </pc:spChg>
        <pc:spChg chg="mod">
          <ac:chgData name="TAN Mei Yi [Harrisdale Senior High School]" userId="f9f029c9-d743-4d60-9f2c-e74bdec1ab07" providerId="ADAL" clId="{B0F05BD3-4F4C-4F9C-9DF8-AF52AFCE46F9}" dt="2023-07-03T06:43:28.902" v="679" actId="14100"/>
          <ac:spMkLst>
            <pc:docMk/>
            <pc:sldMk cId="1924933596" sldId="382"/>
            <ac:spMk id="5" creationId="{EABB06D3-2530-4057-8F80-FA252CB1FDFA}"/>
          </ac:spMkLst>
        </pc:spChg>
        <pc:spChg chg="add mod">
          <ac:chgData name="TAN Mei Yi [Harrisdale Senior High School]" userId="f9f029c9-d743-4d60-9f2c-e74bdec1ab07" providerId="ADAL" clId="{B0F05BD3-4F4C-4F9C-9DF8-AF52AFCE46F9}" dt="2023-07-03T06:36:50.961" v="373" actId="14100"/>
          <ac:spMkLst>
            <pc:docMk/>
            <pc:sldMk cId="1924933596" sldId="382"/>
            <ac:spMk id="6" creationId="{735DCBEB-210A-3DA2-9DAD-56CAEACE54BC}"/>
          </ac:spMkLst>
        </pc:spChg>
        <pc:spChg chg="mod">
          <ac:chgData name="TAN Mei Yi [Harrisdale Senior High School]" userId="f9f029c9-d743-4d60-9f2c-e74bdec1ab07" providerId="ADAL" clId="{B0F05BD3-4F4C-4F9C-9DF8-AF52AFCE46F9}" dt="2023-07-03T07:07:39.882" v="2040" actId="20577"/>
          <ac:spMkLst>
            <pc:docMk/>
            <pc:sldMk cId="1924933596" sldId="382"/>
            <ac:spMk id="7" creationId="{B205F74F-2CC8-4692-A950-7EDC736A50DC}"/>
          </ac:spMkLst>
        </pc:spChg>
        <pc:spChg chg="add del mod">
          <ac:chgData name="TAN Mei Yi [Harrisdale Senior High School]" userId="f9f029c9-d743-4d60-9f2c-e74bdec1ab07" providerId="ADAL" clId="{B0F05BD3-4F4C-4F9C-9DF8-AF52AFCE46F9}" dt="2023-07-03T07:06:48.552" v="1935" actId="478"/>
          <ac:spMkLst>
            <pc:docMk/>
            <pc:sldMk cId="1924933596" sldId="382"/>
            <ac:spMk id="9" creationId="{7BB790FB-B7E1-F7AB-16F2-AF96FA5668A8}"/>
          </ac:spMkLst>
        </pc:spChg>
        <pc:spChg chg="add del mod">
          <ac:chgData name="TAN Mei Yi [Harrisdale Senior High School]" userId="f9f029c9-d743-4d60-9f2c-e74bdec1ab07" providerId="ADAL" clId="{B0F05BD3-4F4C-4F9C-9DF8-AF52AFCE46F9}" dt="2023-07-03T07:06:48.552" v="1935" actId="478"/>
          <ac:spMkLst>
            <pc:docMk/>
            <pc:sldMk cId="1924933596" sldId="382"/>
            <ac:spMk id="10" creationId="{A274B028-1312-90F6-22AC-1B4ACB8C77BD}"/>
          </ac:spMkLst>
        </pc:spChg>
        <pc:grpChg chg="add mod ord">
          <ac:chgData name="TAN Mei Yi [Harrisdale Senior High School]" userId="f9f029c9-d743-4d60-9f2c-e74bdec1ab07" providerId="ADAL" clId="{B0F05BD3-4F4C-4F9C-9DF8-AF52AFCE46F9}" dt="2023-07-03T07:07:44.031" v="2041" actId="1076"/>
          <ac:grpSpMkLst>
            <pc:docMk/>
            <pc:sldMk cId="1924933596" sldId="382"/>
            <ac:grpSpMk id="8" creationId="{6065B666-CC34-213B-1F31-B75C60C9AA5F}"/>
          </ac:grpSpMkLst>
        </pc:grpChg>
        <pc:picChg chg="add mod">
          <ac:chgData name="TAN Mei Yi [Harrisdale Senior High School]" userId="f9f029c9-d743-4d60-9f2c-e74bdec1ab07" providerId="ADAL" clId="{B0F05BD3-4F4C-4F9C-9DF8-AF52AFCE46F9}" dt="2023-07-03T06:36:39.771" v="372" actId="164"/>
          <ac:picMkLst>
            <pc:docMk/>
            <pc:sldMk cId="1924933596" sldId="382"/>
            <ac:picMk id="3" creationId="{CD5C0F5E-8D99-0A24-5B60-2708CD8649E6}"/>
          </ac:picMkLst>
        </pc:picChg>
        <pc:picChg chg="add del mod">
          <ac:chgData name="TAN Mei Yi [Harrisdale Senior High School]" userId="f9f029c9-d743-4d60-9f2c-e74bdec1ab07" providerId="ADAL" clId="{B0F05BD3-4F4C-4F9C-9DF8-AF52AFCE46F9}" dt="2023-07-03T06:51:31.665" v="1072" actId="478"/>
          <ac:picMkLst>
            <pc:docMk/>
            <pc:sldMk cId="1924933596" sldId="382"/>
            <ac:picMk id="12" creationId="{80A78D76-6659-261E-5455-2D67EB133932}"/>
          </ac:picMkLst>
        </pc:picChg>
        <pc:picChg chg="del">
          <ac:chgData name="TAN Mei Yi [Harrisdale Senior High School]" userId="f9f029c9-d743-4d60-9f2c-e74bdec1ab07" providerId="ADAL" clId="{B0F05BD3-4F4C-4F9C-9DF8-AF52AFCE46F9}" dt="2023-07-03T06:36:07.540" v="360" actId="478"/>
          <ac:picMkLst>
            <pc:docMk/>
            <pc:sldMk cId="1924933596" sldId="382"/>
            <ac:picMk id="1030" creationId="{1992825E-B5E2-437C-A02E-9FB63E71FF0B}"/>
          </ac:picMkLst>
        </pc:picChg>
      </pc:sldChg>
      <pc:sldChg chg="addSp delSp modSp add mod ord">
        <pc:chgData name="TAN Mei Yi [Harrisdale Senior High School]" userId="f9f029c9-d743-4d60-9f2c-e74bdec1ab07" providerId="ADAL" clId="{B0F05BD3-4F4C-4F9C-9DF8-AF52AFCE46F9}" dt="2023-07-03T07:30:00.403" v="2427" actId="113"/>
        <pc:sldMkLst>
          <pc:docMk/>
          <pc:sldMk cId="2552015853" sldId="383"/>
        </pc:sldMkLst>
        <pc:spChg chg="mod">
          <ac:chgData name="TAN Mei Yi [Harrisdale Senior High School]" userId="f9f029c9-d743-4d60-9f2c-e74bdec1ab07" providerId="ADAL" clId="{B0F05BD3-4F4C-4F9C-9DF8-AF52AFCE46F9}" dt="2023-07-03T06:58:46.211" v="1142" actId="1076"/>
          <ac:spMkLst>
            <pc:docMk/>
            <pc:sldMk cId="2552015853" sldId="383"/>
            <ac:spMk id="5" creationId="{EABB06D3-2530-4057-8F80-FA252CB1FDFA}"/>
          </ac:spMkLst>
        </pc:spChg>
        <pc:spChg chg="del">
          <ac:chgData name="TAN Mei Yi [Harrisdale Senior High School]" userId="f9f029c9-d743-4d60-9f2c-e74bdec1ab07" providerId="ADAL" clId="{B0F05BD3-4F4C-4F9C-9DF8-AF52AFCE46F9}" dt="2023-07-03T06:52:09.563" v="1091" actId="478"/>
          <ac:spMkLst>
            <pc:docMk/>
            <pc:sldMk cId="2552015853" sldId="383"/>
            <ac:spMk id="7" creationId="{B205F74F-2CC8-4692-A950-7EDC736A50DC}"/>
          </ac:spMkLst>
        </pc:spChg>
        <pc:spChg chg="mod">
          <ac:chgData name="TAN Mei Yi [Harrisdale Senior High School]" userId="f9f029c9-d743-4d60-9f2c-e74bdec1ab07" providerId="ADAL" clId="{B0F05BD3-4F4C-4F9C-9DF8-AF52AFCE46F9}" dt="2023-07-03T06:52:18.917" v="1095" actId="1076"/>
          <ac:spMkLst>
            <pc:docMk/>
            <pc:sldMk cId="2552015853" sldId="383"/>
            <ac:spMk id="9" creationId="{7BB790FB-B7E1-F7AB-16F2-AF96FA5668A8}"/>
          </ac:spMkLst>
        </pc:spChg>
        <pc:spChg chg="mod">
          <ac:chgData name="TAN Mei Yi [Harrisdale Senior High School]" userId="f9f029c9-d743-4d60-9f2c-e74bdec1ab07" providerId="ADAL" clId="{B0F05BD3-4F4C-4F9C-9DF8-AF52AFCE46F9}" dt="2023-07-03T07:30:00.403" v="2427" actId="113"/>
          <ac:spMkLst>
            <pc:docMk/>
            <pc:sldMk cId="2552015853" sldId="383"/>
            <ac:spMk id="10" creationId="{A274B028-1312-90F6-22AC-1B4ACB8C77BD}"/>
          </ac:spMkLst>
        </pc:spChg>
        <pc:spChg chg="add del mod">
          <ac:chgData name="TAN Mei Yi [Harrisdale Senior High School]" userId="f9f029c9-d743-4d60-9f2c-e74bdec1ab07" providerId="ADAL" clId="{B0F05BD3-4F4C-4F9C-9DF8-AF52AFCE46F9}" dt="2023-07-03T06:52:11.238" v="1092" actId="478"/>
          <ac:spMkLst>
            <pc:docMk/>
            <pc:sldMk cId="2552015853" sldId="383"/>
            <ac:spMk id="11" creationId="{80B2B504-C3DB-8DC8-D51D-DCBDC4D2DAB5}"/>
          </ac:spMkLst>
        </pc:spChg>
        <pc:spChg chg="add mod">
          <ac:chgData name="TAN Mei Yi [Harrisdale Senior High School]" userId="f9f029c9-d743-4d60-9f2c-e74bdec1ab07" providerId="ADAL" clId="{B0F05BD3-4F4C-4F9C-9DF8-AF52AFCE46F9}" dt="2023-07-03T07:06:28.290" v="1932" actId="465"/>
          <ac:spMkLst>
            <pc:docMk/>
            <pc:sldMk cId="2552015853" sldId="383"/>
            <ac:spMk id="13" creationId="{D0A6C382-0ED3-5915-13A1-8FB11A041BEA}"/>
          </ac:spMkLst>
        </pc:spChg>
        <pc:spChg chg="add mod">
          <ac:chgData name="TAN Mei Yi [Harrisdale Senior High School]" userId="f9f029c9-d743-4d60-9f2c-e74bdec1ab07" providerId="ADAL" clId="{B0F05BD3-4F4C-4F9C-9DF8-AF52AFCE46F9}" dt="2023-07-03T07:06:28.290" v="1932" actId="465"/>
          <ac:spMkLst>
            <pc:docMk/>
            <pc:sldMk cId="2552015853" sldId="383"/>
            <ac:spMk id="14" creationId="{BD240DBE-CC91-98DE-D62D-FB83ED9C4803}"/>
          </ac:spMkLst>
        </pc:spChg>
        <pc:spChg chg="add mod">
          <ac:chgData name="TAN Mei Yi [Harrisdale Senior High School]" userId="f9f029c9-d743-4d60-9f2c-e74bdec1ab07" providerId="ADAL" clId="{B0F05BD3-4F4C-4F9C-9DF8-AF52AFCE46F9}" dt="2023-07-03T07:06:28.290" v="1932" actId="465"/>
          <ac:spMkLst>
            <pc:docMk/>
            <pc:sldMk cId="2552015853" sldId="383"/>
            <ac:spMk id="15" creationId="{1ADDF382-4FE4-9BC3-0D78-8E164F603629}"/>
          </ac:spMkLst>
        </pc:spChg>
        <pc:spChg chg="add mod">
          <ac:chgData name="TAN Mei Yi [Harrisdale Senior High School]" userId="f9f029c9-d743-4d60-9f2c-e74bdec1ab07" providerId="ADAL" clId="{B0F05BD3-4F4C-4F9C-9DF8-AF52AFCE46F9}" dt="2023-07-03T07:02:55.214" v="1644" actId="1076"/>
          <ac:spMkLst>
            <pc:docMk/>
            <pc:sldMk cId="2552015853" sldId="383"/>
            <ac:spMk id="16" creationId="{A4DE0F46-8711-366C-F15E-856A7A42C756}"/>
          </ac:spMkLst>
        </pc:spChg>
        <pc:spChg chg="add mod">
          <ac:chgData name="TAN Mei Yi [Harrisdale Senior High School]" userId="f9f029c9-d743-4d60-9f2c-e74bdec1ab07" providerId="ADAL" clId="{B0F05BD3-4F4C-4F9C-9DF8-AF52AFCE46F9}" dt="2023-07-03T07:06:28.290" v="1932" actId="465"/>
          <ac:spMkLst>
            <pc:docMk/>
            <pc:sldMk cId="2552015853" sldId="383"/>
            <ac:spMk id="17" creationId="{7F6717A0-5075-0954-D7C2-69D762394160}"/>
          </ac:spMkLst>
        </pc:spChg>
        <pc:spChg chg="add mod">
          <ac:chgData name="TAN Mei Yi [Harrisdale Senior High School]" userId="f9f029c9-d743-4d60-9f2c-e74bdec1ab07" providerId="ADAL" clId="{B0F05BD3-4F4C-4F9C-9DF8-AF52AFCE46F9}" dt="2023-07-03T07:06:16.452" v="1931" actId="1076"/>
          <ac:spMkLst>
            <pc:docMk/>
            <pc:sldMk cId="2552015853" sldId="383"/>
            <ac:spMk id="18" creationId="{271386CA-E4E9-F6E4-4CD5-5EDDBB626B33}"/>
          </ac:spMkLst>
        </pc:spChg>
        <pc:grpChg chg="del">
          <ac:chgData name="TAN Mei Yi [Harrisdale Senior High School]" userId="f9f029c9-d743-4d60-9f2c-e74bdec1ab07" providerId="ADAL" clId="{B0F05BD3-4F4C-4F9C-9DF8-AF52AFCE46F9}" dt="2023-07-03T06:52:11.816" v="1093" actId="478"/>
          <ac:grpSpMkLst>
            <pc:docMk/>
            <pc:sldMk cId="2552015853" sldId="383"/>
            <ac:grpSpMk id="8" creationId="{6065B666-CC34-213B-1F31-B75C60C9AA5F}"/>
          </ac:grpSpMkLst>
        </pc:grpChg>
        <pc:picChg chg="add mod">
          <ac:chgData name="TAN Mei Yi [Harrisdale Senior High School]" userId="f9f029c9-d743-4d60-9f2c-e74bdec1ab07" providerId="ADAL" clId="{B0F05BD3-4F4C-4F9C-9DF8-AF52AFCE46F9}" dt="2023-07-03T07:03:40.531" v="1722" actId="14100"/>
          <ac:picMkLst>
            <pc:docMk/>
            <pc:sldMk cId="2552015853" sldId="383"/>
            <ac:picMk id="1026" creationId="{8C41CA39-A0FB-9914-BD40-D0A886849FC5}"/>
          </ac:picMkLst>
        </pc:picChg>
      </pc:sldChg>
      <pc:sldChg chg="delSp add del mod delAnim">
        <pc:chgData name="TAN Mei Yi [Harrisdale Senior High School]" userId="f9f029c9-d743-4d60-9f2c-e74bdec1ab07" providerId="ADAL" clId="{B0F05BD3-4F4C-4F9C-9DF8-AF52AFCE46F9}" dt="2023-07-03T06:40:44.201" v="668" actId="47"/>
        <pc:sldMkLst>
          <pc:docMk/>
          <pc:sldMk cId="3862461610" sldId="383"/>
        </pc:sldMkLst>
        <pc:spChg chg="del">
          <ac:chgData name="TAN Mei Yi [Harrisdale Senior High School]" userId="f9f029c9-d743-4d60-9f2c-e74bdec1ab07" providerId="ADAL" clId="{B0F05BD3-4F4C-4F9C-9DF8-AF52AFCE46F9}" dt="2023-07-03T06:39:20.270" v="518" actId="478"/>
          <ac:spMkLst>
            <pc:docMk/>
            <pc:sldMk cId="3862461610" sldId="383"/>
            <ac:spMk id="10" creationId="{312CDCCE-0683-4436-B06A-3CE42664056F}"/>
          </ac:spMkLst>
        </pc:spChg>
      </pc:sldChg>
      <pc:sldChg chg="addSp delSp modSp add mod delAnim modAnim">
        <pc:chgData name="TAN Mei Yi [Harrisdale Senior High School]" userId="f9f029c9-d743-4d60-9f2c-e74bdec1ab07" providerId="ADAL" clId="{B0F05BD3-4F4C-4F9C-9DF8-AF52AFCE46F9}" dt="2023-07-03T07:32:42.686" v="2721" actId="368"/>
        <pc:sldMkLst>
          <pc:docMk/>
          <pc:sldMk cId="3520224184" sldId="384"/>
        </pc:sldMkLst>
        <pc:spChg chg="mod">
          <ac:chgData name="TAN Mei Yi [Harrisdale Senior High School]" userId="f9f029c9-d743-4d60-9f2c-e74bdec1ab07" providerId="ADAL" clId="{B0F05BD3-4F4C-4F9C-9DF8-AF52AFCE46F9}" dt="2023-07-03T07:13:44.257" v="2073" actId="14100"/>
          <ac:spMkLst>
            <pc:docMk/>
            <pc:sldMk cId="3520224184" sldId="384"/>
            <ac:spMk id="5" creationId="{EABB06D3-2530-4057-8F80-FA252CB1FDFA}"/>
          </ac:spMkLst>
        </pc:spChg>
        <pc:spChg chg="mod">
          <ac:chgData name="TAN Mei Yi [Harrisdale Senior High School]" userId="f9f029c9-d743-4d60-9f2c-e74bdec1ab07" providerId="ADAL" clId="{B0F05BD3-4F4C-4F9C-9DF8-AF52AFCE46F9}" dt="2023-07-03T07:17:09.427" v="2271" actId="14100"/>
          <ac:spMkLst>
            <pc:docMk/>
            <pc:sldMk cId="3520224184" sldId="384"/>
            <ac:spMk id="7" creationId="{B205F74F-2CC8-4692-A950-7EDC736A50DC}"/>
          </ac:spMkLst>
        </pc:spChg>
        <pc:spChg chg="add mod">
          <ac:chgData name="TAN Mei Yi [Harrisdale Senior High School]" userId="f9f029c9-d743-4d60-9f2c-e74bdec1ab07" providerId="ADAL" clId="{B0F05BD3-4F4C-4F9C-9DF8-AF52AFCE46F9}" dt="2023-07-03T07:27:45.414" v="2358" actId="1076"/>
          <ac:spMkLst>
            <pc:docMk/>
            <pc:sldMk cId="3520224184" sldId="384"/>
            <ac:spMk id="26" creationId="{91435003-DA0A-8B02-1EB9-71687061CD7A}"/>
          </ac:spMkLst>
        </pc:spChg>
        <pc:spChg chg="add mod">
          <ac:chgData name="TAN Mei Yi [Harrisdale Senior High School]" userId="f9f029c9-d743-4d60-9f2c-e74bdec1ab07" providerId="ADAL" clId="{B0F05BD3-4F4C-4F9C-9DF8-AF52AFCE46F9}" dt="2023-07-03T07:32:42.686" v="2721" actId="368"/>
          <ac:spMkLst>
            <pc:docMk/>
            <pc:sldMk cId="3520224184" sldId="384"/>
            <ac:spMk id="27" creationId="{CD9D489B-A853-BD84-FD39-C059CF370043}"/>
          </ac:spMkLst>
        </pc:spChg>
        <pc:spChg chg="add mod">
          <ac:chgData name="TAN Mei Yi [Harrisdale Senior High School]" userId="f9f029c9-d743-4d60-9f2c-e74bdec1ab07" providerId="ADAL" clId="{B0F05BD3-4F4C-4F9C-9DF8-AF52AFCE46F9}" dt="2023-07-03T07:29:39.004" v="2416" actId="20577"/>
          <ac:spMkLst>
            <pc:docMk/>
            <pc:sldMk cId="3520224184" sldId="384"/>
            <ac:spMk id="28" creationId="{1286B569-8247-70D3-CE39-D0419126E5BA}"/>
          </ac:spMkLst>
        </pc:spChg>
        <pc:spChg chg="add del mod">
          <ac:chgData name="TAN Mei Yi [Harrisdale Senior High School]" userId="f9f029c9-d743-4d60-9f2c-e74bdec1ab07" providerId="ADAL" clId="{B0F05BD3-4F4C-4F9C-9DF8-AF52AFCE46F9}" dt="2023-07-03T07:28:58.432" v="2368"/>
          <ac:spMkLst>
            <pc:docMk/>
            <pc:sldMk cId="3520224184" sldId="384"/>
            <ac:spMk id="29" creationId="{073EA423-7936-8D42-48A3-B43D9F6947AD}"/>
          </ac:spMkLst>
        </pc:spChg>
        <pc:grpChg chg="mod">
          <ac:chgData name="TAN Mei Yi [Harrisdale Senior High School]" userId="f9f029c9-d743-4d60-9f2c-e74bdec1ab07" providerId="ADAL" clId="{B0F05BD3-4F4C-4F9C-9DF8-AF52AFCE46F9}" dt="2023-07-03T07:17:11.705" v="2272" actId="1076"/>
          <ac:grpSpMkLst>
            <pc:docMk/>
            <pc:sldMk cId="3520224184" sldId="384"/>
            <ac:grpSpMk id="8" creationId="{6065B666-CC34-213B-1F31-B75C60C9AA5F}"/>
          </ac:grpSpMkLst>
        </pc:grpChg>
        <pc:picChg chg="del">
          <ac:chgData name="TAN Mei Yi [Harrisdale Senior High School]" userId="f9f029c9-d743-4d60-9f2c-e74bdec1ab07" providerId="ADAL" clId="{B0F05BD3-4F4C-4F9C-9DF8-AF52AFCE46F9}" dt="2023-07-03T07:21:01.389" v="2273" actId="478"/>
          <ac:picMkLst>
            <pc:docMk/>
            <pc:sldMk cId="3520224184" sldId="384"/>
            <ac:picMk id="3" creationId="{CD5C0F5E-8D99-0A24-5B60-2708CD8649E6}"/>
          </ac:picMkLst>
        </pc:picChg>
        <pc:picChg chg="add del mod">
          <ac:chgData name="TAN Mei Yi [Harrisdale Senior High School]" userId="f9f029c9-d743-4d60-9f2c-e74bdec1ab07" providerId="ADAL" clId="{B0F05BD3-4F4C-4F9C-9DF8-AF52AFCE46F9}" dt="2023-07-03T07:25:45.913" v="2316" actId="478"/>
          <ac:picMkLst>
            <pc:docMk/>
            <pc:sldMk cId="3520224184" sldId="384"/>
            <ac:picMk id="9" creationId="{95E935FE-EAAE-C685-D373-3CCCD3836ECF}"/>
          </ac:picMkLst>
        </pc:picChg>
        <pc:picChg chg="add del mod">
          <ac:chgData name="TAN Mei Yi [Harrisdale Senior High School]" userId="f9f029c9-d743-4d60-9f2c-e74bdec1ab07" providerId="ADAL" clId="{B0F05BD3-4F4C-4F9C-9DF8-AF52AFCE46F9}" dt="2023-07-03T07:25:43.310" v="2313" actId="478"/>
          <ac:picMkLst>
            <pc:docMk/>
            <pc:sldMk cId="3520224184" sldId="384"/>
            <ac:picMk id="11" creationId="{E6F49812-3D3B-9508-109B-104A088578DD}"/>
          </ac:picMkLst>
        </pc:picChg>
        <pc:picChg chg="add del mod">
          <ac:chgData name="TAN Mei Yi [Harrisdale Senior High School]" userId="f9f029c9-d743-4d60-9f2c-e74bdec1ab07" providerId="ADAL" clId="{B0F05BD3-4F4C-4F9C-9DF8-AF52AFCE46F9}" dt="2023-07-03T07:24:07.022" v="2300" actId="478"/>
          <ac:picMkLst>
            <pc:docMk/>
            <pc:sldMk cId="3520224184" sldId="384"/>
            <ac:picMk id="13" creationId="{D214A34C-89F5-40FF-1C13-0C5B827BA5F8}"/>
          </ac:picMkLst>
        </pc:picChg>
        <pc:picChg chg="add del mod">
          <ac:chgData name="TAN Mei Yi [Harrisdale Senior High School]" userId="f9f029c9-d743-4d60-9f2c-e74bdec1ab07" providerId="ADAL" clId="{B0F05BD3-4F4C-4F9C-9DF8-AF52AFCE46F9}" dt="2023-07-03T07:24:32.852" v="2305" actId="478"/>
          <ac:picMkLst>
            <pc:docMk/>
            <pc:sldMk cId="3520224184" sldId="384"/>
            <ac:picMk id="14" creationId="{FBF9F23A-FAF0-114F-D586-63AC2CB550D9}"/>
          </ac:picMkLst>
        </pc:picChg>
        <pc:picChg chg="add del mod">
          <ac:chgData name="TAN Mei Yi [Harrisdale Senior High School]" userId="f9f029c9-d743-4d60-9f2c-e74bdec1ab07" providerId="ADAL" clId="{B0F05BD3-4F4C-4F9C-9DF8-AF52AFCE46F9}" dt="2023-07-03T07:25:20.149" v="2310" actId="478"/>
          <ac:picMkLst>
            <pc:docMk/>
            <pc:sldMk cId="3520224184" sldId="384"/>
            <ac:picMk id="16" creationId="{64115DC5-7ECA-50DF-C8C0-58A5C4CD4F49}"/>
          </ac:picMkLst>
        </pc:picChg>
        <pc:picChg chg="add del">
          <ac:chgData name="TAN Mei Yi [Harrisdale Senior High School]" userId="f9f029c9-d743-4d60-9f2c-e74bdec1ab07" providerId="ADAL" clId="{B0F05BD3-4F4C-4F9C-9DF8-AF52AFCE46F9}" dt="2023-07-03T07:24:48.605" v="2307" actId="478"/>
          <ac:picMkLst>
            <pc:docMk/>
            <pc:sldMk cId="3520224184" sldId="384"/>
            <ac:picMk id="18" creationId="{7BBCAA6A-F56F-966E-F9BC-648DE108D611}"/>
          </ac:picMkLst>
        </pc:picChg>
        <pc:picChg chg="add mod">
          <ac:chgData name="TAN Mei Yi [Harrisdale Senior High School]" userId="f9f029c9-d743-4d60-9f2c-e74bdec1ab07" providerId="ADAL" clId="{B0F05BD3-4F4C-4F9C-9DF8-AF52AFCE46F9}" dt="2023-07-03T07:27:48.093" v="2359" actId="1076"/>
          <ac:picMkLst>
            <pc:docMk/>
            <pc:sldMk cId="3520224184" sldId="384"/>
            <ac:picMk id="20" creationId="{613CF7BD-BC37-5CDE-FB12-8EF9999EC2EB}"/>
          </ac:picMkLst>
        </pc:picChg>
        <pc:picChg chg="add mod">
          <ac:chgData name="TAN Mei Yi [Harrisdale Senior High School]" userId="f9f029c9-d743-4d60-9f2c-e74bdec1ab07" providerId="ADAL" clId="{B0F05BD3-4F4C-4F9C-9DF8-AF52AFCE46F9}" dt="2023-07-03T07:27:48.093" v="2359" actId="1076"/>
          <ac:picMkLst>
            <pc:docMk/>
            <pc:sldMk cId="3520224184" sldId="384"/>
            <ac:picMk id="22" creationId="{BA7782A7-0D1C-856C-5463-4379AAB8C5A5}"/>
          </ac:picMkLst>
        </pc:picChg>
        <pc:picChg chg="add mod">
          <ac:chgData name="TAN Mei Yi [Harrisdale Senior High School]" userId="f9f029c9-d743-4d60-9f2c-e74bdec1ab07" providerId="ADAL" clId="{B0F05BD3-4F4C-4F9C-9DF8-AF52AFCE46F9}" dt="2023-07-03T07:26:05.070" v="2323" actId="1076"/>
          <ac:picMkLst>
            <pc:docMk/>
            <pc:sldMk cId="3520224184" sldId="384"/>
            <ac:picMk id="24" creationId="{14EB0370-DB66-F25D-FE5C-C8203C6AC93E}"/>
          </ac:picMkLst>
        </pc:picChg>
        <pc:picChg chg="add mod">
          <ac:chgData name="TAN Mei Yi [Harrisdale Senior High School]" userId="f9f029c9-d743-4d60-9f2c-e74bdec1ab07" providerId="ADAL" clId="{B0F05BD3-4F4C-4F9C-9DF8-AF52AFCE46F9}" dt="2023-07-03T07:26:03.191" v="2322" actId="14100"/>
          <ac:picMkLst>
            <pc:docMk/>
            <pc:sldMk cId="3520224184" sldId="384"/>
            <ac:picMk id="25" creationId="{207FE508-5CE2-03AA-727A-E1A5F1353BD1}"/>
          </ac:picMkLst>
        </pc:picChg>
      </pc:sldChg>
      <pc:sldChg chg="addSp delSp modSp add mod delAnim modAnim">
        <pc:chgData name="TAN Mei Yi [Harrisdale Senior High School]" userId="f9f029c9-d743-4d60-9f2c-e74bdec1ab07" providerId="ADAL" clId="{B0F05BD3-4F4C-4F9C-9DF8-AF52AFCE46F9}" dt="2023-07-03T07:39:25.073" v="2976" actId="1076"/>
        <pc:sldMkLst>
          <pc:docMk/>
          <pc:sldMk cId="50274170" sldId="385"/>
        </pc:sldMkLst>
        <pc:spChg chg="add mod">
          <ac:chgData name="TAN Mei Yi [Harrisdale Senior High School]" userId="f9f029c9-d743-4d60-9f2c-e74bdec1ab07" providerId="ADAL" clId="{B0F05BD3-4F4C-4F9C-9DF8-AF52AFCE46F9}" dt="2023-07-03T07:36:14.816" v="2878" actId="1076"/>
          <ac:spMkLst>
            <pc:docMk/>
            <pc:sldMk cId="50274170" sldId="385"/>
            <ac:spMk id="2" creationId="{62CFEC2B-93ED-B3BB-7C06-9992F2F582C1}"/>
          </ac:spMkLst>
        </pc:spChg>
        <pc:spChg chg="mod">
          <ac:chgData name="TAN Mei Yi [Harrisdale Senior High School]" userId="f9f029c9-d743-4d60-9f2c-e74bdec1ab07" providerId="ADAL" clId="{B0F05BD3-4F4C-4F9C-9DF8-AF52AFCE46F9}" dt="2023-07-03T07:35:56.655" v="2852" actId="20577"/>
          <ac:spMkLst>
            <pc:docMk/>
            <pc:sldMk cId="50274170" sldId="385"/>
            <ac:spMk id="7" creationId="{B205F74F-2CC8-4692-A950-7EDC736A50DC}"/>
          </ac:spMkLst>
        </pc:spChg>
        <pc:spChg chg="add mod">
          <ac:chgData name="TAN Mei Yi [Harrisdale Senior High School]" userId="f9f029c9-d743-4d60-9f2c-e74bdec1ab07" providerId="ADAL" clId="{B0F05BD3-4F4C-4F9C-9DF8-AF52AFCE46F9}" dt="2023-07-03T07:36:50.174" v="2888" actId="1076"/>
          <ac:spMkLst>
            <pc:docMk/>
            <pc:sldMk cId="50274170" sldId="385"/>
            <ac:spMk id="9" creationId="{3F67B849-7A35-EB61-9972-7F17BB70898A}"/>
          </ac:spMkLst>
        </pc:spChg>
        <pc:spChg chg="add mod">
          <ac:chgData name="TAN Mei Yi [Harrisdale Senior High School]" userId="f9f029c9-d743-4d60-9f2c-e74bdec1ab07" providerId="ADAL" clId="{B0F05BD3-4F4C-4F9C-9DF8-AF52AFCE46F9}" dt="2023-07-03T07:37:08.639" v="2896" actId="1076"/>
          <ac:spMkLst>
            <pc:docMk/>
            <pc:sldMk cId="50274170" sldId="385"/>
            <ac:spMk id="10" creationId="{5F2E7795-E15D-290B-926E-852A3824398C}"/>
          </ac:spMkLst>
        </pc:spChg>
        <pc:spChg chg="add mod">
          <ac:chgData name="TAN Mei Yi [Harrisdale Senior High School]" userId="f9f029c9-d743-4d60-9f2c-e74bdec1ab07" providerId="ADAL" clId="{B0F05BD3-4F4C-4F9C-9DF8-AF52AFCE46F9}" dt="2023-07-03T07:37:45.538" v="2908" actId="20577"/>
          <ac:spMkLst>
            <pc:docMk/>
            <pc:sldMk cId="50274170" sldId="385"/>
            <ac:spMk id="13" creationId="{D6AA15B8-1508-5982-E0F3-14540F916ECB}"/>
          </ac:spMkLst>
        </pc:spChg>
        <pc:spChg chg="add mod">
          <ac:chgData name="TAN Mei Yi [Harrisdale Senior High School]" userId="f9f029c9-d743-4d60-9f2c-e74bdec1ab07" providerId="ADAL" clId="{B0F05BD3-4F4C-4F9C-9DF8-AF52AFCE46F9}" dt="2023-07-03T07:37:53.586" v="2913" actId="20577"/>
          <ac:spMkLst>
            <pc:docMk/>
            <pc:sldMk cId="50274170" sldId="385"/>
            <ac:spMk id="14" creationId="{78608872-4C45-B1E5-2D95-B2570EAA5133}"/>
          </ac:spMkLst>
        </pc:spChg>
        <pc:spChg chg="add mod">
          <ac:chgData name="TAN Mei Yi [Harrisdale Senior High School]" userId="f9f029c9-d743-4d60-9f2c-e74bdec1ab07" providerId="ADAL" clId="{B0F05BD3-4F4C-4F9C-9DF8-AF52AFCE46F9}" dt="2023-07-03T07:39:00.814" v="2964" actId="1076"/>
          <ac:spMkLst>
            <pc:docMk/>
            <pc:sldMk cId="50274170" sldId="385"/>
            <ac:spMk id="17" creationId="{787FD11F-F7E0-F44E-A8FC-0D70D8D350A3}"/>
          </ac:spMkLst>
        </pc:spChg>
        <pc:spChg chg="add mod">
          <ac:chgData name="TAN Mei Yi [Harrisdale Senior High School]" userId="f9f029c9-d743-4d60-9f2c-e74bdec1ab07" providerId="ADAL" clId="{B0F05BD3-4F4C-4F9C-9DF8-AF52AFCE46F9}" dt="2023-07-03T07:39:18.114" v="2972" actId="1076"/>
          <ac:spMkLst>
            <pc:docMk/>
            <pc:sldMk cId="50274170" sldId="385"/>
            <ac:spMk id="18" creationId="{E5B2043C-AAB8-186C-9945-AF7D5B0FA0BC}"/>
          </ac:spMkLst>
        </pc:spChg>
        <pc:spChg chg="add mod">
          <ac:chgData name="TAN Mei Yi [Harrisdale Senior High School]" userId="f9f029c9-d743-4d60-9f2c-e74bdec1ab07" providerId="ADAL" clId="{B0F05BD3-4F4C-4F9C-9DF8-AF52AFCE46F9}" dt="2023-07-03T07:39:25.073" v="2976" actId="1076"/>
          <ac:spMkLst>
            <pc:docMk/>
            <pc:sldMk cId="50274170" sldId="385"/>
            <ac:spMk id="19" creationId="{6B884253-475B-E8E3-4ACA-E02753334E9C}"/>
          </ac:spMkLst>
        </pc:spChg>
        <pc:spChg chg="del">
          <ac:chgData name="TAN Mei Yi [Harrisdale Senior High School]" userId="f9f029c9-d743-4d60-9f2c-e74bdec1ab07" providerId="ADAL" clId="{B0F05BD3-4F4C-4F9C-9DF8-AF52AFCE46F9}" dt="2023-07-03T07:29:12.430" v="2370" actId="478"/>
          <ac:spMkLst>
            <pc:docMk/>
            <pc:sldMk cId="50274170" sldId="385"/>
            <ac:spMk id="26" creationId="{91435003-DA0A-8B02-1EB9-71687061CD7A}"/>
          </ac:spMkLst>
        </pc:spChg>
        <pc:spChg chg="del">
          <ac:chgData name="TAN Mei Yi [Harrisdale Senior High School]" userId="f9f029c9-d743-4d60-9f2c-e74bdec1ab07" providerId="ADAL" clId="{B0F05BD3-4F4C-4F9C-9DF8-AF52AFCE46F9}" dt="2023-07-03T07:29:12.430" v="2370" actId="478"/>
          <ac:spMkLst>
            <pc:docMk/>
            <pc:sldMk cId="50274170" sldId="385"/>
            <ac:spMk id="27" creationId="{CD9D489B-A853-BD84-FD39-C059CF370043}"/>
          </ac:spMkLst>
        </pc:spChg>
        <pc:spChg chg="del">
          <ac:chgData name="TAN Mei Yi [Harrisdale Senior High School]" userId="f9f029c9-d743-4d60-9f2c-e74bdec1ab07" providerId="ADAL" clId="{B0F05BD3-4F4C-4F9C-9DF8-AF52AFCE46F9}" dt="2023-07-03T07:29:12.430" v="2370" actId="478"/>
          <ac:spMkLst>
            <pc:docMk/>
            <pc:sldMk cId="50274170" sldId="385"/>
            <ac:spMk id="28" creationId="{1286B569-8247-70D3-CE39-D0419126E5BA}"/>
          </ac:spMkLst>
        </pc:spChg>
        <pc:picChg chg="add mod">
          <ac:chgData name="TAN Mei Yi [Harrisdale Senior High School]" userId="f9f029c9-d743-4d60-9f2c-e74bdec1ab07" providerId="ADAL" clId="{B0F05BD3-4F4C-4F9C-9DF8-AF52AFCE46F9}" dt="2023-07-03T07:34:50.049" v="2725" actId="14100"/>
          <ac:picMkLst>
            <pc:docMk/>
            <pc:sldMk cId="50274170" sldId="385"/>
            <ac:picMk id="3" creationId="{A6E999E2-DA6A-3BD9-F89B-7343BD121630}"/>
          </ac:picMkLst>
        </pc:picChg>
        <pc:picChg chg="add mod">
          <ac:chgData name="TAN Mei Yi [Harrisdale Senior High School]" userId="f9f029c9-d743-4d60-9f2c-e74bdec1ab07" providerId="ADAL" clId="{B0F05BD3-4F4C-4F9C-9DF8-AF52AFCE46F9}" dt="2023-07-03T07:37:34.802" v="2900" actId="1076"/>
          <ac:picMkLst>
            <pc:docMk/>
            <pc:sldMk cId="50274170" sldId="385"/>
            <ac:picMk id="12" creationId="{C4E5F6E8-628D-89FB-E31D-ADA0EC685EA2}"/>
          </ac:picMkLst>
        </pc:picChg>
        <pc:picChg chg="add mod">
          <ac:chgData name="TAN Mei Yi [Harrisdale Senior High School]" userId="f9f029c9-d743-4d60-9f2c-e74bdec1ab07" providerId="ADAL" clId="{B0F05BD3-4F4C-4F9C-9DF8-AF52AFCE46F9}" dt="2023-07-03T07:38:09.188" v="2915" actId="1076"/>
          <ac:picMkLst>
            <pc:docMk/>
            <pc:sldMk cId="50274170" sldId="385"/>
            <ac:picMk id="16" creationId="{73BABE25-D0DC-6F19-ECFE-EC6671240E78}"/>
          </ac:picMkLst>
        </pc:picChg>
        <pc:picChg chg="del">
          <ac:chgData name="TAN Mei Yi [Harrisdale Senior High School]" userId="f9f029c9-d743-4d60-9f2c-e74bdec1ab07" providerId="ADAL" clId="{B0F05BD3-4F4C-4F9C-9DF8-AF52AFCE46F9}" dt="2023-07-03T07:29:12.430" v="2370" actId="478"/>
          <ac:picMkLst>
            <pc:docMk/>
            <pc:sldMk cId="50274170" sldId="385"/>
            <ac:picMk id="20" creationId="{613CF7BD-BC37-5CDE-FB12-8EF9999EC2EB}"/>
          </ac:picMkLst>
        </pc:picChg>
        <pc:picChg chg="del">
          <ac:chgData name="TAN Mei Yi [Harrisdale Senior High School]" userId="f9f029c9-d743-4d60-9f2c-e74bdec1ab07" providerId="ADAL" clId="{B0F05BD3-4F4C-4F9C-9DF8-AF52AFCE46F9}" dt="2023-07-03T07:29:12.430" v="2370" actId="478"/>
          <ac:picMkLst>
            <pc:docMk/>
            <pc:sldMk cId="50274170" sldId="385"/>
            <ac:picMk id="22" creationId="{BA7782A7-0D1C-856C-5463-4379AAB8C5A5}"/>
          </ac:picMkLst>
        </pc:picChg>
        <pc:picChg chg="del">
          <ac:chgData name="TAN Mei Yi [Harrisdale Senior High School]" userId="f9f029c9-d743-4d60-9f2c-e74bdec1ab07" providerId="ADAL" clId="{B0F05BD3-4F4C-4F9C-9DF8-AF52AFCE46F9}" dt="2023-07-03T07:29:12.430" v="2370" actId="478"/>
          <ac:picMkLst>
            <pc:docMk/>
            <pc:sldMk cId="50274170" sldId="385"/>
            <ac:picMk id="24" creationId="{14EB0370-DB66-F25D-FE5C-C8203C6AC93E}"/>
          </ac:picMkLst>
        </pc:picChg>
        <pc:picChg chg="del">
          <ac:chgData name="TAN Mei Yi [Harrisdale Senior High School]" userId="f9f029c9-d743-4d60-9f2c-e74bdec1ab07" providerId="ADAL" clId="{B0F05BD3-4F4C-4F9C-9DF8-AF52AFCE46F9}" dt="2023-07-03T07:29:12.430" v="2370" actId="478"/>
          <ac:picMkLst>
            <pc:docMk/>
            <pc:sldMk cId="50274170" sldId="385"/>
            <ac:picMk id="25" creationId="{207FE508-5CE2-03AA-727A-E1A5F1353BD1}"/>
          </ac:picMkLst>
        </pc:picChg>
      </pc:sldChg>
      <pc:sldChg chg="add del">
        <pc:chgData name="TAN Mei Yi [Harrisdale Senior High School]" userId="f9f029c9-d743-4d60-9f2c-e74bdec1ab07" providerId="ADAL" clId="{B0F05BD3-4F4C-4F9C-9DF8-AF52AFCE46F9}" dt="2023-07-03T07:29:53.741" v="2426"/>
        <pc:sldMkLst>
          <pc:docMk/>
          <pc:sldMk cId="3865863130" sldId="386"/>
        </pc:sldMkLst>
      </pc:sldChg>
    </pc:docChg>
  </pc:docChgLst>
  <pc:docChgLst>
    <pc:chgData name="TAN Mei Yi [Harrisdale Senior High School]" userId="f9f029c9-d743-4d60-9f2c-e74bdec1ab07" providerId="ADAL" clId="{7E040D6A-81E8-420A-8891-859F128D8AB2}"/>
    <pc:docChg chg="undo custSel modSld">
      <pc:chgData name="TAN Mei Yi [Harrisdale Senior High School]" userId="f9f029c9-d743-4d60-9f2c-e74bdec1ab07" providerId="ADAL" clId="{7E040D6A-81E8-420A-8891-859F128D8AB2}" dt="2022-09-08T03:46:50.927" v="480"/>
      <pc:docMkLst>
        <pc:docMk/>
      </pc:docMkLst>
      <pc:sldChg chg="delSp modSp mod">
        <pc:chgData name="TAN Mei Yi [Harrisdale Senior High School]" userId="f9f029c9-d743-4d60-9f2c-e74bdec1ab07" providerId="ADAL" clId="{7E040D6A-81E8-420A-8891-859F128D8AB2}" dt="2022-09-08T02:41:13.876" v="1" actId="14100"/>
        <pc:sldMkLst>
          <pc:docMk/>
          <pc:sldMk cId="2226349418" sldId="292"/>
        </pc:sldMkLst>
        <pc:spChg chg="mod">
          <ac:chgData name="TAN Mei Yi [Harrisdale Senior High School]" userId="f9f029c9-d743-4d60-9f2c-e74bdec1ab07" providerId="ADAL" clId="{7E040D6A-81E8-420A-8891-859F128D8AB2}" dt="2022-09-08T02:41:13.876" v="1" actId="14100"/>
          <ac:spMkLst>
            <pc:docMk/>
            <pc:sldMk cId="2226349418" sldId="292"/>
            <ac:spMk id="22" creationId="{046BE2BE-401B-43B6-9F59-E6AE635E14BD}"/>
          </ac:spMkLst>
        </pc:spChg>
        <pc:grpChg chg="del">
          <ac:chgData name="TAN Mei Yi [Harrisdale Senior High School]" userId="f9f029c9-d743-4d60-9f2c-e74bdec1ab07" providerId="ADAL" clId="{7E040D6A-81E8-420A-8891-859F128D8AB2}" dt="2022-09-08T02:41:10.986" v="0" actId="478"/>
          <ac:grpSpMkLst>
            <pc:docMk/>
            <pc:sldMk cId="2226349418" sldId="292"/>
            <ac:grpSpMk id="23" creationId="{A4BEE6A2-556E-47EB-BE0D-1D5CA4374488}"/>
          </ac:grpSpMkLst>
        </pc:grpChg>
        <pc:grpChg chg="del">
          <ac:chgData name="TAN Mei Yi [Harrisdale Senior High School]" userId="f9f029c9-d743-4d60-9f2c-e74bdec1ab07" providerId="ADAL" clId="{7E040D6A-81E8-420A-8891-859F128D8AB2}" dt="2022-09-08T02:41:10.986" v="0" actId="478"/>
          <ac:grpSpMkLst>
            <pc:docMk/>
            <pc:sldMk cId="2226349418" sldId="292"/>
            <ac:grpSpMk id="26" creationId="{ED8F7365-FCBE-4876-B626-49EB1AB0C0AF}"/>
          </ac:grpSpMkLst>
        </pc:grpChg>
      </pc:sldChg>
      <pc:sldChg chg="addSp modSp mod">
        <pc:chgData name="TAN Mei Yi [Harrisdale Senior High School]" userId="f9f029c9-d743-4d60-9f2c-e74bdec1ab07" providerId="ADAL" clId="{7E040D6A-81E8-420A-8891-859F128D8AB2}" dt="2022-09-08T03:42:33.084" v="405" actId="9405"/>
        <pc:sldMkLst>
          <pc:docMk/>
          <pc:sldMk cId="4235649175" sldId="443"/>
        </pc:sldMkLst>
        <pc:picChg chg="mod">
          <ac:chgData name="TAN Mei Yi [Harrisdale Senior High School]" userId="f9f029c9-d743-4d60-9f2c-e74bdec1ab07" providerId="ADAL" clId="{7E040D6A-81E8-420A-8891-859F128D8AB2}" dt="2022-09-08T03:42:22.343" v="404" actId="1076"/>
          <ac:picMkLst>
            <pc:docMk/>
            <pc:sldMk cId="4235649175" sldId="443"/>
            <ac:picMk id="6" creationId="{00000000-0000-0000-0000-000000000000}"/>
          </ac:picMkLst>
        </pc:picChg>
        <pc:inkChg chg="add">
          <ac:chgData name="TAN Mei Yi [Harrisdale Senior High School]" userId="f9f029c9-d743-4d60-9f2c-e74bdec1ab07" providerId="ADAL" clId="{7E040D6A-81E8-420A-8891-859F128D8AB2}" dt="2022-09-08T03:42:33.084" v="405" actId="9405"/>
          <ac:inkMkLst>
            <pc:docMk/>
            <pc:sldMk cId="4235649175" sldId="443"/>
            <ac:inkMk id="3" creationId="{349C628F-7BB2-6881-0C83-4F4635301123}"/>
          </ac:inkMkLst>
        </pc:inkChg>
      </pc:sldChg>
      <pc:sldChg chg="addSp modSp mod">
        <pc:chgData name="TAN Mei Yi [Harrisdale Senior High School]" userId="f9f029c9-d743-4d60-9f2c-e74bdec1ab07" providerId="ADAL" clId="{7E040D6A-81E8-420A-8891-859F128D8AB2}" dt="2022-09-08T02:41:52.698" v="3" actId="1076"/>
        <pc:sldMkLst>
          <pc:docMk/>
          <pc:sldMk cId="3848479177" sldId="454"/>
        </pc:sldMkLst>
        <pc:spChg chg="mod">
          <ac:chgData name="TAN Mei Yi [Harrisdale Senior High School]" userId="f9f029c9-d743-4d60-9f2c-e74bdec1ab07" providerId="ADAL" clId="{7E040D6A-81E8-420A-8891-859F128D8AB2}" dt="2022-09-08T02:41:52.698" v="3" actId="1076"/>
          <ac:spMkLst>
            <pc:docMk/>
            <pc:sldMk cId="3848479177" sldId="454"/>
            <ac:spMk id="2" creationId="{3DC0EFDD-6686-B448-9CFD-1955A033E36F}"/>
          </ac:spMkLst>
        </pc:spChg>
        <pc:spChg chg="mod">
          <ac:chgData name="TAN Mei Yi [Harrisdale Senior High School]" userId="f9f029c9-d743-4d60-9f2c-e74bdec1ab07" providerId="ADAL" clId="{7E040D6A-81E8-420A-8891-859F128D8AB2}" dt="2022-09-08T02:41:52.698" v="3" actId="1076"/>
          <ac:spMkLst>
            <pc:docMk/>
            <pc:sldMk cId="3848479177" sldId="454"/>
            <ac:spMk id="3" creationId="{C0F9201C-9078-9947-B0F3-E2668478835C}"/>
          </ac:spMkLst>
        </pc:spChg>
        <pc:spChg chg="add mod">
          <ac:chgData name="TAN Mei Yi [Harrisdale Senior High School]" userId="f9f029c9-d743-4d60-9f2c-e74bdec1ab07" providerId="ADAL" clId="{7E040D6A-81E8-420A-8891-859F128D8AB2}" dt="2022-09-08T02:41:45.902" v="2"/>
          <ac:spMkLst>
            <pc:docMk/>
            <pc:sldMk cId="3848479177" sldId="454"/>
            <ac:spMk id="4" creationId="{D8BBB8E8-29F0-B484-263F-F2C5F0846F00}"/>
          </ac:spMkLst>
        </pc:spChg>
      </pc:sldChg>
      <pc:sldChg chg="addSp delSp modSp mod delAnim modAnim">
        <pc:chgData name="TAN Mei Yi [Harrisdale Senior High School]" userId="f9f029c9-d743-4d60-9f2c-e74bdec1ab07" providerId="ADAL" clId="{7E040D6A-81E8-420A-8891-859F128D8AB2}" dt="2022-09-08T02:44:29.607" v="130"/>
        <pc:sldMkLst>
          <pc:docMk/>
          <pc:sldMk cId="2468799418" sldId="455"/>
        </pc:sldMkLst>
        <pc:spChg chg="mod">
          <ac:chgData name="TAN Mei Yi [Harrisdale Senior High School]" userId="f9f029c9-d743-4d60-9f2c-e74bdec1ab07" providerId="ADAL" clId="{7E040D6A-81E8-420A-8891-859F128D8AB2}" dt="2022-09-08T02:44:01.004" v="112" actId="20577"/>
          <ac:spMkLst>
            <pc:docMk/>
            <pc:sldMk cId="2468799418" sldId="455"/>
            <ac:spMk id="3" creationId="{715A2D0A-C895-1C41-B7C5-C17E7534A1CD}"/>
          </ac:spMkLst>
        </pc:spChg>
        <pc:spChg chg="add mod">
          <ac:chgData name="TAN Mei Yi [Harrisdale Senior High School]" userId="f9f029c9-d743-4d60-9f2c-e74bdec1ab07" providerId="ADAL" clId="{7E040D6A-81E8-420A-8891-859F128D8AB2}" dt="2022-09-08T02:42:26.914" v="5"/>
          <ac:spMkLst>
            <pc:docMk/>
            <pc:sldMk cId="2468799418" sldId="455"/>
            <ac:spMk id="4" creationId="{8E64A63A-6C73-FB52-8323-3239A594F9DA}"/>
          </ac:spMkLst>
        </pc:spChg>
        <pc:spChg chg="add mod">
          <ac:chgData name="TAN Mei Yi [Harrisdale Senior High School]" userId="f9f029c9-d743-4d60-9f2c-e74bdec1ab07" providerId="ADAL" clId="{7E040D6A-81E8-420A-8891-859F128D8AB2}" dt="2022-09-08T02:43:32.131" v="98" actId="1076"/>
          <ac:spMkLst>
            <pc:docMk/>
            <pc:sldMk cId="2468799418" sldId="455"/>
            <ac:spMk id="7" creationId="{A144B5A6-4D02-87E6-FD43-1763A365CEDC}"/>
          </ac:spMkLst>
        </pc:spChg>
        <pc:grpChg chg="mod">
          <ac:chgData name="TAN Mei Yi [Harrisdale Senior High School]" userId="f9f029c9-d743-4d60-9f2c-e74bdec1ab07" providerId="ADAL" clId="{7E040D6A-81E8-420A-8891-859F128D8AB2}" dt="2022-09-08T02:44:25.476" v="129"/>
          <ac:grpSpMkLst>
            <pc:docMk/>
            <pc:sldMk cId="2468799418" sldId="455"/>
            <ac:grpSpMk id="28" creationId="{CDC9DD30-8FF9-1CED-1436-1D6F0F57B75E}"/>
          </ac:grpSpMkLst>
        </pc:grpChg>
        <pc:grpChg chg="mod">
          <ac:chgData name="TAN Mei Yi [Harrisdale Senior High School]" userId="f9f029c9-d743-4d60-9f2c-e74bdec1ab07" providerId="ADAL" clId="{7E040D6A-81E8-420A-8891-859F128D8AB2}" dt="2022-09-08T02:44:25.476" v="129"/>
          <ac:grpSpMkLst>
            <pc:docMk/>
            <pc:sldMk cId="2468799418" sldId="455"/>
            <ac:grpSpMk id="29" creationId="{D88196F1-A7F8-BAA7-6654-58323B064429}"/>
          </ac:grpSpMkLst>
        </pc:grpChg>
        <pc:picChg chg="mod">
          <ac:chgData name="TAN Mei Yi [Harrisdale Senior High School]" userId="f9f029c9-d743-4d60-9f2c-e74bdec1ab07" providerId="ADAL" clId="{7E040D6A-81E8-420A-8891-859F128D8AB2}" dt="2022-09-08T02:43:03.567" v="25" actId="1076"/>
          <ac:picMkLst>
            <pc:docMk/>
            <pc:sldMk cId="2468799418" sldId="455"/>
            <ac:picMk id="5" creationId="{862A39D5-A30F-3840-AE6A-ED7261E168AA}"/>
          </ac:picMkLst>
        </pc:picChg>
        <pc:inkChg chg="del mod">
          <ac:chgData name="TAN Mei Yi [Harrisdale Senior High School]" userId="f9f029c9-d743-4d60-9f2c-e74bdec1ab07" providerId="ADAL" clId="{7E040D6A-81E8-420A-8891-859F128D8AB2}" dt="2022-09-08T02:42:32.794" v="7" actId="478"/>
          <ac:inkMkLst>
            <pc:docMk/>
            <pc:sldMk cId="2468799418" sldId="455"/>
            <ac:inkMk id="2" creationId="{4AB5E943-F085-EB4B-B335-D02DB2E358C7}"/>
          </ac:inkMkLst>
        </pc:inkChg>
        <pc:inkChg chg="add">
          <ac:chgData name="TAN Mei Yi [Harrisdale Senior High School]" userId="f9f029c9-d743-4d60-9f2c-e74bdec1ab07" providerId="ADAL" clId="{7E040D6A-81E8-420A-8891-859F128D8AB2}" dt="2022-09-08T02:43:51.770" v="100" actId="9405"/>
          <ac:inkMkLst>
            <pc:docMk/>
            <pc:sldMk cId="2468799418" sldId="455"/>
            <ac:inkMk id="8" creationId="{9AB16D93-2C58-04FA-117B-838EEA6043A6}"/>
          </ac:inkMkLst>
        </pc:inkChg>
        <pc:inkChg chg="add">
          <ac:chgData name="TAN Mei Yi [Harrisdale Senior High School]" userId="f9f029c9-d743-4d60-9f2c-e74bdec1ab07" providerId="ADAL" clId="{7E040D6A-81E8-420A-8891-859F128D8AB2}" dt="2022-09-08T02:43:52.391" v="101" actId="9405"/>
          <ac:inkMkLst>
            <pc:docMk/>
            <pc:sldMk cId="2468799418" sldId="455"/>
            <ac:inkMk id="9" creationId="{DEFEAADF-23F6-69FB-E822-F2BF0DBBA316}"/>
          </ac:inkMkLst>
        </pc:inkChg>
        <pc:inkChg chg="add">
          <ac:chgData name="TAN Mei Yi [Harrisdale Senior High School]" userId="f9f029c9-d743-4d60-9f2c-e74bdec1ab07" providerId="ADAL" clId="{7E040D6A-81E8-420A-8891-859F128D8AB2}" dt="2022-09-08T02:43:53.012" v="102" actId="9405"/>
          <ac:inkMkLst>
            <pc:docMk/>
            <pc:sldMk cId="2468799418" sldId="455"/>
            <ac:inkMk id="10" creationId="{9FCFC3A1-2E2F-B770-450F-995D9E19EF3C}"/>
          </ac:inkMkLst>
        </pc:inkChg>
        <pc:inkChg chg="add">
          <ac:chgData name="TAN Mei Yi [Harrisdale Senior High School]" userId="f9f029c9-d743-4d60-9f2c-e74bdec1ab07" providerId="ADAL" clId="{7E040D6A-81E8-420A-8891-859F128D8AB2}" dt="2022-09-08T02:43:54.299" v="103" actId="9405"/>
          <ac:inkMkLst>
            <pc:docMk/>
            <pc:sldMk cId="2468799418" sldId="455"/>
            <ac:inkMk id="11" creationId="{0DA4DB4C-5DAF-707D-327C-4DC2C89F4103}"/>
          </ac:inkMkLst>
        </pc:inkChg>
        <pc:inkChg chg="add">
          <ac:chgData name="TAN Mei Yi [Harrisdale Senior High School]" userId="f9f029c9-d743-4d60-9f2c-e74bdec1ab07" providerId="ADAL" clId="{7E040D6A-81E8-420A-8891-859F128D8AB2}" dt="2022-09-08T02:43:54.855" v="104" actId="9405"/>
          <ac:inkMkLst>
            <pc:docMk/>
            <pc:sldMk cId="2468799418" sldId="455"/>
            <ac:inkMk id="12" creationId="{CC37E11A-96FC-2C4A-44D0-CA9876329D9C}"/>
          </ac:inkMkLst>
        </pc:inkChg>
        <pc:inkChg chg="add del">
          <ac:chgData name="TAN Mei Yi [Harrisdale Senior High School]" userId="f9f029c9-d743-4d60-9f2c-e74bdec1ab07" providerId="ADAL" clId="{7E040D6A-81E8-420A-8891-859F128D8AB2}" dt="2022-09-08T02:43:57.929" v="106" actId="9405"/>
          <ac:inkMkLst>
            <pc:docMk/>
            <pc:sldMk cId="2468799418" sldId="455"/>
            <ac:inkMk id="13" creationId="{48C5161D-4711-9044-EECC-1BDBB3ACEC90}"/>
          </ac:inkMkLst>
        </pc:inkChg>
        <pc:inkChg chg="add">
          <ac:chgData name="TAN Mei Yi [Harrisdale Senior High School]" userId="f9f029c9-d743-4d60-9f2c-e74bdec1ab07" providerId="ADAL" clId="{7E040D6A-81E8-420A-8891-859F128D8AB2}" dt="2022-09-08T02:44:03.025" v="113" actId="9405"/>
          <ac:inkMkLst>
            <pc:docMk/>
            <pc:sldMk cId="2468799418" sldId="455"/>
            <ac:inkMk id="14" creationId="{70CA9315-1DF8-8123-816F-9B0865AE08BD}"/>
          </ac:inkMkLst>
        </pc:inkChg>
        <pc:inkChg chg="add mod">
          <ac:chgData name="TAN Mei Yi [Harrisdale Senior High School]" userId="f9f029c9-d743-4d60-9f2c-e74bdec1ab07" providerId="ADAL" clId="{7E040D6A-81E8-420A-8891-859F128D8AB2}" dt="2022-09-08T02:44:25.476" v="129"/>
          <ac:inkMkLst>
            <pc:docMk/>
            <pc:sldMk cId="2468799418" sldId="455"/>
            <ac:inkMk id="15" creationId="{D112F6FA-BBBB-68CC-D25D-460AAED8A483}"/>
          </ac:inkMkLst>
        </pc:inkChg>
        <pc:inkChg chg="add mod">
          <ac:chgData name="TAN Mei Yi [Harrisdale Senior High School]" userId="f9f029c9-d743-4d60-9f2c-e74bdec1ab07" providerId="ADAL" clId="{7E040D6A-81E8-420A-8891-859F128D8AB2}" dt="2022-09-08T02:44:25.476" v="129"/>
          <ac:inkMkLst>
            <pc:docMk/>
            <pc:sldMk cId="2468799418" sldId="455"/>
            <ac:inkMk id="16" creationId="{565122CA-854D-D14A-3634-EAFCF36E0C5F}"/>
          </ac:inkMkLst>
        </pc:inkChg>
        <pc:inkChg chg="add mod">
          <ac:chgData name="TAN Mei Yi [Harrisdale Senior High School]" userId="f9f029c9-d743-4d60-9f2c-e74bdec1ab07" providerId="ADAL" clId="{7E040D6A-81E8-420A-8891-859F128D8AB2}" dt="2022-09-08T02:44:25.476" v="129"/>
          <ac:inkMkLst>
            <pc:docMk/>
            <pc:sldMk cId="2468799418" sldId="455"/>
            <ac:inkMk id="17" creationId="{1BA8DC61-9DBA-0B68-212F-AA1F22410B49}"/>
          </ac:inkMkLst>
        </pc:inkChg>
        <pc:inkChg chg="add mod">
          <ac:chgData name="TAN Mei Yi [Harrisdale Senior High School]" userId="f9f029c9-d743-4d60-9f2c-e74bdec1ab07" providerId="ADAL" clId="{7E040D6A-81E8-420A-8891-859F128D8AB2}" dt="2022-09-08T02:44:25.476" v="129"/>
          <ac:inkMkLst>
            <pc:docMk/>
            <pc:sldMk cId="2468799418" sldId="455"/>
            <ac:inkMk id="18" creationId="{5C1D59BC-DEB5-86E8-3DBB-6DC66A71FB29}"/>
          </ac:inkMkLst>
        </pc:inkChg>
        <pc:inkChg chg="add mod">
          <ac:chgData name="TAN Mei Yi [Harrisdale Senior High School]" userId="f9f029c9-d743-4d60-9f2c-e74bdec1ab07" providerId="ADAL" clId="{7E040D6A-81E8-420A-8891-859F128D8AB2}" dt="2022-09-08T02:44:25.476" v="129"/>
          <ac:inkMkLst>
            <pc:docMk/>
            <pc:sldMk cId="2468799418" sldId="455"/>
            <ac:inkMk id="19" creationId="{63AED1D2-1513-DBE0-DE29-077E596E11A0}"/>
          </ac:inkMkLst>
        </pc:inkChg>
        <pc:inkChg chg="add mod">
          <ac:chgData name="TAN Mei Yi [Harrisdale Senior High School]" userId="f9f029c9-d743-4d60-9f2c-e74bdec1ab07" providerId="ADAL" clId="{7E040D6A-81E8-420A-8891-859F128D8AB2}" dt="2022-09-08T02:44:25.476" v="129"/>
          <ac:inkMkLst>
            <pc:docMk/>
            <pc:sldMk cId="2468799418" sldId="455"/>
            <ac:inkMk id="20" creationId="{84C05D98-E316-0D0A-FA01-EED5C11795CF}"/>
          </ac:inkMkLst>
        </pc:inkChg>
        <pc:inkChg chg="add mod">
          <ac:chgData name="TAN Mei Yi [Harrisdale Senior High School]" userId="f9f029c9-d743-4d60-9f2c-e74bdec1ab07" providerId="ADAL" clId="{7E040D6A-81E8-420A-8891-859F128D8AB2}" dt="2022-09-08T02:44:25.476" v="129"/>
          <ac:inkMkLst>
            <pc:docMk/>
            <pc:sldMk cId="2468799418" sldId="455"/>
            <ac:inkMk id="21" creationId="{7F291745-A49D-8980-25F9-2C8EA56A47C8}"/>
          </ac:inkMkLst>
        </pc:inkChg>
        <pc:inkChg chg="add mod">
          <ac:chgData name="TAN Mei Yi [Harrisdale Senior High School]" userId="f9f029c9-d743-4d60-9f2c-e74bdec1ab07" providerId="ADAL" clId="{7E040D6A-81E8-420A-8891-859F128D8AB2}" dt="2022-09-08T02:44:25.476" v="129"/>
          <ac:inkMkLst>
            <pc:docMk/>
            <pc:sldMk cId="2468799418" sldId="455"/>
            <ac:inkMk id="22" creationId="{75D417B4-EFFA-75BE-4C44-C7200C689EE7}"/>
          </ac:inkMkLst>
        </pc:inkChg>
        <pc:inkChg chg="add mod">
          <ac:chgData name="TAN Mei Yi [Harrisdale Senior High School]" userId="f9f029c9-d743-4d60-9f2c-e74bdec1ab07" providerId="ADAL" clId="{7E040D6A-81E8-420A-8891-859F128D8AB2}" dt="2022-09-08T02:44:25.476" v="129"/>
          <ac:inkMkLst>
            <pc:docMk/>
            <pc:sldMk cId="2468799418" sldId="455"/>
            <ac:inkMk id="23" creationId="{414DE58E-BD42-3C8A-80B7-B0BC41E876D0}"/>
          </ac:inkMkLst>
        </pc:inkChg>
        <pc:inkChg chg="add mod">
          <ac:chgData name="TAN Mei Yi [Harrisdale Senior High School]" userId="f9f029c9-d743-4d60-9f2c-e74bdec1ab07" providerId="ADAL" clId="{7E040D6A-81E8-420A-8891-859F128D8AB2}" dt="2022-09-08T02:44:25.476" v="129"/>
          <ac:inkMkLst>
            <pc:docMk/>
            <pc:sldMk cId="2468799418" sldId="455"/>
            <ac:inkMk id="24" creationId="{702B87E3-DFD6-2D10-B8EA-21635909CEA7}"/>
          </ac:inkMkLst>
        </pc:inkChg>
        <pc:inkChg chg="add mod">
          <ac:chgData name="TAN Mei Yi [Harrisdale Senior High School]" userId="f9f029c9-d743-4d60-9f2c-e74bdec1ab07" providerId="ADAL" clId="{7E040D6A-81E8-420A-8891-859F128D8AB2}" dt="2022-09-08T02:44:25.476" v="129"/>
          <ac:inkMkLst>
            <pc:docMk/>
            <pc:sldMk cId="2468799418" sldId="455"/>
            <ac:inkMk id="25" creationId="{2BE27F70-B705-B8A9-912D-62B17A20C26D}"/>
          </ac:inkMkLst>
        </pc:inkChg>
        <pc:inkChg chg="add mod">
          <ac:chgData name="TAN Mei Yi [Harrisdale Senior High School]" userId="f9f029c9-d743-4d60-9f2c-e74bdec1ab07" providerId="ADAL" clId="{7E040D6A-81E8-420A-8891-859F128D8AB2}" dt="2022-09-08T02:44:25.476" v="129"/>
          <ac:inkMkLst>
            <pc:docMk/>
            <pc:sldMk cId="2468799418" sldId="455"/>
            <ac:inkMk id="26" creationId="{55F6FC39-38D1-AF66-E822-980CDFA1DA6A}"/>
          </ac:inkMkLst>
        </pc:inkChg>
        <pc:inkChg chg="add mod">
          <ac:chgData name="TAN Mei Yi [Harrisdale Senior High School]" userId="f9f029c9-d743-4d60-9f2c-e74bdec1ab07" providerId="ADAL" clId="{7E040D6A-81E8-420A-8891-859F128D8AB2}" dt="2022-09-08T02:44:25.476" v="129"/>
          <ac:inkMkLst>
            <pc:docMk/>
            <pc:sldMk cId="2468799418" sldId="455"/>
            <ac:inkMk id="27" creationId="{E5942122-0B65-4FC2-D3CE-B28641E09241}"/>
          </ac:inkMkLst>
        </pc:inkChg>
      </pc:sldChg>
      <pc:sldChg chg="addSp delSp modSp mod delAnim modAnim">
        <pc:chgData name="TAN Mei Yi [Harrisdale Senior High School]" userId="f9f029c9-d743-4d60-9f2c-e74bdec1ab07" providerId="ADAL" clId="{7E040D6A-81E8-420A-8891-859F128D8AB2}" dt="2022-09-08T03:38:34.887" v="296" actId="478"/>
        <pc:sldMkLst>
          <pc:docMk/>
          <pc:sldMk cId="1898548170" sldId="460"/>
        </pc:sldMkLst>
        <pc:spChg chg="add mod">
          <ac:chgData name="TAN Mei Yi [Harrisdale Senior High School]" userId="f9f029c9-d743-4d60-9f2c-e74bdec1ab07" providerId="ADAL" clId="{7E040D6A-81E8-420A-8891-859F128D8AB2}" dt="2022-09-08T02:45:15.055" v="152" actId="20577"/>
          <ac:spMkLst>
            <pc:docMk/>
            <pc:sldMk cId="1898548170" sldId="460"/>
            <ac:spMk id="2" creationId="{53A2A7AF-4D9E-7244-E1EA-8338A4BEC37D}"/>
          </ac:spMkLst>
        </pc:spChg>
        <pc:spChg chg="mod">
          <ac:chgData name="TAN Mei Yi [Harrisdale Senior High School]" userId="f9f029c9-d743-4d60-9f2c-e74bdec1ab07" providerId="ADAL" clId="{7E040D6A-81E8-420A-8891-859F128D8AB2}" dt="2022-09-08T02:47:16.741" v="178" actId="20577"/>
          <ac:spMkLst>
            <pc:docMk/>
            <pc:sldMk cId="1898548170" sldId="460"/>
            <ac:spMk id="3" creationId="{6012AB9B-28B9-B544-9C9C-50C841AADD24}"/>
          </ac:spMkLst>
        </pc:spChg>
        <pc:spChg chg="mod">
          <ac:chgData name="TAN Mei Yi [Harrisdale Senior High School]" userId="f9f029c9-d743-4d60-9f2c-e74bdec1ab07" providerId="ADAL" clId="{7E040D6A-81E8-420A-8891-859F128D8AB2}" dt="2022-09-08T02:45:25.494" v="154" actId="113"/>
          <ac:spMkLst>
            <pc:docMk/>
            <pc:sldMk cId="1898548170" sldId="460"/>
            <ac:spMk id="4" creationId="{EFC8E4EE-E32C-9744-9522-68C84B36D18E}"/>
          </ac:spMkLst>
        </pc:spChg>
        <pc:spChg chg="add del mod">
          <ac:chgData name="TAN Mei Yi [Harrisdale Senior High School]" userId="f9f029c9-d743-4d60-9f2c-e74bdec1ab07" providerId="ADAL" clId="{7E040D6A-81E8-420A-8891-859F128D8AB2}" dt="2022-09-08T02:47:30.693" v="180" actId="478"/>
          <ac:spMkLst>
            <pc:docMk/>
            <pc:sldMk cId="1898548170" sldId="460"/>
            <ac:spMk id="5" creationId="{8A48A8F5-6D84-7833-4302-BCE9BE43DD21}"/>
          </ac:spMkLst>
        </pc:spChg>
        <pc:spChg chg="add mod">
          <ac:chgData name="TAN Mei Yi [Harrisdale Senior High School]" userId="f9f029c9-d743-4d60-9f2c-e74bdec1ab07" providerId="ADAL" clId="{7E040D6A-81E8-420A-8891-859F128D8AB2}" dt="2022-09-08T03:36:51.926" v="232" actId="1076"/>
          <ac:spMkLst>
            <pc:docMk/>
            <pc:sldMk cId="1898548170" sldId="460"/>
            <ac:spMk id="6" creationId="{2AC24CA2-3991-78C5-6023-08B46BBF8297}"/>
          </ac:spMkLst>
        </pc:spChg>
        <pc:spChg chg="add mod">
          <ac:chgData name="TAN Mei Yi [Harrisdale Senior High School]" userId="f9f029c9-d743-4d60-9f2c-e74bdec1ab07" providerId="ADAL" clId="{7E040D6A-81E8-420A-8891-859F128D8AB2}" dt="2022-09-08T03:37:05.693" v="244" actId="1076"/>
          <ac:spMkLst>
            <pc:docMk/>
            <pc:sldMk cId="1898548170" sldId="460"/>
            <ac:spMk id="7" creationId="{ABE4AABB-6EB5-6EE3-9117-59DB867B8756}"/>
          </ac:spMkLst>
        </pc:spChg>
        <pc:spChg chg="add mod">
          <ac:chgData name="TAN Mei Yi [Harrisdale Senior High School]" userId="f9f029c9-d743-4d60-9f2c-e74bdec1ab07" providerId="ADAL" clId="{7E040D6A-81E8-420A-8891-859F128D8AB2}" dt="2022-09-08T03:37:16.946" v="254" actId="20577"/>
          <ac:spMkLst>
            <pc:docMk/>
            <pc:sldMk cId="1898548170" sldId="460"/>
            <ac:spMk id="8" creationId="{E1C1F498-A52B-92B3-F59A-6F15C51B6759}"/>
          </ac:spMkLst>
        </pc:spChg>
        <pc:spChg chg="add mod">
          <ac:chgData name="TAN Mei Yi [Harrisdale Senior High School]" userId="f9f029c9-d743-4d60-9f2c-e74bdec1ab07" providerId="ADAL" clId="{7E040D6A-81E8-420A-8891-859F128D8AB2}" dt="2022-09-08T03:37:41.798" v="267" actId="20577"/>
          <ac:spMkLst>
            <pc:docMk/>
            <pc:sldMk cId="1898548170" sldId="460"/>
            <ac:spMk id="9" creationId="{17A16865-1F22-5458-2856-B3533CD48445}"/>
          </ac:spMkLst>
        </pc:spChg>
        <pc:spChg chg="add del mod">
          <ac:chgData name="TAN Mei Yi [Harrisdale Senior High School]" userId="f9f029c9-d743-4d60-9f2c-e74bdec1ab07" providerId="ADAL" clId="{7E040D6A-81E8-420A-8891-859F128D8AB2}" dt="2022-09-08T03:38:05.337" v="279" actId="478"/>
          <ac:spMkLst>
            <pc:docMk/>
            <pc:sldMk cId="1898548170" sldId="460"/>
            <ac:spMk id="10" creationId="{FA25A89F-1FD2-DB23-A50E-E06496E31A2B}"/>
          </ac:spMkLst>
        </pc:spChg>
        <pc:spChg chg="add mod">
          <ac:chgData name="TAN Mei Yi [Harrisdale Senior High School]" userId="f9f029c9-d743-4d60-9f2c-e74bdec1ab07" providerId="ADAL" clId="{7E040D6A-81E8-420A-8891-859F128D8AB2}" dt="2022-09-08T03:38:18.946" v="290" actId="1076"/>
          <ac:spMkLst>
            <pc:docMk/>
            <pc:sldMk cId="1898548170" sldId="460"/>
            <ac:spMk id="11" creationId="{F0332DD2-6676-C309-26CD-346089055FE1}"/>
          </ac:spMkLst>
        </pc:spChg>
        <pc:spChg chg="add mod">
          <ac:chgData name="TAN Mei Yi [Harrisdale Senior High School]" userId="f9f029c9-d743-4d60-9f2c-e74bdec1ab07" providerId="ADAL" clId="{7E040D6A-81E8-420A-8891-859F128D8AB2}" dt="2022-09-08T03:38:32.141" v="295" actId="20577"/>
          <ac:spMkLst>
            <pc:docMk/>
            <pc:sldMk cId="1898548170" sldId="460"/>
            <ac:spMk id="12" creationId="{88914D08-440E-9BF9-3D4F-A2A936998F87}"/>
          </ac:spMkLst>
        </pc:spChg>
        <pc:inkChg chg="del">
          <ac:chgData name="TAN Mei Yi [Harrisdale Senior High School]" userId="f9f029c9-d743-4d60-9f2c-e74bdec1ab07" providerId="ADAL" clId="{7E040D6A-81E8-420A-8891-859F128D8AB2}" dt="2022-09-08T02:45:57.783" v="165" actId="478"/>
          <ac:inkMkLst>
            <pc:docMk/>
            <pc:sldMk cId="1898548170" sldId="460"/>
            <ac:inkMk id="17" creationId="{00000000-0000-0000-0000-000000000000}"/>
          </ac:inkMkLst>
        </pc:inkChg>
        <pc:inkChg chg="del mod">
          <ac:chgData name="TAN Mei Yi [Harrisdale Senior High School]" userId="f9f029c9-d743-4d60-9f2c-e74bdec1ab07" providerId="ADAL" clId="{7E040D6A-81E8-420A-8891-859F128D8AB2}" dt="2022-09-08T03:38:34.887" v="296" actId="478"/>
          <ac:inkMkLst>
            <pc:docMk/>
            <pc:sldMk cId="1898548170" sldId="460"/>
            <ac:inkMk id="36" creationId="{00000000-0000-0000-0000-000000000000}"/>
          </ac:inkMkLst>
        </pc:inkChg>
      </pc:sldChg>
      <pc:sldChg chg="addSp delSp modSp mod modAnim">
        <pc:chgData name="TAN Mei Yi [Harrisdale Senior High School]" userId="f9f029c9-d743-4d60-9f2c-e74bdec1ab07" providerId="ADAL" clId="{7E040D6A-81E8-420A-8891-859F128D8AB2}" dt="2022-09-08T03:46:50.927" v="480"/>
        <pc:sldMkLst>
          <pc:docMk/>
          <pc:sldMk cId="1008355428" sldId="464"/>
        </pc:sldMkLst>
        <pc:spChg chg="add mod">
          <ac:chgData name="TAN Mei Yi [Harrisdale Senior High School]" userId="f9f029c9-d743-4d60-9f2c-e74bdec1ab07" providerId="ADAL" clId="{7E040D6A-81E8-420A-8891-859F128D8AB2}" dt="2022-09-08T03:46:46.934" v="479" actId="1582"/>
          <ac:spMkLst>
            <pc:docMk/>
            <pc:sldMk cId="1008355428" sldId="464"/>
            <ac:spMk id="6" creationId="{543AFFF1-243D-24C9-66C8-D203386A8B88}"/>
          </ac:spMkLst>
        </pc:spChg>
        <pc:picChg chg="mod">
          <ac:chgData name="TAN Mei Yi [Harrisdale Senior High School]" userId="f9f029c9-d743-4d60-9f2c-e74bdec1ab07" providerId="ADAL" clId="{7E040D6A-81E8-420A-8891-859F128D8AB2}" dt="2022-09-08T03:46:33.610" v="477" actId="1076"/>
          <ac:picMkLst>
            <pc:docMk/>
            <pc:sldMk cId="1008355428" sldId="464"/>
            <ac:picMk id="3" creationId="{00000000-0000-0000-0000-000000000000}"/>
          </ac:picMkLst>
        </pc:picChg>
        <pc:picChg chg="del">
          <ac:chgData name="TAN Mei Yi [Harrisdale Senior High School]" userId="f9f029c9-d743-4d60-9f2c-e74bdec1ab07" providerId="ADAL" clId="{7E040D6A-81E8-420A-8891-859F128D8AB2}" dt="2022-09-08T03:42:02.828" v="402" actId="478"/>
          <ac:picMkLst>
            <pc:docMk/>
            <pc:sldMk cId="1008355428" sldId="464"/>
            <ac:picMk id="9" creationId="{00000000-0000-0000-0000-000000000000}"/>
          </ac:picMkLst>
        </pc:picChg>
        <pc:inkChg chg="add del">
          <ac:chgData name="TAN Mei Yi [Harrisdale Senior High School]" userId="f9f029c9-d743-4d60-9f2c-e74bdec1ab07" providerId="ADAL" clId="{7E040D6A-81E8-420A-8891-859F128D8AB2}" dt="2022-09-08T03:46:02.538" v="407" actId="9405"/>
          <ac:inkMkLst>
            <pc:docMk/>
            <pc:sldMk cId="1008355428" sldId="464"/>
            <ac:inkMk id="4" creationId="{E2E45981-E012-F5C3-5A50-64CBA6CFEE56}"/>
          </ac:inkMkLst>
        </pc:inkChg>
      </pc:sldChg>
      <pc:sldChg chg="addSp delSp modSp mod delAnim modAnim">
        <pc:chgData name="TAN Mei Yi [Harrisdale Senior High School]" userId="f9f029c9-d743-4d60-9f2c-e74bdec1ab07" providerId="ADAL" clId="{7E040D6A-81E8-420A-8891-859F128D8AB2}" dt="2022-09-08T03:41:31.721" v="401" actId="478"/>
        <pc:sldMkLst>
          <pc:docMk/>
          <pc:sldMk cId="2052746198" sldId="476"/>
        </pc:sldMkLst>
        <pc:spChg chg="mod">
          <ac:chgData name="TAN Mei Yi [Harrisdale Senior High School]" userId="f9f029c9-d743-4d60-9f2c-e74bdec1ab07" providerId="ADAL" clId="{7E040D6A-81E8-420A-8891-859F128D8AB2}" dt="2022-09-08T03:39:20.963" v="307" actId="20577"/>
          <ac:spMkLst>
            <pc:docMk/>
            <pc:sldMk cId="2052746198" sldId="476"/>
            <ac:spMk id="3" creationId="{6012AB9B-28B9-B544-9C9C-50C841AADD24}"/>
          </ac:spMkLst>
        </pc:spChg>
        <pc:spChg chg="del">
          <ac:chgData name="TAN Mei Yi [Harrisdale Senior High School]" userId="f9f029c9-d743-4d60-9f2c-e74bdec1ab07" providerId="ADAL" clId="{7E040D6A-81E8-420A-8891-859F128D8AB2}" dt="2022-09-08T03:39:02.064" v="298" actId="478"/>
          <ac:spMkLst>
            <pc:docMk/>
            <pc:sldMk cId="2052746198" sldId="476"/>
            <ac:spMk id="4" creationId="{EFC8E4EE-E32C-9744-9522-68C84B36D18E}"/>
          </ac:spMkLst>
        </pc:spChg>
        <pc:spChg chg="add del mod">
          <ac:chgData name="TAN Mei Yi [Harrisdale Senior High School]" userId="f9f029c9-d743-4d60-9f2c-e74bdec1ab07" providerId="ADAL" clId="{7E040D6A-81E8-420A-8891-859F128D8AB2}" dt="2022-09-08T03:39:05.164" v="300" actId="478"/>
          <ac:spMkLst>
            <pc:docMk/>
            <pc:sldMk cId="2052746198" sldId="476"/>
            <ac:spMk id="5" creationId="{0CA59598-39B4-923F-341C-7C8D370C56B4}"/>
          </ac:spMkLst>
        </pc:spChg>
        <pc:spChg chg="mod">
          <ac:chgData name="TAN Mei Yi [Harrisdale Senior High School]" userId="f9f029c9-d743-4d60-9f2c-e74bdec1ab07" providerId="ADAL" clId="{7E040D6A-81E8-420A-8891-859F128D8AB2}" dt="2022-09-08T03:41:18.487" v="392" actId="1076"/>
          <ac:spMkLst>
            <pc:docMk/>
            <pc:sldMk cId="2052746198" sldId="476"/>
            <ac:spMk id="6" creationId="{CE00FEAF-DDAB-1648-9F50-FF73641FDE81}"/>
          </ac:spMkLst>
        </pc:spChg>
        <pc:spChg chg="add mod">
          <ac:chgData name="TAN Mei Yi [Harrisdale Senior High School]" userId="f9f029c9-d743-4d60-9f2c-e74bdec1ab07" providerId="ADAL" clId="{7E040D6A-81E8-420A-8891-859F128D8AB2}" dt="2022-09-08T03:39:02.392" v="299"/>
          <ac:spMkLst>
            <pc:docMk/>
            <pc:sldMk cId="2052746198" sldId="476"/>
            <ac:spMk id="7" creationId="{E9C17ECC-266B-85C6-ABDF-7803591E494C}"/>
          </ac:spMkLst>
        </pc:spChg>
        <pc:spChg chg="add mod">
          <ac:chgData name="TAN Mei Yi [Harrisdale Senior High School]" userId="f9f029c9-d743-4d60-9f2c-e74bdec1ab07" providerId="ADAL" clId="{7E040D6A-81E8-420A-8891-859F128D8AB2}" dt="2022-09-08T03:39:02.392" v="299"/>
          <ac:spMkLst>
            <pc:docMk/>
            <pc:sldMk cId="2052746198" sldId="476"/>
            <ac:spMk id="8" creationId="{BD30C8E1-E13D-C072-2CD5-F4A827063237}"/>
          </ac:spMkLst>
        </pc:spChg>
        <pc:spChg chg="add mod">
          <ac:chgData name="TAN Mei Yi [Harrisdale Senior High School]" userId="f9f029c9-d743-4d60-9f2c-e74bdec1ab07" providerId="ADAL" clId="{7E040D6A-81E8-420A-8891-859F128D8AB2}" dt="2022-09-08T03:39:55.328" v="325" actId="20577"/>
          <ac:spMkLst>
            <pc:docMk/>
            <pc:sldMk cId="2052746198" sldId="476"/>
            <ac:spMk id="9" creationId="{02727E20-BDCC-16E0-FCEB-268B287773B6}"/>
          </ac:spMkLst>
        </pc:spChg>
        <pc:spChg chg="add mod">
          <ac:chgData name="TAN Mei Yi [Harrisdale Senior High School]" userId="f9f029c9-d743-4d60-9f2c-e74bdec1ab07" providerId="ADAL" clId="{7E040D6A-81E8-420A-8891-859F128D8AB2}" dt="2022-09-08T03:40:17.487" v="349" actId="1076"/>
          <ac:spMkLst>
            <pc:docMk/>
            <pc:sldMk cId="2052746198" sldId="476"/>
            <ac:spMk id="10" creationId="{959ED5D9-0641-6968-37A9-32FDD7C50D78}"/>
          </ac:spMkLst>
        </pc:spChg>
        <pc:spChg chg="add mod">
          <ac:chgData name="TAN Mei Yi [Harrisdale Senior High School]" userId="f9f029c9-d743-4d60-9f2c-e74bdec1ab07" providerId="ADAL" clId="{7E040D6A-81E8-420A-8891-859F128D8AB2}" dt="2022-09-08T03:40:23.994" v="356" actId="20577"/>
          <ac:spMkLst>
            <pc:docMk/>
            <pc:sldMk cId="2052746198" sldId="476"/>
            <ac:spMk id="11" creationId="{EE32C3DC-B8E6-3E8B-B1F9-746927FC3F78}"/>
          </ac:spMkLst>
        </pc:spChg>
        <pc:spChg chg="add mod">
          <ac:chgData name="TAN Mei Yi [Harrisdale Senior High School]" userId="f9f029c9-d743-4d60-9f2c-e74bdec1ab07" providerId="ADAL" clId="{7E040D6A-81E8-420A-8891-859F128D8AB2}" dt="2022-09-08T03:41:22.168" v="394" actId="20577"/>
          <ac:spMkLst>
            <pc:docMk/>
            <pc:sldMk cId="2052746198" sldId="476"/>
            <ac:spMk id="12" creationId="{101A3872-6342-1B08-D277-64F4B2C0E7F9}"/>
          </ac:spMkLst>
        </pc:spChg>
        <pc:spChg chg="add mod">
          <ac:chgData name="TAN Mei Yi [Harrisdale Senior High School]" userId="f9f029c9-d743-4d60-9f2c-e74bdec1ab07" providerId="ADAL" clId="{7E040D6A-81E8-420A-8891-859F128D8AB2}" dt="2022-09-08T03:41:29.700" v="400" actId="20577"/>
          <ac:spMkLst>
            <pc:docMk/>
            <pc:sldMk cId="2052746198" sldId="476"/>
            <ac:spMk id="13" creationId="{D665BCAD-60E5-165D-F6B4-EC6B946E6F86}"/>
          </ac:spMkLst>
        </pc:spChg>
        <pc:spChg chg="add del mod">
          <ac:chgData name="TAN Mei Yi [Harrisdale Senior High School]" userId="f9f029c9-d743-4d60-9f2c-e74bdec1ab07" providerId="ADAL" clId="{7E040D6A-81E8-420A-8891-859F128D8AB2}" dt="2022-09-08T03:41:27.121" v="396" actId="478"/>
          <ac:spMkLst>
            <pc:docMk/>
            <pc:sldMk cId="2052746198" sldId="476"/>
            <ac:spMk id="14" creationId="{05F371E4-92FB-34A0-68AF-8ED4A47183CB}"/>
          </ac:spMkLst>
        </pc:spChg>
        <pc:inkChg chg="del mod">
          <ac:chgData name="TAN Mei Yi [Harrisdale Senior High School]" userId="f9f029c9-d743-4d60-9f2c-e74bdec1ab07" providerId="ADAL" clId="{7E040D6A-81E8-420A-8891-859F128D8AB2}" dt="2022-09-08T03:40:32.532" v="359" actId="478"/>
          <ac:inkMkLst>
            <pc:docMk/>
            <pc:sldMk cId="2052746198" sldId="476"/>
            <ac:inkMk id="53" creationId="{00000000-0000-0000-0000-000000000000}"/>
          </ac:inkMkLst>
        </pc:inkChg>
        <pc:inkChg chg="del mod">
          <ac:chgData name="TAN Mei Yi [Harrisdale Senior High School]" userId="f9f029c9-d743-4d60-9f2c-e74bdec1ab07" providerId="ADAL" clId="{7E040D6A-81E8-420A-8891-859F128D8AB2}" dt="2022-09-08T03:41:31.721" v="401" actId="478"/>
          <ac:inkMkLst>
            <pc:docMk/>
            <pc:sldMk cId="2052746198" sldId="476"/>
            <ac:inkMk id="76" creationId="{00000000-0000-0000-0000-000000000000}"/>
          </ac:inkMkLst>
        </pc:inkChg>
        <pc:inkChg chg="del">
          <ac:chgData name="TAN Mei Yi [Harrisdale Senior High School]" userId="f9f029c9-d743-4d60-9f2c-e74bdec1ab07" providerId="ADAL" clId="{7E040D6A-81E8-420A-8891-859F128D8AB2}" dt="2022-09-08T03:40:34.821" v="360" actId="478"/>
          <ac:inkMkLst>
            <pc:docMk/>
            <pc:sldMk cId="2052746198" sldId="476"/>
            <ac:inkMk id="88" creationId="{00000000-0000-0000-0000-000000000000}"/>
          </ac:inkMkLst>
        </pc:inkChg>
      </pc:sldChg>
    </pc:docChg>
  </pc:docChgLst>
  <pc:docChgLst>
    <pc:chgData name="TAN Mei Yi [Harrisdale Senior High School]" userId="f9f029c9-d743-4d60-9f2c-e74bdec1ab07" providerId="ADAL" clId="{68EDD772-35A2-4CAE-8401-5FD4265F83C4}"/>
    <pc:docChg chg="undo custSel addSld delSld modSld sldOrd">
      <pc:chgData name="TAN Mei Yi [Harrisdale Senior High School]" userId="f9f029c9-d743-4d60-9f2c-e74bdec1ab07" providerId="ADAL" clId="{68EDD772-35A2-4CAE-8401-5FD4265F83C4}" dt="2023-06-26T01:15:26.746" v="5422" actId="1076"/>
      <pc:docMkLst>
        <pc:docMk/>
      </pc:docMkLst>
      <pc:sldChg chg="del">
        <pc:chgData name="TAN Mei Yi [Harrisdale Senior High School]" userId="f9f029c9-d743-4d60-9f2c-e74bdec1ab07" providerId="ADAL" clId="{68EDD772-35A2-4CAE-8401-5FD4265F83C4}" dt="2023-06-24T02:30:49.964" v="207" actId="47"/>
        <pc:sldMkLst>
          <pc:docMk/>
          <pc:sldMk cId="103752923" sldId="257"/>
        </pc:sldMkLst>
      </pc:sldChg>
      <pc:sldChg chg="del">
        <pc:chgData name="TAN Mei Yi [Harrisdale Senior High School]" userId="f9f029c9-d743-4d60-9f2c-e74bdec1ab07" providerId="ADAL" clId="{68EDD772-35A2-4CAE-8401-5FD4265F83C4}" dt="2023-06-24T02:30:49.964" v="207" actId="47"/>
        <pc:sldMkLst>
          <pc:docMk/>
          <pc:sldMk cId="2383967886" sldId="258"/>
        </pc:sldMkLst>
      </pc:sldChg>
      <pc:sldChg chg="del">
        <pc:chgData name="TAN Mei Yi [Harrisdale Senior High School]" userId="f9f029c9-d743-4d60-9f2c-e74bdec1ab07" providerId="ADAL" clId="{68EDD772-35A2-4CAE-8401-5FD4265F83C4}" dt="2023-06-24T02:46:15.736" v="423" actId="47"/>
        <pc:sldMkLst>
          <pc:docMk/>
          <pc:sldMk cId="2434177787" sldId="259"/>
        </pc:sldMkLst>
      </pc:sldChg>
      <pc:sldChg chg="del">
        <pc:chgData name="TAN Mei Yi [Harrisdale Senior High School]" userId="f9f029c9-d743-4d60-9f2c-e74bdec1ab07" providerId="ADAL" clId="{68EDD772-35A2-4CAE-8401-5FD4265F83C4}" dt="2023-06-24T02:30:49.964" v="207" actId="47"/>
        <pc:sldMkLst>
          <pc:docMk/>
          <pc:sldMk cId="2641317372" sldId="260"/>
        </pc:sldMkLst>
      </pc:sldChg>
      <pc:sldChg chg="del">
        <pc:chgData name="TAN Mei Yi [Harrisdale Senior High School]" userId="f9f029c9-d743-4d60-9f2c-e74bdec1ab07" providerId="ADAL" clId="{68EDD772-35A2-4CAE-8401-5FD4265F83C4}" dt="2023-06-24T02:30:49.964" v="207" actId="47"/>
        <pc:sldMkLst>
          <pc:docMk/>
          <pc:sldMk cId="679059391" sldId="261"/>
        </pc:sldMkLst>
      </pc:sldChg>
      <pc:sldChg chg="addSp delSp modSp add mod">
        <pc:chgData name="TAN Mei Yi [Harrisdale Senior High School]" userId="f9f029c9-d743-4d60-9f2c-e74bdec1ab07" providerId="ADAL" clId="{68EDD772-35A2-4CAE-8401-5FD4265F83C4}" dt="2023-06-24T02:30:13.500" v="205"/>
        <pc:sldMkLst>
          <pc:docMk/>
          <pc:sldMk cId="715680316" sldId="263"/>
        </pc:sldMkLst>
        <pc:spChg chg="add mod">
          <ac:chgData name="TAN Mei Yi [Harrisdale Senior High School]" userId="f9f029c9-d743-4d60-9f2c-e74bdec1ab07" providerId="ADAL" clId="{68EDD772-35A2-4CAE-8401-5FD4265F83C4}" dt="2023-06-24T02:30:13.500" v="205"/>
          <ac:spMkLst>
            <pc:docMk/>
            <pc:sldMk cId="715680316" sldId="263"/>
            <ac:spMk id="3" creationId="{51FC27DD-D18C-C502-C832-4FDF7AFBE3C9}"/>
          </ac:spMkLst>
        </pc:spChg>
        <pc:spChg chg="del">
          <ac:chgData name="TAN Mei Yi [Harrisdale Senior High School]" userId="f9f029c9-d743-4d60-9f2c-e74bdec1ab07" providerId="ADAL" clId="{68EDD772-35A2-4CAE-8401-5FD4265F83C4}" dt="2023-06-24T02:30:13.204" v="204" actId="478"/>
          <ac:spMkLst>
            <pc:docMk/>
            <pc:sldMk cId="715680316" sldId="263"/>
            <ac:spMk id="8" creationId="{D09E858C-EEE5-4806-A3F0-B674F296DBCF}"/>
          </ac:spMkLst>
        </pc:spChg>
      </pc:sldChg>
      <pc:sldChg chg="del">
        <pc:chgData name="TAN Mei Yi [Harrisdale Senior High School]" userId="f9f029c9-d743-4d60-9f2c-e74bdec1ab07" providerId="ADAL" clId="{68EDD772-35A2-4CAE-8401-5FD4265F83C4}" dt="2023-06-24T02:30:08.486" v="203" actId="47"/>
        <pc:sldMkLst>
          <pc:docMk/>
          <pc:sldMk cId="3752622076" sldId="265"/>
        </pc:sldMkLst>
      </pc:sldChg>
      <pc:sldChg chg="del">
        <pc:chgData name="TAN Mei Yi [Harrisdale Senior High School]" userId="f9f029c9-d743-4d60-9f2c-e74bdec1ab07" providerId="ADAL" clId="{68EDD772-35A2-4CAE-8401-5FD4265F83C4}" dt="2023-06-24T02:30:40.828" v="206" actId="47"/>
        <pc:sldMkLst>
          <pc:docMk/>
          <pc:sldMk cId="1873093485" sldId="268"/>
        </pc:sldMkLst>
      </pc:sldChg>
      <pc:sldChg chg="del">
        <pc:chgData name="TAN Mei Yi [Harrisdale Senior High School]" userId="f9f029c9-d743-4d60-9f2c-e74bdec1ab07" providerId="ADAL" clId="{68EDD772-35A2-4CAE-8401-5FD4265F83C4}" dt="2023-06-24T02:30:49.964" v="207" actId="47"/>
        <pc:sldMkLst>
          <pc:docMk/>
          <pc:sldMk cId="3977380611" sldId="270"/>
        </pc:sldMkLst>
      </pc:sldChg>
      <pc:sldChg chg="del">
        <pc:chgData name="TAN Mei Yi [Harrisdale Senior High School]" userId="f9f029c9-d743-4d60-9f2c-e74bdec1ab07" providerId="ADAL" clId="{68EDD772-35A2-4CAE-8401-5FD4265F83C4}" dt="2023-06-24T02:30:49.964" v="207" actId="47"/>
        <pc:sldMkLst>
          <pc:docMk/>
          <pc:sldMk cId="2095205418" sldId="271"/>
        </pc:sldMkLst>
      </pc:sldChg>
      <pc:sldChg chg="modSp mod">
        <pc:chgData name="TAN Mei Yi [Harrisdale Senior High School]" userId="f9f029c9-d743-4d60-9f2c-e74bdec1ab07" providerId="ADAL" clId="{68EDD772-35A2-4CAE-8401-5FD4265F83C4}" dt="2023-06-26T01:10:08.363" v="5239" actId="20577"/>
        <pc:sldMkLst>
          <pc:docMk/>
          <pc:sldMk cId="3000480193" sldId="288"/>
        </pc:sldMkLst>
        <pc:spChg chg="mod">
          <ac:chgData name="TAN Mei Yi [Harrisdale Senior High School]" userId="f9f029c9-d743-4d60-9f2c-e74bdec1ab07" providerId="ADAL" clId="{68EDD772-35A2-4CAE-8401-5FD4265F83C4}" dt="2023-06-26T01:10:08.363" v="5239" actId="20577"/>
          <ac:spMkLst>
            <pc:docMk/>
            <pc:sldMk cId="3000480193" sldId="288"/>
            <ac:spMk id="5" creationId="{00000000-0000-0000-0000-000000000000}"/>
          </ac:spMkLst>
        </pc:spChg>
      </pc:sldChg>
      <pc:sldChg chg="modSp mod">
        <pc:chgData name="TAN Mei Yi [Harrisdale Senior High School]" userId="f9f029c9-d743-4d60-9f2c-e74bdec1ab07" providerId="ADAL" clId="{68EDD772-35A2-4CAE-8401-5FD4265F83C4}" dt="2023-06-24T02:21:16.005" v="67" actId="20577"/>
        <pc:sldMkLst>
          <pc:docMk/>
          <pc:sldMk cId="2226349418" sldId="292"/>
        </pc:sldMkLst>
        <pc:spChg chg="mod">
          <ac:chgData name="TAN Mei Yi [Harrisdale Senior High School]" userId="f9f029c9-d743-4d60-9f2c-e74bdec1ab07" providerId="ADAL" clId="{68EDD772-35A2-4CAE-8401-5FD4265F83C4}" dt="2023-06-24T02:14:16.985" v="4" actId="6549"/>
          <ac:spMkLst>
            <pc:docMk/>
            <pc:sldMk cId="2226349418" sldId="292"/>
            <ac:spMk id="21" creationId="{8E7845BC-DC72-44E1-BABF-6AFB4DC3022D}"/>
          </ac:spMkLst>
        </pc:spChg>
        <pc:spChg chg="mod">
          <ac:chgData name="TAN Mei Yi [Harrisdale Senior High School]" userId="f9f029c9-d743-4d60-9f2c-e74bdec1ab07" providerId="ADAL" clId="{68EDD772-35A2-4CAE-8401-5FD4265F83C4}" dt="2023-06-24T02:21:16.005" v="67" actId="20577"/>
          <ac:spMkLst>
            <pc:docMk/>
            <pc:sldMk cId="2226349418" sldId="292"/>
            <ac:spMk id="22" creationId="{046BE2BE-401B-43B6-9F59-E6AE635E14BD}"/>
          </ac:spMkLst>
        </pc:spChg>
      </pc:sldChg>
      <pc:sldChg chg="del">
        <pc:chgData name="TAN Mei Yi [Harrisdale Senior High School]" userId="f9f029c9-d743-4d60-9f2c-e74bdec1ab07" providerId="ADAL" clId="{68EDD772-35A2-4CAE-8401-5FD4265F83C4}" dt="2023-06-24T02:30:40.828" v="206" actId="47"/>
        <pc:sldMkLst>
          <pc:docMk/>
          <pc:sldMk cId="1171885929" sldId="342"/>
        </pc:sldMkLst>
      </pc:sldChg>
      <pc:sldChg chg="del">
        <pc:chgData name="TAN Mei Yi [Harrisdale Senior High School]" userId="f9f029c9-d743-4d60-9f2c-e74bdec1ab07" providerId="ADAL" clId="{68EDD772-35A2-4CAE-8401-5FD4265F83C4}" dt="2023-06-24T02:30:40.828" v="206" actId="47"/>
        <pc:sldMkLst>
          <pc:docMk/>
          <pc:sldMk cId="6328878" sldId="343"/>
        </pc:sldMkLst>
      </pc:sldChg>
      <pc:sldChg chg="del">
        <pc:chgData name="TAN Mei Yi [Harrisdale Senior High School]" userId="f9f029c9-d743-4d60-9f2c-e74bdec1ab07" providerId="ADAL" clId="{68EDD772-35A2-4CAE-8401-5FD4265F83C4}" dt="2023-06-24T02:30:49.964" v="207" actId="47"/>
        <pc:sldMkLst>
          <pc:docMk/>
          <pc:sldMk cId="2535872552" sldId="344"/>
        </pc:sldMkLst>
      </pc:sldChg>
      <pc:sldChg chg="del">
        <pc:chgData name="TAN Mei Yi [Harrisdale Senior High School]" userId="f9f029c9-d743-4d60-9f2c-e74bdec1ab07" providerId="ADAL" clId="{68EDD772-35A2-4CAE-8401-5FD4265F83C4}" dt="2023-06-24T02:30:49.964" v="207" actId="47"/>
        <pc:sldMkLst>
          <pc:docMk/>
          <pc:sldMk cId="1848725851" sldId="345"/>
        </pc:sldMkLst>
      </pc:sldChg>
      <pc:sldChg chg="del">
        <pc:chgData name="TAN Mei Yi [Harrisdale Senior High School]" userId="f9f029c9-d743-4d60-9f2c-e74bdec1ab07" providerId="ADAL" clId="{68EDD772-35A2-4CAE-8401-5FD4265F83C4}" dt="2023-06-24T02:30:49.964" v="207" actId="47"/>
        <pc:sldMkLst>
          <pc:docMk/>
          <pc:sldMk cId="501310011" sldId="346"/>
        </pc:sldMkLst>
      </pc:sldChg>
      <pc:sldChg chg="del">
        <pc:chgData name="TAN Mei Yi [Harrisdale Senior High School]" userId="f9f029c9-d743-4d60-9f2c-e74bdec1ab07" providerId="ADAL" clId="{68EDD772-35A2-4CAE-8401-5FD4265F83C4}" dt="2023-06-24T02:30:49.964" v="207" actId="47"/>
        <pc:sldMkLst>
          <pc:docMk/>
          <pc:sldMk cId="1892799905" sldId="347"/>
        </pc:sldMkLst>
      </pc:sldChg>
      <pc:sldChg chg="del">
        <pc:chgData name="TAN Mei Yi [Harrisdale Senior High School]" userId="f9f029c9-d743-4d60-9f2c-e74bdec1ab07" providerId="ADAL" clId="{68EDD772-35A2-4CAE-8401-5FD4265F83C4}" dt="2023-06-24T02:30:49.964" v="207" actId="47"/>
        <pc:sldMkLst>
          <pc:docMk/>
          <pc:sldMk cId="1405830947" sldId="348"/>
        </pc:sldMkLst>
      </pc:sldChg>
      <pc:sldChg chg="modSp add mod">
        <pc:chgData name="TAN Mei Yi [Harrisdale Senior High School]" userId="f9f029c9-d743-4d60-9f2c-e74bdec1ab07" providerId="ADAL" clId="{68EDD772-35A2-4CAE-8401-5FD4265F83C4}" dt="2023-06-24T02:21:55.619" v="70" actId="207"/>
        <pc:sldMkLst>
          <pc:docMk/>
          <pc:sldMk cId="2305694551" sldId="349"/>
        </pc:sldMkLst>
        <pc:spChg chg="mod">
          <ac:chgData name="TAN Mei Yi [Harrisdale Senior High School]" userId="f9f029c9-d743-4d60-9f2c-e74bdec1ab07" providerId="ADAL" clId="{68EDD772-35A2-4CAE-8401-5FD4265F83C4}" dt="2023-06-24T02:21:55.619" v="70" actId="207"/>
          <ac:spMkLst>
            <pc:docMk/>
            <pc:sldMk cId="2305694551" sldId="349"/>
            <ac:spMk id="4" creationId="{EE6A5FE6-0DF5-4EB4-973C-EB160E1499EA}"/>
          </ac:spMkLst>
        </pc:spChg>
      </pc:sldChg>
      <pc:sldChg chg="addSp delSp modSp add mod modAnim">
        <pc:chgData name="TAN Mei Yi [Harrisdale Senior High School]" userId="f9f029c9-d743-4d60-9f2c-e74bdec1ab07" providerId="ADAL" clId="{68EDD772-35A2-4CAE-8401-5FD4265F83C4}" dt="2023-06-24T02:29:49.054" v="202" actId="20577"/>
        <pc:sldMkLst>
          <pc:docMk/>
          <pc:sldMk cId="929278771" sldId="350"/>
        </pc:sldMkLst>
        <pc:spChg chg="mod">
          <ac:chgData name="TAN Mei Yi [Harrisdale Senior High School]" userId="f9f029c9-d743-4d60-9f2c-e74bdec1ab07" providerId="ADAL" clId="{68EDD772-35A2-4CAE-8401-5FD4265F83C4}" dt="2023-06-24T02:22:33.322" v="73" actId="207"/>
          <ac:spMkLst>
            <pc:docMk/>
            <pc:sldMk cId="929278771" sldId="350"/>
            <ac:spMk id="4" creationId="{FBDC67FD-C5E7-46F4-9A43-894A6A1D2F1C}"/>
          </ac:spMkLst>
        </pc:spChg>
        <pc:spChg chg="mod">
          <ac:chgData name="TAN Mei Yi [Harrisdale Senior High School]" userId="f9f029c9-d743-4d60-9f2c-e74bdec1ab07" providerId="ADAL" clId="{68EDD772-35A2-4CAE-8401-5FD4265F83C4}" dt="2023-06-24T02:29:49.054" v="202" actId="20577"/>
          <ac:spMkLst>
            <pc:docMk/>
            <pc:sldMk cId="929278771" sldId="350"/>
            <ac:spMk id="5" creationId="{68DADA61-F34F-4C17-99B1-B16A497F5EFA}"/>
          </ac:spMkLst>
        </pc:spChg>
        <pc:picChg chg="add del mod">
          <ac:chgData name="TAN Mei Yi [Harrisdale Senior High School]" userId="f9f029c9-d743-4d60-9f2c-e74bdec1ab07" providerId="ADAL" clId="{68EDD772-35A2-4CAE-8401-5FD4265F83C4}" dt="2023-06-24T02:26:47.848" v="174" actId="478"/>
          <ac:picMkLst>
            <pc:docMk/>
            <pc:sldMk cId="929278771" sldId="350"/>
            <ac:picMk id="3" creationId="{C2942A7D-3F7C-A9C0-8994-AA01AA8B57E3}"/>
          </ac:picMkLst>
        </pc:picChg>
      </pc:sldChg>
      <pc:sldChg chg="addSp delSp modSp add mod ord modAnim">
        <pc:chgData name="TAN Mei Yi [Harrisdale Senior High School]" userId="f9f029c9-d743-4d60-9f2c-e74bdec1ab07" providerId="ADAL" clId="{68EDD772-35A2-4CAE-8401-5FD4265F83C4}" dt="2023-06-24T02:44:13.762" v="416" actId="478"/>
        <pc:sldMkLst>
          <pc:docMk/>
          <pc:sldMk cId="3448764226" sldId="351"/>
        </pc:sldMkLst>
        <pc:spChg chg="mod">
          <ac:chgData name="TAN Mei Yi [Harrisdale Senior High School]" userId="f9f029c9-d743-4d60-9f2c-e74bdec1ab07" providerId="ADAL" clId="{68EDD772-35A2-4CAE-8401-5FD4265F83C4}" dt="2023-06-24T02:31:44.064" v="222" actId="20577"/>
          <ac:spMkLst>
            <pc:docMk/>
            <pc:sldMk cId="3448764226" sldId="351"/>
            <ac:spMk id="4" creationId="{FBDC67FD-C5E7-46F4-9A43-894A6A1D2F1C}"/>
          </ac:spMkLst>
        </pc:spChg>
        <pc:spChg chg="mod">
          <ac:chgData name="TAN Mei Yi [Harrisdale Senior High School]" userId="f9f029c9-d743-4d60-9f2c-e74bdec1ab07" providerId="ADAL" clId="{68EDD772-35A2-4CAE-8401-5FD4265F83C4}" dt="2023-06-24T02:43:58.534" v="413" actId="20577"/>
          <ac:spMkLst>
            <pc:docMk/>
            <pc:sldMk cId="3448764226" sldId="351"/>
            <ac:spMk id="5" creationId="{68DADA61-F34F-4C17-99B1-B16A497F5EFA}"/>
          </ac:spMkLst>
        </pc:spChg>
        <pc:picChg chg="add del">
          <ac:chgData name="TAN Mei Yi [Harrisdale Senior High School]" userId="f9f029c9-d743-4d60-9f2c-e74bdec1ab07" providerId="ADAL" clId="{68EDD772-35A2-4CAE-8401-5FD4265F83C4}" dt="2023-06-24T02:33:08.413" v="256" actId="478"/>
          <ac:picMkLst>
            <pc:docMk/>
            <pc:sldMk cId="3448764226" sldId="351"/>
            <ac:picMk id="3" creationId="{4A076933-597C-1E9B-9730-06B8AF365416}"/>
          </ac:picMkLst>
        </pc:picChg>
        <pc:picChg chg="add del mod">
          <ac:chgData name="TAN Mei Yi [Harrisdale Senior High School]" userId="f9f029c9-d743-4d60-9f2c-e74bdec1ab07" providerId="ADAL" clId="{68EDD772-35A2-4CAE-8401-5FD4265F83C4}" dt="2023-06-24T02:44:13.762" v="416" actId="478"/>
          <ac:picMkLst>
            <pc:docMk/>
            <pc:sldMk cId="3448764226" sldId="351"/>
            <ac:picMk id="7" creationId="{BFEB912A-54EC-4370-71AB-22EA23852844}"/>
          </ac:picMkLst>
        </pc:picChg>
      </pc:sldChg>
      <pc:sldChg chg="addSp delSp modSp add mod delAnim modAnim">
        <pc:chgData name="TAN Mei Yi [Harrisdale Senior High School]" userId="f9f029c9-d743-4d60-9f2c-e74bdec1ab07" providerId="ADAL" clId="{68EDD772-35A2-4CAE-8401-5FD4265F83C4}" dt="2023-06-26T00:01:44.511" v="3949" actId="1076"/>
        <pc:sldMkLst>
          <pc:docMk/>
          <pc:sldMk cId="758218575" sldId="352"/>
        </pc:sldMkLst>
        <pc:spChg chg="add mod">
          <ac:chgData name="TAN Mei Yi [Harrisdale Senior High School]" userId="f9f029c9-d743-4d60-9f2c-e74bdec1ab07" providerId="ADAL" clId="{68EDD772-35A2-4CAE-8401-5FD4265F83C4}" dt="2023-06-25T23:56:52.884" v="3768" actId="20577"/>
          <ac:spMkLst>
            <pc:docMk/>
            <pc:sldMk cId="758218575" sldId="352"/>
            <ac:spMk id="2" creationId="{7FB9AE7C-B13B-10DF-FBCD-036CA1B0EB20}"/>
          </ac:spMkLst>
        </pc:spChg>
        <pc:spChg chg="add mod">
          <ac:chgData name="TAN Mei Yi [Harrisdale Senior High School]" userId="f9f029c9-d743-4d60-9f2c-e74bdec1ab07" providerId="ADAL" clId="{68EDD772-35A2-4CAE-8401-5FD4265F83C4}" dt="2023-06-25T23:57:21.338" v="3803" actId="20577"/>
          <ac:spMkLst>
            <pc:docMk/>
            <pc:sldMk cId="758218575" sldId="352"/>
            <ac:spMk id="4" creationId="{B71DC589-78DF-FA50-C348-2E2548509DB3}"/>
          </ac:spMkLst>
        </pc:spChg>
        <pc:spChg chg="add mod">
          <ac:chgData name="TAN Mei Yi [Harrisdale Senior High School]" userId="f9f029c9-d743-4d60-9f2c-e74bdec1ab07" providerId="ADAL" clId="{68EDD772-35A2-4CAE-8401-5FD4265F83C4}" dt="2023-06-25T23:59:11.130" v="3832" actId="1076"/>
          <ac:spMkLst>
            <pc:docMk/>
            <pc:sldMk cId="758218575" sldId="352"/>
            <ac:spMk id="5" creationId="{2CC7D8DE-1447-891A-5537-8E206DCFD63E}"/>
          </ac:spMkLst>
        </pc:spChg>
        <pc:spChg chg="mod">
          <ac:chgData name="TAN Mei Yi [Harrisdale Senior High School]" userId="f9f029c9-d743-4d60-9f2c-e74bdec1ab07" providerId="ADAL" clId="{68EDD772-35A2-4CAE-8401-5FD4265F83C4}" dt="2023-06-25T00:13:00.858" v="1578" actId="20577"/>
          <ac:spMkLst>
            <pc:docMk/>
            <pc:sldMk cId="758218575" sldId="352"/>
            <ac:spMk id="7" creationId="{00000000-0000-0000-0000-000000000000}"/>
          </ac:spMkLst>
        </pc:spChg>
        <pc:spChg chg="add mod">
          <ac:chgData name="TAN Mei Yi [Harrisdale Senior High School]" userId="f9f029c9-d743-4d60-9f2c-e74bdec1ab07" providerId="ADAL" clId="{68EDD772-35A2-4CAE-8401-5FD4265F83C4}" dt="2023-06-25T23:59:59.373" v="3868" actId="1076"/>
          <ac:spMkLst>
            <pc:docMk/>
            <pc:sldMk cId="758218575" sldId="352"/>
            <ac:spMk id="8" creationId="{7E97852D-3477-24B3-9EEC-54833090724D}"/>
          </ac:spMkLst>
        </pc:spChg>
        <pc:spChg chg="add mod">
          <ac:chgData name="TAN Mei Yi [Harrisdale Senior High School]" userId="f9f029c9-d743-4d60-9f2c-e74bdec1ab07" providerId="ADAL" clId="{68EDD772-35A2-4CAE-8401-5FD4265F83C4}" dt="2023-06-26T00:00:28.993" v="3876" actId="1076"/>
          <ac:spMkLst>
            <pc:docMk/>
            <pc:sldMk cId="758218575" sldId="352"/>
            <ac:spMk id="9" creationId="{08F09F1E-C3A4-4222-9080-B904F6913240}"/>
          </ac:spMkLst>
        </pc:spChg>
        <pc:spChg chg="add del mod">
          <ac:chgData name="TAN Mei Yi [Harrisdale Senior High School]" userId="f9f029c9-d743-4d60-9f2c-e74bdec1ab07" providerId="ADAL" clId="{68EDD772-35A2-4CAE-8401-5FD4265F83C4}" dt="2023-06-26T00:00:21.607" v="3874"/>
          <ac:spMkLst>
            <pc:docMk/>
            <pc:sldMk cId="758218575" sldId="352"/>
            <ac:spMk id="10" creationId="{99B08F28-AD26-25D1-7A18-8573BF1D7EFE}"/>
          </ac:spMkLst>
        </pc:spChg>
        <pc:spChg chg="add mod">
          <ac:chgData name="TAN Mei Yi [Harrisdale Senior High School]" userId="f9f029c9-d743-4d60-9f2c-e74bdec1ab07" providerId="ADAL" clId="{68EDD772-35A2-4CAE-8401-5FD4265F83C4}" dt="2023-06-26T00:01:28.643" v="3930" actId="20577"/>
          <ac:spMkLst>
            <pc:docMk/>
            <pc:sldMk cId="758218575" sldId="352"/>
            <ac:spMk id="11" creationId="{49443744-6768-E6DB-AD0B-F9E7116C1D2F}"/>
          </ac:spMkLst>
        </pc:spChg>
        <pc:spChg chg="add mod">
          <ac:chgData name="TAN Mei Yi [Harrisdale Senior High School]" userId="f9f029c9-d743-4d60-9f2c-e74bdec1ab07" providerId="ADAL" clId="{68EDD772-35A2-4CAE-8401-5FD4265F83C4}" dt="2023-06-26T00:01:44.511" v="3949" actId="1076"/>
          <ac:spMkLst>
            <pc:docMk/>
            <pc:sldMk cId="758218575" sldId="352"/>
            <ac:spMk id="12" creationId="{A4309419-8813-B01A-F37F-4252172A9D4B}"/>
          </ac:spMkLst>
        </pc:spChg>
        <pc:spChg chg="mod">
          <ac:chgData name="TAN Mei Yi [Harrisdale Senior High School]" userId="f9f029c9-d743-4d60-9f2c-e74bdec1ab07" providerId="ADAL" clId="{68EDD772-35A2-4CAE-8401-5FD4265F83C4}" dt="2023-06-25T23:56:06.704" v="3730" actId="20577"/>
          <ac:spMkLst>
            <pc:docMk/>
            <pc:sldMk cId="758218575" sldId="352"/>
            <ac:spMk id="17" creationId="{EC0CE4B7-66BD-F094-6B5F-74831C4C4528}"/>
          </ac:spMkLst>
        </pc:spChg>
        <pc:spChg chg="mod">
          <ac:chgData name="TAN Mei Yi [Harrisdale Senior High School]" userId="f9f029c9-d743-4d60-9f2c-e74bdec1ab07" providerId="ADAL" clId="{68EDD772-35A2-4CAE-8401-5FD4265F83C4}" dt="2023-06-25T23:56:44.733" v="3756" actId="20577"/>
          <ac:spMkLst>
            <pc:docMk/>
            <pc:sldMk cId="758218575" sldId="352"/>
            <ac:spMk id="18" creationId="{F767A6EA-FDF1-17DA-600B-7B4C9713B3EF}"/>
          </ac:spMkLst>
        </pc:spChg>
        <pc:spChg chg="del">
          <ac:chgData name="TAN Mei Yi [Harrisdale Senior High School]" userId="f9f029c9-d743-4d60-9f2c-e74bdec1ab07" providerId="ADAL" clId="{68EDD772-35A2-4CAE-8401-5FD4265F83C4}" dt="2023-06-24T02:46:09.920" v="420" actId="478"/>
          <ac:spMkLst>
            <pc:docMk/>
            <pc:sldMk cId="758218575" sldId="352"/>
            <ac:spMk id="19" creationId="{1E824C78-75BC-9F9D-87FE-0AE5EF17B409}"/>
          </ac:spMkLst>
        </pc:spChg>
        <pc:spChg chg="del">
          <ac:chgData name="TAN Mei Yi [Harrisdale Senior High School]" userId="f9f029c9-d743-4d60-9f2c-e74bdec1ab07" providerId="ADAL" clId="{68EDD772-35A2-4CAE-8401-5FD4265F83C4}" dt="2023-06-24T02:46:06.111" v="419" actId="478"/>
          <ac:spMkLst>
            <pc:docMk/>
            <pc:sldMk cId="758218575" sldId="352"/>
            <ac:spMk id="20" creationId="{676FB56D-F18F-8760-5867-2BE9BBE8B5E6}"/>
          </ac:spMkLst>
        </pc:spChg>
        <pc:spChg chg="del">
          <ac:chgData name="TAN Mei Yi [Harrisdale Senior High School]" userId="f9f029c9-d743-4d60-9f2c-e74bdec1ab07" providerId="ADAL" clId="{68EDD772-35A2-4CAE-8401-5FD4265F83C4}" dt="2023-06-24T02:46:09.920" v="420" actId="478"/>
          <ac:spMkLst>
            <pc:docMk/>
            <pc:sldMk cId="758218575" sldId="352"/>
            <ac:spMk id="21" creationId="{E224D4F4-CF4D-C226-B84D-856EF446E300}"/>
          </ac:spMkLst>
        </pc:spChg>
        <pc:spChg chg="del">
          <ac:chgData name="TAN Mei Yi [Harrisdale Senior High School]" userId="f9f029c9-d743-4d60-9f2c-e74bdec1ab07" providerId="ADAL" clId="{68EDD772-35A2-4CAE-8401-5FD4265F83C4}" dt="2023-06-24T02:46:06.111" v="419" actId="478"/>
          <ac:spMkLst>
            <pc:docMk/>
            <pc:sldMk cId="758218575" sldId="352"/>
            <ac:spMk id="22" creationId="{BA26C476-E7A7-8E9A-0D66-AC8E1FC70BBD}"/>
          </ac:spMkLst>
        </pc:spChg>
        <pc:spChg chg="del">
          <ac:chgData name="TAN Mei Yi [Harrisdale Senior High School]" userId="f9f029c9-d743-4d60-9f2c-e74bdec1ab07" providerId="ADAL" clId="{68EDD772-35A2-4CAE-8401-5FD4265F83C4}" dt="2023-06-24T02:46:09.920" v="420" actId="478"/>
          <ac:spMkLst>
            <pc:docMk/>
            <pc:sldMk cId="758218575" sldId="352"/>
            <ac:spMk id="23" creationId="{1D0E47FD-8780-2602-993A-F38D592EF0AD}"/>
          </ac:spMkLst>
        </pc:spChg>
        <pc:spChg chg="del">
          <ac:chgData name="TAN Mei Yi [Harrisdale Senior High School]" userId="f9f029c9-d743-4d60-9f2c-e74bdec1ab07" providerId="ADAL" clId="{68EDD772-35A2-4CAE-8401-5FD4265F83C4}" dt="2023-06-24T02:46:09.920" v="420" actId="478"/>
          <ac:spMkLst>
            <pc:docMk/>
            <pc:sldMk cId="758218575" sldId="352"/>
            <ac:spMk id="24" creationId="{75B9950D-0667-02E7-A242-BE4DE2EE29F4}"/>
          </ac:spMkLst>
        </pc:spChg>
        <pc:spChg chg="del">
          <ac:chgData name="TAN Mei Yi [Harrisdale Senior High School]" userId="f9f029c9-d743-4d60-9f2c-e74bdec1ab07" providerId="ADAL" clId="{68EDD772-35A2-4CAE-8401-5FD4265F83C4}" dt="2023-06-24T02:46:09.920" v="420" actId="478"/>
          <ac:spMkLst>
            <pc:docMk/>
            <pc:sldMk cId="758218575" sldId="352"/>
            <ac:spMk id="25" creationId="{9AD5E6F9-F405-8ADB-0E5E-711E2306B428}"/>
          </ac:spMkLst>
        </pc:spChg>
        <pc:picChg chg="del">
          <ac:chgData name="TAN Mei Yi [Harrisdale Senior High School]" userId="f9f029c9-d743-4d60-9f2c-e74bdec1ab07" providerId="ADAL" clId="{68EDD772-35A2-4CAE-8401-5FD4265F83C4}" dt="2023-06-24T02:46:06.111" v="419" actId="478"/>
          <ac:picMkLst>
            <pc:docMk/>
            <pc:sldMk cId="758218575" sldId="352"/>
            <ac:picMk id="2" creationId="{78FEE4CC-7AA2-19A5-2F9F-49D64F96CB36}"/>
          </ac:picMkLst>
        </pc:picChg>
        <pc:picChg chg="del">
          <ac:chgData name="TAN Mei Yi [Harrisdale Senior High School]" userId="f9f029c9-d743-4d60-9f2c-e74bdec1ab07" providerId="ADAL" clId="{68EDD772-35A2-4CAE-8401-5FD4265F83C4}" dt="2023-06-24T02:46:03.436" v="418" actId="478"/>
          <ac:picMkLst>
            <pc:docMk/>
            <pc:sldMk cId="758218575" sldId="352"/>
            <ac:picMk id="5" creationId="{00000000-0000-0000-0000-000000000000}"/>
          </ac:picMkLst>
        </pc:picChg>
        <pc:picChg chg="add del mod">
          <ac:chgData name="TAN Mei Yi [Harrisdale Senior High School]" userId="f9f029c9-d743-4d60-9f2c-e74bdec1ab07" providerId="ADAL" clId="{68EDD772-35A2-4CAE-8401-5FD4265F83C4}" dt="2023-06-25T00:13:02.522" v="1579" actId="478"/>
          <ac:picMkLst>
            <pc:docMk/>
            <pc:sldMk cId="758218575" sldId="352"/>
            <ac:picMk id="6" creationId="{691F3997-E9A5-C946-50AC-AFE0501E0DDC}"/>
          </ac:picMkLst>
        </pc:picChg>
      </pc:sldChg>
      <pc:sldChg chg="addSp delSp modSp add mod delAnim modAnim">
        <pc:chgData name="TAN Mei Yi [Harrisdale Senior High School]" userId="f9f029c9-d743-4d60-9f2c-e74bdec1ab07" providerId="ADAL" clId="{68EDD772-35A2-4CAE-8401-5FD4265F83C4}" dt="2023-06-26T00:08:50.508" v="4106" actId="1076"/>
        <pc:sldMkLst>
          <pc:docMk/>
          <pc:sldMk cId="2699366047" sldId="353"/>
        </pc:sldMkLst>
        <pc:spChg chg="add del mod">
          <ac:chgData name="TAN Mei Yi [Harrisdale Senior High School]" userId="f9f029c9-d743-4d60-9f2c-e74bdec1ab07" providerId="ADAL" clId="{68EDD772-35A2-4CAE-8401-5FD4265F83C4}" dt="2023-06-25T00:13:19.481" v="1583" actId="478"/>
          <ac:spMkLst>
            <pc:docMk/>
            <pc:sldMk cId="2699366047" sldId="353"/>
            <ac:spMk id="5" creationId="{E52424DF-E6CE-8681-CB06-50FA6DB2DF99}"/>
          </ac:spMkLst>
        </pc:spChg>
        <pc:spChg chg="add mod">
          <ac:chgData name="TAN Mei Yi [Harrisdale Senior High School]" userId="f9f029c9-d743-4d60-9f2c-e74bdec1ab07" providerId="ADAL" clId="{68EDD772-35A2-4CAE-8401-5FD4265F83C4}" dt="2023-06-25T00:13:59.030" v="1620" actId="20577"/>
          <ac:spMkLst>
            <pc:docMk/>
            <pc:sldMk cId="2699366047" sldId="353"/>
            <ac:spMk id="6" creationId="{CE17A9D5-A2D5-7E82-27B5-5DF420BA0219}"/>
          </ac:spMkLst>
        </pc:spChg>
        <pc:spChg chg="del">
          <ac:chgData name="TAN Mei Yi [Harrisdale Senior High School]" userId="f9f029c9-d743-4d60-9f2c-e74bdec1ab07" providerId="ADAL" clId="{68EDD772-35A2-4CAE-8401-5FD4265F83C4}" dt="2023-06-25T00:13:17.070" v="1581" actId="478"/>
          <ac:spMkLst>
            <pc:docMk/>
            <pc:sldMk cId="2699366047" sldId="353"/>
            <ac:spMk id="7" creationId="{00000000-0000-0000-0000-000000000000}"/>
          </ac:spMkLst>
        </pc:spChg>
        <pc:spChg chg="add del mod">
          <ac:chgData name="TAN Mei Yi [Harrisdale Senior High School]" userId="f9f029c9-d743-4d60-9f2c-e74bdec1ab07" providerId="ADAL" clId="{68EDD772-35A2-4CAE-8401-5FD4265F83C4}" dt="2023-06-26T00:04:32.708" v="3992" actId="478"/>
          <ac:spMkLst>
            <pc:docMk/>
            <pc:sldMk cId="2699366047" sldId="353"/>
            <ac:spMk id="8" creationId="{68FF449C-48A8-2C3B-E5D2-E06680848EBF}"/>
          </ac:spMkLst>
        </pc:spChg>
        <pc:spChg chg="add mod">
          <ac:chgData name="TAN Mei Yi [Harrisdale Senior High School]" userId="f9f029c9-d743-4d60-9f2c-e74bdec1ab07" providerId="ADAL" clId="{68EDD772-35A2-4CAE-8401-5FD4265F83C4}" dt="2023-06-26T00:04:48.732" v="4004" actId="20577"/>
          <ac:spMkLst>
            <pc:docMk/>
            <pc:sldMk cId="2699366047" sldId="353"/>
            <ac:spMk id="9" creationId="{48BABB4E-475B-E540-DD0D-7C76D246247C}"/>
          </ac:spMkLst>
        </pc:spChg>
        <pc:spChg chg="add mod">
          <ac:chgData name="TAN Mei Yi [Harrisdale Senior High School]" userId="f9f029c9-d743-4d60-9f2c-e74bdec1ab07" providerId="ADAL" clId="{68EDD772-35A2-4CAE-8401-5FD4265F83C4}" dt="2023-06-26T00:05:29.742" v="4045" actId="20577"/>
          <ac:spMkLst>
            <pc:docMk/>
            <pc:sldMk cId="2699366047" sldId="353"/>
            <ac:spMk id="10" creationId="{146E6735-80C3-1CD8-56A1-BCD02BBE9510}"/>
          </ac:spMkLst>
        </pc:spChg>
        <pc:spChg chg="add mod">
          <ac:chgData name="TAN Mei Yi [Harrisdale Senior High School]" userId="f9f029c9-d743-4d60-9f2c-e74bdec1ab07" providerId="ADAL" clId="{68EDD772-35A2-4CAE-8401-5FD4265F83C4}" dt="2023-06-26T00:05:33.600" v="4050" actId="20577"/>
          <ac:spMkLst>
            <pc:docMk/>
            <pc:sldMk cId="2699366047" sldId="353"/>
            <ac:spMk id="11" creationId="{92EF28BE-C2B0-68CC-A791-43AE081BE74A}"/>
          </ac:spMkLst>
        </pc:spChg>
        <pc:spChg chg="add mod">
          <ac:chgData name="TAN Mei Yi [Harrisdale Senior High School]" userId="f9f029c9-d743-4d60-9f2c-e74bdec1ab07" providerId="ADAL" clId="{68EDD772-35A2-4CAE-8401-5FD4265F83C4}" dt="2023-06-26T00:05:52.013" v="4068" actId="1076"/>
          <ac:spMkLst>
            <pc:docMk/>
            <pc:sldMk cId="2699366047" sldId="353"/>
            <ac:spMk id="12" creationId="{838C08A1-E549-8019-1C12-AA164297F043}"/>
          </ac:spMkLst>
        </pc:spChg>
        <pc:spChg chg="add mod">
          <ac:chgData name="TAN Mei Yi [Harrisdale Senior High School]" userId="f9f029c9-d743-4d60-9f2c-e74bdec1ab07" providerId="ADAL" clId="{68EDD772-35A2-4CAE-8401-5FD4265F83C4}" dt="2023-06-26T00:06:11.528" v="4079" actId="20577"/>
          <ac:spMkLst>
            <pc:docMk/>
            <pc:sldMk cId="2699366047" sldId="353"/>
            <ac:spMk id="13" creationId="{BE5C9D4C-C22C-9AF2-E4AE-4143E0BA55FD}"/>
          </ac:spMkLst>
        </pc:spChg>
        <pc:spChg chg="add mod">
          <ac:chgData name="TAN Mei Yi [Harrisdale Senior High School]" userId="f9f029c9-d743-4d60-9f2c-e74bdec1ab07" providerId="ADAL" clId="{68EDD772-35A2-4CAE-8401-5FD4265F83C4}" dt="2023-06-26T00:06:22.048" v="4085" actId="20577"/>
          <ac:spMkLst>
            <pc:docMk/>
            <pc:sldMk cId="2699366047" sldId="353"/>
            <ac:spMk id="14" creationId="{159C4956-46A1-6422-CB0C-6D4C370EBB20}"/>
          </ac:spMkLst>
        </pc:spChg>
        <pc:spChg chg="add mod">
          <ac:chgData name="TAN Mei Yi [Harrisdale Senior High School]" userId="f9f029c9-d743-4d60-9f2c-e74bdec1ab07" providerId="ADAL" clId="{68EDD772-35A2-4CAE-8401-5FD4265F83C4}" dt="2023-06-26T00:08:27.822" v="4101" actId="1076"/>
          <ac:spMkLst>
            <pc:docMk/>
            <pc:sldMk cId="2699366047" sldId="353"/>
            <ac:spMk id="15" creationId="{51429D21-22D5-4D93-69AE-0F79B2E3C402}"/>
          </ac:spMkLst>
        </pc:spChg>
        <pc:spChg chg="mod">
          <ac:chgData name="TAN Mei Yi [Harrisdale Senior High School]" userId="f9f029c9-d743-4d60-9f2c-e74bdec1ab07" providerId="ADAL" clId="{68EDD772-35A2-4CAE-8401-5FD4265F83C4}" dt="2023-06-26T00:03:24.436" v="3966" actId="1076"/>
          <ac:spMkLst>
            <pc:docMk/>
            <pc:sldMk cId="2699366047" sldId="353"/>
            <ac:spMk id="17" creationId="{EC0CE4B7-66BD-F094-6B5F-74831C4C4528}"/>
          </ac:spMkLst>
        </pc:spChg>
        <pc:spChg chg="mod">
          <ac:chgData name="TAN Mei Yi [Harrisdale Senior High School]" userId="f9f029c9-d743-4d60-9f2c-e74bdec1ab07" providerId="ADAL" clId="{68EDD772-35A2-4CAE-8401-5FD4265F83C4}" dt="2023-06-26T00:04:29.642" v="3991" actId="20577"/>
          <ac:spMkLst>
            <pc:docMk/>
            <pc:sldMk cId="2699366047" sldId="353"/>
            <ac:spMk id="18" creationId="{F767A6EA-FDF1-17DA-600B-7B4C9713B3EF}"/>
          </ac:spMkLst>
        </pc:spChg>
        <pc:picChg chg="add del mod">
          <ac:chgData name="TAN Mei Yi [Harrisdale Senior High School]" userId="f9f029c9-d743-4d60-9f2c-e74bdec1ab07" providerId="ADAL" clId="{68EDD772-35A2-4CAE-8401-5FD4265F83C4}" dt="2023-06-25T00:14:00.960" v="1621" actId="478"/>
          <ac:picMkLst>
            <pc:docMk/>
            <pc:sldMk cId="2699366047" sldId="353"/>
            <ac:picMk id="4" creationId="{98AE9F44-D79F-E801-3912-E45F4412C3C0}"/>
          </ac:picMkLst>
        </pc:picChg>
        <pc:picChg chg="del mod">
          <ac:chgData name="TAN Mei Yi [Harrisdale Senior High School]" userId="f9f029c9-d743-4d60-9f2c-e74bdec1ab07" providerId="ADAL" clId="{68EDD772-35A2-4CAE-8401-5FD4265F83C4}" dt="2023-06-24T02:46:31.872" v="428" actId="478"/>
          <ac:picMkLst>
            <pc:docMk/>
            <pc:sldMk cId="2699366047" sldId="353"/>
            <ac:picMk id="6" creationId="{691F3997-E9A5-C946-50AC-AFE0501E0DDC}"/>
          </ac:picMkLst>
        </pc:picChg>
        <pc:picChg chg="add mod">
          <ac:chgData name="TAN Mei Yi [Harrisdale Senior High School]" userId="f9f029c9-d743-4d60-9f2c-e74bdec1ab07" providerId="ADAL" clId="{68EDD772-35A2-4CAE-8401-5FD4265F83C4}" dt="2023-06-26T00:08:50.508" v="4106" actId="1076"/>
          <ac:picMkLst>
            <pc:docMk/>
            <pc:sldMk cId="2699366047" sldId="353"/>
            <ac:picMk id="19" creationId="{ED23794D-5894-8F8F-1AAA-77312F9E40BA}"/>
          </ac:picMkLst>
        </pc:picChg>
      </pc:sldChg>
      <pc:sldChg chg="addSp delSp modSp add mod modAnim">
        <pc:chgData name="TAN Mei Yi [Harrisdale Senior High School]" userId="f9f029c9-d743-4d60-9f2c-e74bdec1ab07" providerId="ADAL" clId="{68EDD772-35A2-4CAE-8401-5FD4265F83C4}" dt="2023-06-24T03:50:08.628" v="1072"/>
        <pc:sldMkLst>
          <pc:docMk/>
          <pc:sldMk cId="2763962111" sldId="354"/>
        </pc:sldMkLst>
        <pc:spChg chg="mod">
          <ac:chgData name="TAN Mei Yi [Harrisdale Senior High School]" userId="f9f029c9-d743-4d60-9f2c-e74bdec1ab07" providerId="ADAL" clId="{68EDD772-35A2-4CAE-8401-5FD4265F83C4}" dt="2023-06-24T02:48:18.948" v="459" actId="6549"/>
          <ac:spMkLst>
            <pc:docMk/>
            <pc:sldMk cId="2763962111" sldId="354"/>
            <ac:spMk id="4" creationId="{FBDC67FD-C5E7-46F4-9A43-894A6A1D2F1C}"/>
          </ac:spMkLst>
        </pc:spChg>
        <pc:spChg chg="mod">
          <ac:chgData name="TAN Mei Yi [Harrisdale Senior High School]" userId="f9f029c9-d743-4d60-9f2c-e74bdec1ab07" providerId="ADAL" clId="{68EDD772-35A2-4CAE-8401-5FD4265F83C4}" dt="2023-06-24T02:57:59.246" v="1035" actId="6549"/>
          <ac:spMkLst>
            <pc:docMk/>
            <pc:sldMk cId="2763962111" sldId="354"/>
            <ac:spMk id="5" creationId="{68DADA61-F34F-4C17-99B1-B16A497F5EFA}"/>
          </ac:spMkLst>
        </pc:spChg>
        <pc:spChg chg="add mod">
          <ac:chgData name="TAN Mei Yi [Harrisdale Senior High School]" userId="f9f029c9-d743-4d60-9f2c-e74bdec1ab07" providerId="ADAL" clId="{68EDD772-35A2-4CAE-8401-5FD4265F83C4}" dt="2023-06-24T03:49:35.474" v="1067" actId="27636"/>
          <ac:spMkLst>
            <pc:docMk/>
            <pc:sldMk cId="2763962111" sldId="354"/>
            <ac:spMk id="45" creationId="{5C2B8970-6675-3773-5BAA-657C98830B9E}"/>
          </ac:spMkLst>
        </pc:spChg>
        <pc:grpChg chg="del mod">
          <ac:chgData name="TAN Mei Yi [Harrisdale Senior High School]" userId="f9f029c9-d743-4d60-9f2c-e74bdec1ab07" providerId="ADAL" clId="{68EDD772-35A2-4CAE-8401-5FD4265F83C4}" dt="2023-06-24T02:53:15.985" v="807"/>
          <ac:grpSpMkLst>
            <pc:docMk/>
            <pc:sldMk cId="2763962111" sldId="354"/>
            <ac:grpSpMk id="9" creationId="{88B74BDE-2886-A33E-221E-630732738615}"/>
          </ac:grpSpMkLst>
        </pc:grpChg>
        <pc:grpChg chg="mod">
          <ac:chgData name="TAN Mei Yi [Harrisdale Senior High School]" userId="f9f029c9-d743-4d60-9f2c-e74bdec1ab07" providerId="ADAL" clId="{68EDD772-35A2-4CAE-8401-5FD4265F83C4}" dt="2023-06-24T02:55:34.532" v="843" actId="164"/>
          <ac:grpSpMkLst>
            <pc:docMk/>
            <pc:sldMk cId="2763962111" sldId="354"/>
            <ac:grpSpMk id="12" creationId="{D512930B-C991-3AB9-ADBA-5AA40D643A88}"/>
          </ac:grpSpMkLst>
        </pc:grpChg>
        <pc:grpChg chg="add del mod">
          <ac:chgData name="TAN Mei Yi [Harrisdale Senior High School]" userId="f9f029c9-d743-4d60-9f2c-e74bdec1ab07" providerId="ADAL" clId="{68EDD772-35A2-4CAE-8401-5FD4265F83C4}" dt="2023-06-24T02:55:34.532" v="843" actId="164"/>
          <ac:grpSpMkLst>
            <pc:docMk/>
            <pc:sldMk cId="2763962111" sldId="354"/>
            <ac:grpSpMk id="18" creationId="{717B2E8F-0F0C-06EC-9EC5-19839FF29C6A}"/>
          </ac:grpSpMkLst>
        </pc:grpChg>
        <pc:grpChg chg="mod">
          <ac:chgData name="TAN Mei Yi [Harrisdale Senior High School]" userId="f9f029c9-d743-4d60-9f2c-e74bdec1ab07" providerId="ADAL" clId="{68EDD772-35A2-4CAE-8401-5FD4265F83C4}" dt="2023-06-24T02:53:25.119" v="817"/>
          <ac:grpSpMkLst>
            <pc:docMk/>
            <pc:sldMk cId="2763962111" sldId="354"/>
            <ac:grpSpMk id="20" creationId="{F9E19EB0-D541-6BB4-A0D1-6A48F5582480}"/>
          </ac:grpSpMkLst>
        </pc:grpChg>
        <pc:grpChg chg="mod">
          <ac:chgData name="TAN Mei Yi [Harrisdale Senior High School]" userId="f9f029c9-d743-4d60-9f2c-e74bdec1ab07" providerId="ADAL" clId="{68EDD772-35A2-4CAE-8401-5FD4265F83C4}" dt="2023-06-24T02:55:34.532" v="843" actId="164"/>
          <ac:grpSpMkLst>
            <pc:docMk/>
            <pc:sldMk cId="2763962111" sldId="354"/>
            <ac:grpSpMk id="34" creationId="{7B8C31FC-4279-1B93-ECA4-8F79DB7CC28E}"/>
          </ac:grpSpMkLst>
        </pc:grpChg>
        <pc:grpChg chg="mod">
          <ac:chgData name="TAN Mei Yi [Harrisdale Senior High School]" userId="f9f029c9-d743-4d60-9f2c-e74bdec1ab07" providerId="ADAL" clId="{68EDD772-35A2-4CAE-8401-5FD4265F83C4}" dt="2023-06-24T02:55:34.532" v="843" actId="164"/>
          <ac:grpSpMkLst>
            <pc:docMk/>
            <pc:sldMk cId="2763962111" sldId="354"/>
            <ac:grpSpMk id="35" creationId="{39F8C542-4DF7-939F-0221-37DB8F58134E}"/>
          </ac:grpSpMkLst>
        </pc:grpChg>
        <pc:grpChg chg="mod">
          <ac:chgData name="TAN Mei Yi [Harrisdale Senior High School]" userId="f9f029c9-d743-4d60-9f2c-e74bdec1ab07" providerId="ADAL" clId="{68EDD772-35A2-4CAE-8401-5FD4265F83C4}" dt="2023-06-24T02:55:34.532" v="843" actId="164"/>
          <ac:grpSpMkLst>
            <pc:docMk/>
            <pc:sldMk cId="2763962111" sldId="354"/>
            <ac:grpSpMk id="41" creationId="{6BF2F526-8ED8-BDB5-5BA1-2B964D52C7A7}"/>
          </ac:grpSpMkLst>
        </pc:grpChg>
        <pc:grpChg chg="add mod">
          <ac:chgData name="TAN Mei Yi [Harrisdale Senior High School]" userId="f9f029c9-d743-4d60-9f2c-e74bdec1ab07" providerId="ADAL" clId="{68EDD772-35A2-4CAE-8401-5FD4265F83C4}" dt="2023-06-24T02:55:34.532" v="843" actId="164"/>
          <ac:grpSpMkLst>
            <pc:docMk/>
            <pc:sldMk cId="2763962111" sldId="354"/>
            <ac:grpSpMk id="42" creationId="{C3712B49-3034-B836-1F66-4534737AFE04}"/>
          </ac:grpSpMkLst>
        </pc:grpChg>
        <pc:picChg chg="add del mod">
          <ac:chgData name="TAN Mei Yi [Harrisdale Senior High School]" userId="f9f029c9-d743-4d60-9f2c-e74bdec1ab07" providerId="ADAL" clId="{68EDD772-35A2-4CAE-8401-5FD4265F83C4}" dt="2023-06-24T02:53:01.484" v="800" actId="478"/>
          <ac:picMkLst>
            <pc:docMk/>
            <pc:sldMk cId="2763962111" sldId="354"/>
            <ac:picMk id="3" creationId="{F2B6D645-873A-CDD2-85EC-F37A9061DBCF}"/>
          </ac:picMkLst>
        </pc:picChg>
        <pc:picChg chg="add mod modCrop">
          <ac:chgData name="TAN Mei Yi [Harrisdale Senior High School]" userId="f9f029c9-d743-4d60-9f2c-e74bdec1ab07" providerId="ADAL" clId="{68EDD772-35A2-4CAE-8401-5FD4265F83C4}" dt="2023-06-24T03:49:23.203" v="1065"/>
          <ac:picMkLst>
            <pc:docMk/>
            <pc:sldMk cId="2763962111" sldId="354"/>
            <ac:picMk id="44" creationId="{6F473D93-6A84-C9AE-0EA4-CB6F263F4FEB}"/>
          </ac:picMkLst>
        </pc:picChg>
        <pc:inkChg chg="add mod">
          <ac:chgData name="TAN Mei Yi [Harrisdale Senior High School]" userId="f9f029c9-d743-4d60-9f2c-e74bdec1ab07" providerId="ADAL" clId="{68EDD772-35A2-4CAE-8401-5FD4265F83C4}" dt="2023-06-24T02:53:15.985" v="807"/>
          <ac:inkMkLst>
            <pc:docMk/>
            <pc:sldMk cId="2763962111" sldId="354"/>
            <ac:inkMk id="6" creationId="{DA45CA5A-FA21-023F-824C-B910769F2691}"/>
          </ac:inkMkLst>
        </pc:inkChg>
        <pc:inkChg chg="add mod">
          <ac:chgData name="TAN Mei Yi [Harrisdale Senior High School]" userId="f9f029c9-d743-4d60-9f2c-e74bdec1ab07" providerId="ADAL" clId="{68EDD772-35A2-4CAE-8401-5FD4265F83C4}" dt="2023-06-24T02:53:15.985" v="807"/>
          <ac:inkMkLst>
            <pc:docMk/>
            <pc:sldMk cId="2763962111" sldId="354"/>
            <ac:inkMk id="7" creationId="{F0084CEB-126C-F4B7-8AFE-C563FFD91C23}"/>
          </ac:inkMkLst>
        </pc:inkChg>
        <pc:inkChg chg="add mod">
          <ac:chgData name="TAN Mei Yi [Harrisdale Senior High School]" userId="f9f029c9-d743-4d60-9f2c-e74bdec1ab07" providerId="ADAL" clId="{68EDD772-35A2-4CAE-8401-5FD4265F83C4}" dt="2023-06-24T02:53:15.985" v="807"/>
          <ac:inkMkLst>
            <pc:docMk/>
            <pc:sldMk cId="2763962111" sldId="354"/>
            <ac:inkMk id="8" creationId="{C855CACB-6F36-1269-4F43-23DF1B1B3A56}"/>
          </ac:inkMkLst>
        </pc:inkChg>
        <pc:inkChg chg="add mod">
          <ac:chgData name="TAN Mei Yi [Harrisdale Senior High School]" userId="f9f029c9-d743-4d60-9f2c-e74bdec1ab07" providerId="ADAL" clId="{68EDD772-35A2-4CAE-8401-5FD4265F83C4}" dt="2023-06-24T02:53:15.985" v="807"/>
          <ac:inkMkLst>
            <pc:docMk/>
            <pc:sldMk cId="2763962111" sldId="354"/>
            <ac:inkMk id="10" creationId="{9A812DBA-3EA4-87B3-6D98-99D63D25CA18}"/>
          </ac:inkMkLst>
        </pc:inkChg>
        <pc:inkChg chg="add mod">
          <ac:chgData name="TAN Mei Yi [Harrisdale Senior High School]" userId="f9f029c9-d743-4d60-9f2c-e74bdec1ab07" providerId="ADAL" clId="{68EDD772-35A2-4CAE-8401-5FD4265F83C4}" dt="2023-06-24T02:53:15.985" v="807"/>
          <ac:inkMkLst>
            <pc:docMk/>
            <pc:sldMk cId="2763962111" sldId="354"/>
            <ac:inkMk id="11" creationId="{14626AA5-052C-A76F-4BD4-321FED6ACA25}"/>
          </ac:inkMkLst>
        </pc:inkChg>
        <pc:inkChg chg="add mod">
          <ac:chgData name="TAN Mei Yi [Harrisdale Senior High School]" userId="f9f029c9-d743-4d60-9f2c-e74bdec1ab07" providerId="ADAL" clId="{68EDD772-35A2-4CAE-8401-5FD4265F83C4}" dt="2023-06-24T02:53:25.119" v="817"/>
          <ac:inkMkLst>
            <pc:docMk/>
            <pc:sldMk cId="2763962111" sldId="354"/>
            <ac:inkMk id="13" creationId="{D9FEB7C2-67F0-F2DF-C86E-2881E100256C}"/>
          </ac:inkMkLst>
        </pc:inkChg>
        <pc:inkChg chg="add mod">
          <ac:chgData name="TAN Mei Yi [Harrisdale Senior High School]" userId="f9f029c9-d743-4d60-9f2c-e74bdec1ab07" providerId="ADAL" clId="{68EDD772-35A2-4CAE-8401-5FD4265F83C4}" dt="2023-06-24T02:53:25.119" v="817"/>
          <ac:inkMkLst>
            <pc:docMk/>
            <pc:sldMk cId="2763962111" sldId="354"/>
            <ac:inkMk id="14" creationId="{12C11C18-DDEA-DC0F-D120-E28BA77FD790}"/>
          </ac:inkMkLst>
        </pc:inkChg>
        <pc:inkChg chg="add mod">
          <ac:chgData name="TAN Mei Yi [Harrisdale Senior High School]" userId="f9f029c9-d743-4d60-9f2c-e74bdec1ab07" providerId="ADAL" clId="{68EDD772-35A2-4CAE-8401-5FD4265F83C4}" dt="2023-06-24T02:53:25.119" v="817"/>
          <ac:inkMkLst>
            <pc:docMk/>
            <pc:sldMk cId="2763962111" sldId="354"/>
            <ac:inkMk id="15" creationId="{1B40271B-D271-6983-CB30-B0798A388149}"/>
          </ac:inkMkLst>
        </pc:inkChg>
        <pc:inkChg chg="add mod">
          <ac:chgData name="TAN Mei Yi [Harrisdale Senior High School]" userId="f9f029c9-d743-4d60-9f2c-e74bdec1ab07" providerId="ADAL" clId="{68EDD772-35A2-4CAE-8401-5FD4265F83C4}" dt="2023-06-24T02:53:25.119" v="817"/>
          <ac:inkMkLst>
            <pc:docMk/>
            <pc:sldMk cId="2763962111" sldId="354"/>
            <ac:inkMk id="16" creationId="{72A6E507-57B0-7D11-96F3-BF67AC847CCC}"/>
          </ac:inkMkLst>
        </pc:inkChg>
        <pc:inkChg chg="add del mod">
          <ac:chgData name="TAN Mei Yi [Harrisdale Senior High School]" userId="f9f029c9-d743-4d60-9f2c-e74bdec1ab07" providerId="ADAL" clId="{68EDD772-35A2-4CAE-8401-5FD4265F83C4}" dt="2023-06-24T02:53:42.413" v="819"/>
          <ac:inkMkLst>
            <pc:docMk/>
            <pc:sldMk cId="2763962111" sldId="354"/>
            <ac:inkMk id="17" creationId="{B32FEE65-B07D-6D2B-9643-5EC816DD577C}"/>
          </ac:inkMkLst>
        </pc:inkChg>
        <pc:inkChg chg="add del mod">
          <ac:chgData name="TAN Mei Yi [Harrisdale Senior High School]" userId="f9f029c9-d743-4d60-9f2c-e74bdec1ab07" providerId="ADAL" clId="{68EDD772-35A2-4CAE-8401-5FD4265F83C4}" dt="2023-06-24T02:53:25.119" v="817"/>
          <ac:inkMkLst>
            <pc:docMk/>
            <pc:sldMk cId="2763962111" sldId="354"/>
            <ac:inkMk id="19" creationId="{FD32E17D-ED11-A060-38B2-6B8571675D29}"/>
          </ac:inkMkLst>
        </pc:inkChg>
        <pc:inkChg chg="add mod">
          <ac:chgData name="TAN Mei Yi [Harrisdale Senior High School]" userId="f9f029c9-d743-4d60-9f2c-e74bdec1ab07" providerId="ADAL" clId="{68EDD772-35A2-4CAE-8401-5FD4265F83C4}" dt="2023-06-24T02:55:34.532" v="843" actId="164"/>
          <ac:inkMkLst>
            <pc:docMk/>
            <pc:sldMk cId="2763962111" sldId="354"/>
            <ac:inkMk id="21" creationId="{9DD7EF26-BC8E-F2EF-40AF-91CCBFC434A6}"/>
          </ac:inkMkLst>
        </pc:inkChg>
        <pc:inkChg chg="add del">
          <ac:chgData name="TAN Mei Yi [Harrisdale Senior High School]" userId="f9f029c9-d743-4d60-9f2c-e74bdec1ab07" providerId="ADAL" clId="{68EDD772-35A2-4CAE-8401-5FD4265F83C4}" dt="2023-06-24T02:53:48.611" v="821"/>
          <ac:inkMkLst>
            <pc:docMk/>
            <pc:sldMk cId="2763962111" sldId="354"/>
            <ac:inkMk id="22" creationId="{4523942B-44B2-9AE3-146C-D9A6F2802D15}"/>
          </ac:inkMkLst>
        </pc:inkChg>
        <pc:inkChg chg="add mod">
          <ac:chgData name="TAN Mei Yi [Harrisdale Senior High School]" userId="f9f029c9-d743-4d60-9f2c-e74bdec1ab07" providerId="ADAL" clId="{68EDD772-35A2-4CAE-8401-5FD4265F83C4}" dt="2023-06-24T02:53:55.731" v="834"/>
          <ac:inkMkLst>
            <pc:docMk/>
            <pc:sldMk cId="2763962111" sldId="354"/>
            <ac:inkMk id="23" creationId="{588B2BA9-69E3-3BB3-F31E-CD3FAEC18BA3}"/>
          </ac:inkMkLst>
        </pc:inkChg>
        <pc:inkChg chg="add mod">
          <ac:chgData name="TAN Mei Yi [Harrisdale Senior High School]" userId="f9f029c9-d743-4d60-9f2c-e74bdec1ab07" providerId="ADAL" clId="{68EDD772-35A2-4CAE-8401-5FD4265F83C4}" dt="2023-06-24T02:53:55.731" v="834"/>
          <ac:inkMkLst>
            <pc:docMk/>
            <pc:sldMk cId="2763962111" sldId="354"/>
            <ac:inkMk id="24" creationId="{330C5D5B-CF55-8F59-3513-82B337B40C58}"/>
          </ac:inkMkLst>
        </pc:inkChg>
        <pc:inkChg chg="add mod">
          <ac:chgData name="TAN Mei Yi [Harrisdale Senior High School]" userId="f9f029c9-d743-4d60-9f2c-e74bdec1ab07" providerId="ADAL" clId="{68EDD772-35A2-4CAE-8401-5FD4265F83C4}" dt="2023-06-24T02:53:55.731" v="834"/>
          <ac:inkMkLst>
            <pc:docMk/>
            <pc:sldMk cId="2763962111" sldId="354"/>
            <ac:inkMk id="25" creationId="{D9CD926E-52F9-332C-81A3-F0ADE6589124}"/>
          </ac:inkMkLst>
        </pc:inkChg>
        <pc:inkChg chg="add mod">
          <ac:chgData name="TAN Mei Yi [Harrisdale Senior High School]" userId="f9f029c9-d743-4d60-9f2c-e74bdec1ab07" providerId="ADAL" clId="{68EDD772-35A2-4CAE-8401-5FD4265F83C4}" dt="2023-06-24T02:53:55.731" v="834"/>
          <ac:inkMkLst>
            <pc:docMk/>
            <pc:sldMk cId="2763962111" sldId="354"/>
            <ac:inkMk id="26" creationId="{0ABD99CB-F030-520C-F6D7-4A8EE4AFEB3E}"/>
          </ac:inkMkLst>
        </pc:inkChg>
        <pc:inkChg chg="add mod">
          <ac:chgData name="TAN Mei Yi [Harrisdale Senior High School]" userId="f9f029c9-d743-4d60-9f2c-e74bdec1ab07" providerId="ADAL" clId="{68EDD772-35A2-4CAE-8401-5FD4265F83C4}" dt="2023-06-24T02:53:55.731" v="834"/>
          <ac:inkMkLst>
            <pc:docMk/>
            <pc:sldMk cId="2763962111" sldId="354"/>
            <ac:inkMk id="27" creationId="{38B31653-8D1A-B3EA-9F45-C46B61AC2FAD}"/>
          </ac:inkMkLst>
        </pc:inkChg>
        <pc:inkChg chg="add mod">
          <ac:chgData name="TAN Mei Yi [Harrisdale Senior High School]" userId="f9f029c9-d743-4d60-9f2c-e74bdec1ab07" providerId="ADAL" clId="{68EDD772-35A2-4CAE-8401-5FD4265F83C4}" dt="2023-06-24T02:53:55.731" v="834"/>
          <ac:inkMkLst>
            <pc:docMk/>
            <pc:sldMk cId="2763962111" sldId="354"/>
            <ac:inkMk id="28" creationId="{C256DBD3-A09D-6E2B-9B8F-EB2C786DA05A}"/>
          </ac:inkMkLst>
        </pc:inkChg>
        <pc:inkChg chg="add mod">
          <ac:chgData name="TAN Mei Yi [Harrisdale Senior High School]" userId="f9f029c9-d743-4d60-9f2c-e74bdec1ab07" providerId="ADAL" clId="{68EDD772-35A2-4CAE-8401-5FD4265F83C4}" dt="2023-06-24T02:53:55.731" v="834"/>
          <ac:inkMkLst>
            <pc:docMk/>
            <pc:sldMk cId="2763962111" sldId="354"/>
            <ac:inkMk id="29" creationId="{9DD85B28-A630-1C9E-B560-4CFF85BDFE9A}"/>
          </ac:inkMkLst>
        </pc:inkChg>
        <pc:inkChg chg="add mod">
          <ac:chgData name="TAN Mei Yi [Harrisdale Senior High School]" userId="f9f029c9-d743-4d60-9f2c-e74bdec1ab07" providerId="ADAL" clId="{68EDD772-35A2-4CAE-8401-5FD4265F83C4}" dt="2023-06-24T02:53:55.731" v="834"/>
          <ac:inkMkLst>
            <pc:docMk/>
            <pc:sldMk cId="2763962111" sldId="354"/>
            <ac:inkMk id="30" creationId="{4BC354A5-DBD0-4D22-4EAD-77C245C42F26}"/>
          </ac:inkMkLst>
        </pc:inkChg>
        <pc:inkChg chg="add mod">
          <ac:chgData name="TAN Mei Yi [Harrisdale Senior High School]" userId="f9f029c9-d743-4d60-9f2c-e74bdec1ab07" providerId="ADAL" clId="{68EDD772-35A2-4CAE-8401-5FD4265F83C4}" dt="2023-06-24T02:53:55.731" v="834"/>
          <ac:inkMkLst>
            <pc:docMk/>
            <pc:sldMk cId="2763962111" sldId="354"/>
            <ac:inkMk id="31" creationId="{441B8F20-9AF6-0784-D9B9-BADFAA96D754}"/>
          </ac:inkMkLst>
        </pc:inkChg>
        <pc:inkChg chg="add mod">
          <ac:chgData name="TAN Mei Yi [Harrisdale Senior High School]" userId="f9f029c9-d743-4d60-9f2c-e74bdec1ab07" providerId="ADAL" clId="{68EDD772-35A2-4CAE-8401-5FD4265F83C4}" dt="2023-06-24T02:53:55.731" v="834"/>
          <ac:inkMkLst>
            <pc:docMk/>
            <pc:sldMk cId="2763962111" sldId="354"/>
            <ac:inkMk id="32" creationId="{5A56985C-88E4-298B-D719-96F9F90AE5B8}"/>
          </ac:inkMkLst>
        </pc:inkChg>
        <pc:inkChg chg="add del">
          <ac:chgData name="TAN Mei Yi [Harrisdale Senior High School]" userId="f9f029c9-d743-4d60-9f2c-e74bdec1ab07" providerId="ADAL" clId="{68EDD772-35A2-4CAE-8401-5FD4265F83C4}" dt="2023-06-24T02:53:55.418" v="833"/>
          <ac:inkMkLst>
            <pc:docMk/>
            <pc:sldMk cId="2763962111" sldId="354"/>
            <ac:inkMk id="33" creationId="{EB88AE7F-65D7-E526-5724-2DFAC2765A86}"/>
          </ac:inkMkLst>
        </pc:inkChg>
        <pc:inkChg chg="add mod">
          <ac:chgData name="TAN Mei Yi [Harrisdale Senior High School]" userId="f9f029c9-d743-4d60-9f2c-e74bdec1ab07" providerId="ADAL" clId="{68EDD772-35A2-4CAE-8401-5FD4265F83C4}" dt="2023-06-24T02:53:59.384" v="840"/>
          <ac:inkMkLst>
            <pc:docMk/>
            <pc:sldMk cId="2763962111" sldId="354"/>
            <ac:inkMk id="36" creationId="{31ED47A7-74C2-3C34-9957-FFD53E8D1551}"/>
          </ac:inkMkLst>
        </pc:inkChg>
        <pc:inkChg chg="add mod">
          <ac:chgData name="TAN Mei Yi [Harrisdale Senior High School]" userId="f9f029c9-d743-4d60-9f2c-e74bdec1ab07" providerId="ADAL" clId="{68EDD772-35A2-4CAE-8401-5FD4265F83C4}" dt="2023-06-24T02:53:59.384" v="840"/>
          <ac:inkMkLst>
            <pc:docMk/>
            <pc:sldMk cId="2763962111" sldId="354"/>
            <ac:inkMk id="37" creationId="{2C6E2164-987E-32F2-8E07-0CF0983A2DB8}"/>
          </ac:inkMkLst>
        </pc:inkChg>
        <pc:inkChg chg="add mod">
          <ac:chgData name="TAN Mei Yi [Harrisdale Senior High School]" userId="f9f029c9-d743-4d60-9f2c-e74bdec1ab07" providerId="ADAL" clId="{68EDD772-35A2-4CAE-8401-5FD4265F83C4}" dt="2023-06-24T02:53:59.384" v="840"/>
          <ac:inkMkLst>
            <pc:docMk/>
            <pc:sldMk cId="2763962111" sldId="354"/>
            <ac:inkMk id="38" creationId="{D95538C3-2FD7-45DE-7C69-7760599C1DBF}"/>
          </ac:inkMkLst>
        </pc:inkChg>
        <pc:inkChg chg="add mod">
          <ac:chgData name="TAN Mei Yi [Harrisdale Senior High School]" userId="f9f029c9-d743-4d60-9f2c-e74bdec1ab07" providerId="ADAL" clId="{68EDD772-35A2-4CAE-8401-5FD4265F83C4}" dt="2023-06-24T02:53:59.384" v="840"/>
          <ac:inkMkLst>
            <pc:docMk/>
            <pc:sldMk cId="2763962111" sldId="354"/>
            <ac:inkMk id="39" creationId="{2840DC17-4C82-6CF0-D719-517018CF728B}"/>
          </ac:inkMkLst>
        </pc:inkChg>
        <pc:inkChg chg="add mod">
          <ac:chgData name="TAN Mei Yi [Harrisdale Senior High School]" userId="f9f029c9-d743-4d60-9f2c-e74bdec1ab07" providerId="ADAL" clId="{68EDD772-35A2-4CAE-8401-5FD4265F83C4}" dt="2023-06-24T02:53:59.384" v="840"/>
          <ac:inkMkLst>
            <pc:docMk/>
            <pc:sldMk cId="2763962111" sldId="354"/>
            <ac:inkMk id="40" creationId="{0A757DFA-BE7D-3B29-5EB5-EE10EF2E88F7}"/>
          </ac:inkMkLst>
        </pc:inkChg>
      </pc:sldChg>
      <pc:sldChg chg="add del">
        <pc:chgData name="TAN Mei Yi [Harrisdale Senior High School]" userId="f9f029c9-d743-4d60-9f2c-e74bdec1ab07" providerId="ADAL" clId="{68EDD772-35A2-4CAE-8401-5FD4265F83C4}" dt="2023-06-24T02:46:57.672" v="432" actId="47"/>
        <pc:sldMkLst>
          <pc:docMk/>
          <pc:sldMk cId="4119295664" sldId="354"/>
        </pc:sldMkLst>
      </pc:sldChg>
      <pc:sldChg chg="addSp delSp modSp add mod ord modAnim">
        <pc:chgData name="TAN Mei Yi [Harrisdale Senior High School]" userId="f9f029c9-d743-4d60-9f2c-e74bdec1ab07" providerId="ADAL" clId="{68EDD772-35A2-4CAE-8401-5FD4265F83C4}" dt="2023-06-26T00:35:38.485" v="4328"/>
        <pc:sldMkLst>
          <pc:docMk/>
          <pc:sldMk cId="1433330703" sldId="355"/>
        </pc:sldMkLst>
        <pc:spChg chg="add mod">
          <ac:chgData name="TAN Mei Yi [Harrisdale Senior High School]" userId="f9f029c9-d743-4d60-9f2c-e74bdec1ab07" providerId="ADAL" clId="{68EDD772-35A2-4CAE-8401-5FD4265F83C4}" dt="2023-06-25T00:53:34.037" v="1871" actId="20577"/>
          <ac:spMkLst>
            <pc:docMk/>
            <pc:sldMk cId="1433330703" sldId="355"/>
            <ac:spMk id="6" creationId="{062B6740-5E4F-8AFE-F2FF-FD1D84F581F0}"/>
          </ac:spMkLst>
        </pc:spChg>
        <pc:spChg chg="del">
          <ac:chgData name="TAN Mei Yi [Harrisdale Senior High School]" userId="f9f029c9-d743-4d60-9f2c-e74bdec1ab07" providerId="ADAL" clId="{68EDD772-35A2-4CAE-8401-5FD4265F83C4}" dt="2023-06-25T00:14:15.498" v="1625" actId="478"/>
          <ac:spMkLst>
            <pc:docMk/>
            <pc:sldMk cId="1433330703" sldId="355"/>
            <ac:spMk id="7" creationId="{00000000-0000-0000-0000-000000000000}"/>
          </ac:spMkLst>
        </pc:spChg>
        <pc:spChg chg="add del mod">
          <ac:chgData name="TAN Mei Yi [Harrisdale Senior High School]" userId="f9f029c9-d743-4d60-9f2c-e74bdec1ab07" providerId="ADAL" clId="{68EDD772-35A2-4CAE-8401-5FD4265F83C4}" dt="2023-06-25T00:16:44.245" v="1626" actId="478"/>
          <ac:spMkLst>
            <pc:docMk/>
            <pc:sldMk cId="1433330703" sldId="355"/>
            <ac:spMk id="9" creationId="{8D675D4F-7A30-DFE8-7BD1-3F9116959537}"/>
          </ac:spMkLst>
        </pc:spChg>
        <pc:spChg chg="add mod">
          <ac:chgData name="TAN Mei Yi [Harrisdale Senior High School]" userId="f9f029c9-d743-4d60-9f2c-e74bdec1ab07" providerId="ADAL" clId="{68EDD772-35A2-4CAE-8401-5FD4265F83C4}" dt="2023-06-26T00:29:26.767" v="4163" actId="20577"/>
          <ac:spMkLst>
            <pc:docMk/>
            <pc:sldMk cId="1433330703" sldId="355"/>
            <ac:spMk id="10" creationId="{1473A4D9-74F2-006A-345F-5555C5810028}"/>
          </ac:spMkLst>
        </pc:spChg>
        <pc:spChg chg="add mod">
          <ac:chgData name="TAN Mei Yi [Harrisdale Senior High School]" userId="f9f029c9-d743-4d60-9f2c-e74bdec1ab07" providerId="ADAL" clId="{68EDD772-35A2-4CAE-8401-5FD4265F83C4}" dt="2023-06-26T00:31:03.055" v="4188" actId="1076"/>
          <ac:spMkLst>
            <pc:docMk/>
            <pc:sldMk cId="1433330703" sldId="355"/>
            <ac:spMk id="11" creationId="{3EF57F3D-9A13-B31C-BBFD-A12F57374E6F}"/>
          </ac:spMkLst>
        </pc:spChg>
        <pc:spChg chg="add mod">
          <ac:chgData name="TAN Mei Yi [Harrisdale Senior High School]" userId="f9f029c9-d743-4d60-9f2c-e74bdec1ab07" providerId="ADAL" clId="{68EDD772-35A2-4CAE-8401-5FD4265F83C4}" dt="2023-06-26T00:31:23.024" v="4202" actId="20577"/>
          <ac:spMkLst>
            <pc:docMk/>
            <pc:sldMk cId="1433330703" sldId="355"/>
            <ac:spMk id="12" creationId="{B3D20214-2411-A0E8-1354-D9A9EA95283B}"/>
          </ac:spMkLst>
        </pc:spChg>
        <pc:spChg chg="add mod">
          <ac:chgData name="TAN Mei Yi [Harrisdale Senior High School]" userId="f9f029c9-d743-4d60-9f2c-e74bdec1ab07" providerId="ADAL" clId="{68EDD772-35A2-4CAE-8401-5FD4265F83C4}" dt="2023-06-26T00:31:31.943" v="4206" actId="6549"/>
          <ac:spMkLst>
            <pc:docMk/>
            <pc:sldMk cId="1433330703" sldId="355"/>
            <ac:spMk id="13" creationId="{F93875E0-753F-674B-46EC-79EB2A2735D6}"/>
          </ac:spMkLst>
        </pc:spChg>
        <pc:spChg chg="add mod">
          <ac:chgData name="TAN Mei Yi [Harrisdale Senior High School]" userId="f9f029c9-d743-4d60-9f2c-e74bdec1ab07" providerId="ADAL" clId="{68EDD772-35A2-4CAE-8401-5FD4265F83C4}" dt="2023-06-26T00:32:03.468" v="4220" actId="20577"/>
          <ac:spMkLst>
            <pc:docMk/>
            <pc:sldMk cId="1433330703" sldId="355"/>
            <ac:spMk id="14" creationId="{BD1A8100-E4A5-81F2-3BD0-3088A44AD33F}"/>
          </ac:spMkLst>
        </pc:spChg>
        <pc:spChg chg="add mod">
          <ac:chgData name="TAN Mei Yi [Harrisdale Senior High School]" userId="f9f029c9-d743-4d60-9f2c-e74bdec1ab07" providerId="ADAL" clId="{68EDD772-35A2-4CAE-8401-5FD4265F83C4}" dt="2023-06-26T00:32:24.954" v="4226" actId="20577"/>
          <ac:spMkLst>
            <pc:docMk/>
            <pc:sldMk cId="1433330703" sldId="355"/>
            <ac:spMk id="15" creationId="{822979EB-58B0-4723-C8E9-AFC737BD7BC3}"/>
          </ac:spMkLst>
        </pc:spChg>
        <pc:spChg chg="add mod">
          <ac:chgData name="TAN Mei Yi [Harrisdale Senior High School]" userId="f9f029c9-d743-4d60-9f2c-e74bdec1ab07" providerId="ADAL" clId="{68EDD772-35A2-4CAE-8401-5FD4265F83C4}" dt="2023-06-26T00:33:02.099" v="4242" actId="20577"/>
          <ac:spMkLst>
            <pc:docMk/>
            <pc:sldMk cId="1433330703" sldId="355"/>
            <ac:spMk id="16" creationId="{1EF59CC2-AF44-354A-92B7-39ACAB5B2702}"/>
          </ac:spMkLst>
        </pc:spChg>
        <pc:spChg chg="mod">
          <ac:chgData name="TAN Mei Yi [Harrisdale Senior High School]" userId="f9f029c9-d743-4d60-9f2c-e74bdec1ab07" providerId="ADAL" clId="{68EDD772-35A2-4CAE-8401-5FD4265F83C4}" dt="2023-06-26T00:27:58.451" v="4132" actId="20577"/>
          <ac:spMkLst>
            <pc:docMk/>
            <pc:sldMk cId="1433330703" sldId="355"/>
            <ac:spMk id="17" creationId="{EC0CE4B7-66BD-F094-6B5F-74831C4C4528}"/>
          </ac:spMkLst>
        </pc:spChg>
        <pc:spChg chg="mod">
          <ac:chgData name="TAN Mei Yi [Harrisdale Senior High School]" userId="f9f029c9-d743-4d60-9f2c-e74bdec1ab07" providerId="ADAL" clId="{68EDD772-35A2-4CAE-8401-5FD4265F83C4}" dt="2023-06-26T00:28:58.270" v="4153" actId="1076"/>
          <ac:spMkLst>
            <pc:docMk/>
            <pc:sldMk cId="1433330703" sldId="355"/>
            <ac:spMk id="18" creationId="{F767A6EA-FDF1-17DA-600B-7B4C9713B3EF}"/>
          </ac:spMkLst>
        </pc:spChg>
        <pc:spChg chg="add mod">
          <ac:chgData name="TAN Mei Yi [Harrisdale Senior High School]" userId="f9f029c9-d743-4d60-9f2c-e74bdec1ab07" providerId="ADAL" clId="{68EDD772-35A2-4CAE-8401-5FD4265F83C4}" dt="2023-06-26T00:33:21.035" v="4255" actId="20577"/>
          <ac:spMkLst>
            <pc:docMk/>
            <pc:sldMk cId="1433330703" sldId="355"/>
            <ac:spMk id="19" creationId="{BCA53194-980B-E447-5801-3F2EEE251722}"/>
          </ac:spMkLst>
        </pc:spChg>
        <pc:spChg chg="add mod">
          <ac:chgData name="TAN Mei Yi [Harrisdale Senior High School]" userId="f9f029c9-d743-4d60-9f2c-e74bdec1ab07" providerId="ADAL" clId="{68EDD772-35A2-4CAE-8401-5FD4265F83C4}" dt="2023-06-26T00:33:44.511" v="4273" actId="1076"/>
          <ac:spMkLst>
            <pc:docMk/>
            <pc:sldMk cId="1433330703" sldId="355"/>
            <ac:spMk id="20" creationId="{8B2800F0-C8CA-4F75-07C1-1AAA46A5DD32}"/>
          </ac:spMkLst>
        </pc:spChg>
        <pc:spChg chg="add mod">
          <ac:chgData name="TAN Mei Yi [Harrisdale Senior High School]" userId="f9f029c9-d743-4d60-9f2c-e74bdec1ab07" providerId="ADAL" clId="{68EDD772-35A2-4CAE-8401-5FD4265F83C4}" dt="2023-06-26T00:33:56.189" v="4284" actId="1076"/>
          <ac:spMkLst>
            <pc:docMk/>
            <pc:sldMk cId="1433330703" sldId="355"/>
            <ac:spMk id="21" creationId="{213B1DD1-9628-6BDF-69D9-89D5A4F0786C}"/>
          </ac:spMkLst>
        </pc:spChg>
        <pc:spChg chg="add mod">
          <ac:chgData name="TAN Mei Yi [Harrisdale Senior High School]" userId="f9f029c9-d743-4d60-9f2c-e74bdec1ab07" providerId="ADAL" clId="{68EDD772-35A2-4CAE-8401-5FD4265F83C4}" dt="2023-06-26T00:34:20.315" v="4293" actId="1076"/>
          <ac:spMkLst>
            <pc:docMk/>
            <pc:sldMk cId="1433330703" sldId="355"/>
            <ac:spMk id="22" creationId="{4DC6BEAF-051E-BE1B-9349-E93216A68E59}"/>
          </ac:spMkLst>
        </pc:spChg>
        <pc:spChg chg="add mod">
          <ac:chgData name="TAN Mei Yi [Harrisdale Senior High School]" userId="f9f029c9-d743-4d60-9f2c-e74bdec1ab07" providerId="ADAL" clId="{68EDD772-35A2-4CAE-8401-5FD4265F83C4}" dt="2023-06-26T00:34:41.341" v="4318" actId="1076"/>
          <ac:spMkLst>
            <pc:docMk/>
            <pc:sldMk cId="1433330703" sldId="355"/>
            <ac:spMk id="23" creationId="{E8F58A04-D386-E6B2-6269-8D096F131D47}"/>
          </ac:spMkLst>
        </pc:spChg>
        <pc:spChg chg="add mod">
          <ac:chgData name="TAN Mei Yi [Harrisdale Senior High School]" userId="f9f029c9-d743-4d60-9f2c-e74bdec1ab07" providerId="ADAL" clId="{68EDD772-35A2-4CAE-8401-5FD4265F83C4}" dt="2023-06-26T00:34:53.338" v="4323" actId="1076"/>
          <ac:spMkLst>
            <pc:docMk/>
            <pc:sldMk cId="1433330703" sldId="355"/>
            <ac:spMk id="24" creationId="{7D0B40F0-856A-2F37-0205-94B6BDE7502A}"/>
          </ac:spMkLst>
        </pc:spChg>
        <pc:picChg chg="del">
          <ac:chgData name="TAN Mei Yi [Harrisdale Senior High School]" userId="f9f029c9-d743-4d60-9f2c-e74bdec1ab07" providerId="ADAL" clId="{68EDD772-35A2-4CAE-8401-5FD4265F83C4}" dt="2023-06-24T23:45:57.022" v="1076" actId="478"/>
          <ac:picMkLst>
            <pc:docMk/>
            <pc:sldMk cId="1433330703" sldId="355"/>
            <ac:picMk id="4" creationId="{98AE9F44-D79F-E801-3912-E45F4412C3C0}"/>
          </ac:picMkLst>
        </pc:picChg>
        <pc:picChg chg="add del mod">
          <ac:chgData name="TAN Mei Yi [Harrisdale Senior High School]" userId="f9f029c9-d743-4d60-9f2c-e74bdec1ab07" providerId="ADAL" clId="{68EDD772-35A2-4CAE-8401-5FD4265F83C4}" dt="2023-06-25T00:53:49.692" v="1872" actId="478"/>
          <ac:picMkLst>
            <pc:docMk/>
            <pc:sldMk cId="1433330703" sldId="355"/>
            <ac:picMk id="5" creationId="{2693C92E-6CE5-AD13-6D4C-FA0C820C5BCF}"/>
          </ac:picMkLst>
        </pc:picChg>
        <pc:picChg chg="add mod">
          <ac:chgData name="TAN Mei Yi [Harrisdale Senior High School]" userId="f9f029c9-d743-4d60-9f2c-e74bdec1ab07" providerId="ADAL" clId="{68EDD772-35A2-4CAE-8401-5FD4265F83C4}" dt="2023-06-26T00:35:27.520" v="4327" actId="1076"/>
          <ac:picMkLst>
            <pc:docMk/>
            <pc:sldMk cId="1433330703" sldId="355"/>
            <ac:picMk id="26" creationId="{E95FFBDA-6E90-D739-1506-54F059E3A7A0}"/>
          </ac:picMkLst>
        </pc:picChg>
      </pc:sldChg>
      <pc:sldChg chg="addSp delSp modSp add mod delAnim modAnim">
        <pc:chgData name="TAN Mei Yi [Harrisdale Senior High School]" userId="f9f029c9-d743-4d60-9f2c-e74bdec1ab07" providerId="ADAL" clId="{68EDD772-35A2-4CAE-8401-5FD4265F83C4}" dt="2023-06-26T00:47:22.585" v="4684" actId="1076"/>
        <pc:sldMkLst>
          <pc:docMk/>
          <pc:sldMk cId="552162739" sldId="356"/>
        </pc:sldMkLst>
        <pc:spChg chg="add mod">
          <ac:chgData name="TAN Mei Yi [Harrisdale Senior High School]" userId="f9f029c9-d743-4d60-9f2c-e74bdec1ab07" providerId="ADAL" clId="{68EDD772-35A2-4CAE-8401-5FD4265F83C4}" dt="2023-06-26T00:35:47.125" v="4329" actId="1076"/>
          <ac:spMkLst>
            <pc:docMk/>
            <pc:sldMk cId="552162739" sldId="356"/>
            <ac:spMk id="6" creationId="{AAF82DDB-1C8A-A63F-6969-7FD1F0BE3FDC}"/>
          </ac:spMkLst>
        </pc:spChg>
        <pc:spChg chg="del">
          <ac:chgData name="TAN Mei Yi [Harrisdale Senior High School]" userId="f9f029c9-d743-4d60-9f2c-e74bdec1ab07" providerId="ADAL" clId="{68EDD772-35A2-4CAE-8401-5FD4265F83C4}" dt="2023-06-25T00:55:20.464" v="1876" actId="478"/>
          <ac:spMkLst>
            <pc:docMk/>
            <pc:sldMk cId="552162739" sldId="356"/>
            <ac:spMk id="7" creationId="{00000000-0000-0000-0000-000000000000}"/>
          </ac:spMkLst>
        </pc:spChg>
        <pc:spChg chg="add del mod">
          <ac:chgData name="TAN Mei Yi [Harrisdale Senior High School]" userId="f9f029c9-d743-4d60-9f2c-e74bdec1ab07" providerId="ADAL" clId="{68EDD772-35A2-4CAE-8401-5FD4265F83C4}" dt="2023-06-25T00:55:23.169" v="1877" actId="478"/>
          <ac:spMkLst>
            <pc:docMk/>
            <pc:sldMk cId="552162739" sldId="356"/>
            <ac:spMk id="9" creationId="{24C9EA41-A900-8A6C-258C-49D4CC8F23D7}"/>
          </ac:spMkLst>
        </pc:spChg>
        <pc:spChg chg="add mod">
          <ac:chgData name="TAN Mei Yi [Harrisdale Senior High School]" userId="f9f029c9-d743-4d60-9f2c-e74bdec1ab07" providerId="ADAL" clId="{68EDD772-35A2-4CAE-8401-5FD4265F83C4}" dt="2023-06-26T00:36:07.668" v="4339" actId="20577"/>
          <ac:spMkLst>
            <pc:docMk/>
            <pc:sldMk cId="552162739" sldId="356"/>
            <ac:spMk id="10" creationId="{E1E1800B-CE64-9AD4-5339-B2A72679AE4D}"/>
          </ac:spMkLst>
        </pc:spChg>
        <pc:spChg chg="add mod">
          <ac:chgData name="TAN Mei Yi [Harrisdale Senior High School]" userId="f9f029c9-d743-4d60-9f2c-e74bdec1ab07" providerId="ADAL" clId="{68EDD772-35A2-4CAE-8401-5FD4265F83C4}" dt="2023-06-26T00:38:27.831" v="4380" actId="20577"/>
          <ac:spMkLst>
            <pc:docMk/>
            <pc:sldMk cId="552162739" sldId="356"/>
            <ac:spMk id="11" creationId="{227B94CA-4A39-95F4-7FD5-7CD27C63EA4E}"/>
          </ac:spMkLst>
        </pc:spChg>
        <pc:spChg chg="add mod">
          <ac:chgData name="TAN Mei Yi [Harrisdale Senior High School]" userId="f9f029c9-d743-4d60-9f2c-e74bdec1ab07" providerId="ADAL" clId="{68EDD772-35A2-4CAE-8401-5FD4265F83C4}" dt="2023-06-26T00:39:01.069" v="4417" actId="1076"/>
          <ac:spMkLst>
            <pc:docMk/>
            <pc:sldMk cId="552162739" sldId="356"/>
            <ac:spMk id="12" creationId="{63ADCC66-0682-B3C0-DC85-83232A7BD9D5}"/>
          </ac:spMkLst>
        </pc:spChg>
        <pc:spChg chg="add mod">
          <ac:chgData name="TAN Mei Yi [Harrisdale Senior High School]" userId="f9f029c9-d743-4d60-9f2c-e74bdec1ab07" providerId="ADAL" clId="{68EDD772-35A2-4CAE-8401-5FD4265F83C4}" dt="2023-06-26T00:45:50.100" v="4560" actId="20577"/>
          <ac:spMkLst>
            <pc:docMk/>
            <pc:sldMk cId="552162739" sldId="356"/>
            <ac:spMk id="13" creationId="{3C0D9E63-E1EB-1D31-805D-BC3FE4713FB6}"/>
          </ac:spMkLst>
        </pc:spChg>
        <pc:spChg chg="add del mod">
          <ac:chgData name="TAN Mei Yi [Harrisdale Senior High School]" userId="f9f029c9-d743-4d60-9f2c-e74bdec1ab07" providerId="ADAL" clId="{68EDD772-35A2-4CAE-8401-5FD4265F83C4}" dt="2023-06-26T00:40:17.039" v="4434" actId="478"/>
          <ac:spMkLst>
            <pc:docMk/>
            <pc:sldMk cId="552162739" sldId="356"/>
            <ac:spMk id="14" creationId="{AC832DAC-B8A4-302E-D2BF-AC48BDF4F648}"/>
          </ac:spMkLst>
        </pc:spChg>
        <pc:spChg chg="add mod">
          <ac:chgData name="TAN Mei Yi [Harrisdale Senior High School]" userId="f9f029c9-d743-4d60-9f2c-e74bdec1ab07" providerId="ADAL" clId="{68EDD772-35A2-4CAE-8401-5FD4265F83C4}" dt="2023-06-26T00:40:29.280" v="4437" actId="1076"/>
          <ac:spMkLst>
            <pc:docMk/>
            <pc:sldMk cId="552162739" sldId="356"/>
            <ac:spMk id="15" creationId="{B0E2508A-4981-4BA3-7441-BA1D604CA7DD}"/>
          </ac:spMkLst>
        </pc:spChg>
        <pc:spChg chg="add mod">
          <ac:chgData name="TAN Mei Yi [Harrisdale Senior High School]" userId="f9f029c9-d743-4d60-9f2c-e74bdec1ab07" providerId="ADAL" clId="{68EDD772-35A2-4CAE-8401-5FD4265F83C4}" dt="2023-06-26T00:40:58.636" v="4441" actId="1076"/>
          <ac:spMkLst>
            <pc:docMk/>
            <pc:sldMk cId="552162739" sldId="356"/>
            <ac:spMk id="16" creationId="{8415F473-071B-E174-8697-89E0BE8FDA1B}"/>
          </ac:spMkLst>
        </pc:spChg>
        <pc:spChg chg="mod">
          <ac:chgData name="TAN Mei Yi [Harrisdale Senior High School]" userId="f9f029c9-d743-4d60-9f2c-e74bdec1ab07" providerId="ADAL" clId="{68EDD772-35A2-4CAE-8401-5FD4265F83C4}" dt="2023-06-26T00:36:46.678" v="4362" actId="1076"/>
          <ac:spMkLst>
            <pc:docMk/>
            <pc:sldMk cId="552162739" sldId="356"/>
            <ac:spMk id="17" creationId="{EC0CE4B7-66BD-F094-6B5F-74831C4C4528}"/>
          </ac:spMkLst>
        </pc:spChg>
        <pc:spChg chg="del">
          <ac:chgData name="TAN Mei Yi [Harrisdale Senior High School]" userId="f9f029c9-d743-4d60-9f2c-e74bdec1ab07" providerId="ADAL" clId="{68EDD772-35A2-4CAE-8401-5FD4265F83C4}" dt="2023-06-26T00:38:11.869" v="4365" actId="478"/>
          <ac:spMkLst>
            <pc:docMk/>
            <pc:sldMk cId="552162739" sldId="356"/>
            <ac:spMk id="18" creationId="{F767A6EA-FDF1-17DA-600B-7B4C9713B3EF}"/>
          </ac:spMkLst>
        </pc:spChg>
        <pc:spChg chg="add del mod">
          <ac:chgData name="TAN Mei Yi [Harrisdale Senior High School]" userId="f9f029c9-d743-4d60-9f2c-e74bdec1ab07" providerId="ADAL" clId="{68EDD772-35A2-4CAE-8401-5FD4265F83C4}" dt="2023-06-26T00:41:06.700" v="4444" actId="478"/>
          <ac:spMkLst>
            <pc:docMk/>
            <pc:sldMk cId="552162739" sldId="356"/>
            <ac:spMk id="19" creationId="{82D29095-E1E3-B422-FB3C-0DE368362110}"/>
          </ac:spMkLst>
        </pc:spChg>
        <pc:spChg chg="add mod">
          <ac:chgData name="TAN Mei Yi [Harrisdale Senior High School]" userId="f9f029c9-d743-4d60-9f2c-e74bdec1ab07" providerId="ADAL" clId="{68EDD772-35A2-4CAE-8401-5FD4265F83C4}" dt="2023-06-26T00:41:28.090" v="4457" actId="1076"/>
          <ac:spMkLst>
            <pc:docMk/>
            <pc:sldMk cId="552162739" sldId="356"/>
            <ac:spMk id="20" creationId="{89D97182-FC61-4A5A-79A6-2EFDF8B2F345}"/>
          </ac:spMkLst>
        </pc:spChg>
        <pc:spChg chg="add mod">
          <ac:chgData name="TAN Mei Yi [Harrisdale Senior High School]" userId="f9f029c9-d743-4d60-9f2c-e74bdec1ab07" providerId="ADAL" clId="{68EDD772-35A2-4CAE-8401-5FD4265F83C4}" dt="2023-06-26T00:42:33.325" v="4475" actId="1076"/>
          <ac:spMkLst>
            <pc:docMk/>
            <pc:sldMk cId="552162739" sldId="356"/>
            <ac:spMk id="21" creationId="{BEB75485-2E8E-7AD0-85A4-8A6E206D7141}"/>
          </ac:spMkLst>
        </pc:spChg>
        <pc:spChg chg="add mod">
          <ac:chgData name="TAN Mei Yi [Harrisdale Senior High School]" userId="f9f029c9-d743-4d60-9f2c-e74bdec1ab07" providerId="ADAL" clId="{68EDD772-35A2-4CAE-8401-5FD4265F83C4}" dt="2023-06-26T00:44:21.662" v="4509" actId="20577"/>
          <ac:spMkLst>
            <pc:docMk/>
            <pc:sldMk cId="552162739" sldId="356"/>
            <ac:spMk id="22" creationId="{BB5FD8BE-C17E-C1C9-5FBF-71773F95D28A}"/>
          </ac:spMkLst>
        </pc:spChg>
        <pc:spChg chg="add del mod">
          <ac:chgData name="TAN Mei Yi [Harrisdale Senior High School]" userId="f9f029c9-d743-4d60-9f2c-e74bdec1ab07" providerId="ADAL" clId="{68EDD772-35A2-4CAE-8401-5FD4265F83C4}" dt="2023-06-26T00:44:16.007" v="4502" actId="478"/>
          <ac:spMkLst>
            <pc:docMk/>
            <pc:sldMk cId="552162739" sldId="356"/>
            <ac:spMk id="23" creationId="{CFEDB07E-C30F-5AC8-0C7A-A3442A7398D8}"/>
          </ac:spMkLst>
        </pc:spChg>
        <pc:spChg chg="add mod">
          <ac:chgData name="TAN Mei Yi [Harrisdale Senior High School]" userId="f9f029c9-d743-4d60-9f2c-e74bdec1ab07" providerId="ADAL" clId="{68EDD772-35A2-4CAE-8401-5FD4265F83C4}" dt="2023-06-26T00:44:56" v="4529" actId="20577"/>
          <ac:spMkLst>
            <pc:docMk/>
            <pc:sldMk cId="552162739" sldId="356"/>
            <ac:spMk id="24" creationId="{5720DF5D-F5E8-A095-53F4-79C5184C7560}"/>
          </ac:spMkLst>
        </pc:spChg>
        <pc:spChg chg="add mod">
          <ac:chgData name="TAN Mei Yi [Harrisdale Senior High School]" userId="f9f029c9-d743-4d60-9f2c-e74bdec1ab07" providerId="ADAL" clId="{68EDD772-35A2-4CAE-8401-5FD4265F83C4}" dt="2023-06-26T00:45:29.332" v="4554" actId="20577"/>
          <ac:spMkLst>
            <pc:docMk/>
            <pc:sldMk cId="552162739" sldId="356"/>
            <ac:spMk id="25" creationId="{CFE76E05-E488-E9C5-144D-586BD6ABF5EA}"/>
          </ac:spMkLst>
        </pc:spChg>
        <pc:spChg chg="add mod">
          <ac:chgData name="TAN Mei Yi [Harrisdale Senior High School]" userId="f9f029c9-d743-4d60-9f2c-e74bdec1ab07" providerId="ADAL" clId="{68EDD772-35A2-4CAE-8401-5FD4265F83C4}" dt="2023-06-26T00:47:05.089" v="4641" actId="1076"/>
          <ac:spMkLst>
            <pc:docMk/>
            <pc:sldMk cId="552162739" sldId="356"/>
            <ac:spMk id="26" creationId="{043E56BB-4B70-163F-4027-AF8C4C93557C}"/>
          </ac:spMkLst>
        </pc:spChg>
        <pc:spChg chg="add mod">
          <ac:chgData name="TAN Mei Yi [Harrisdale Senior High School]" userId="f9f029c9-d743-4d60-9f2c-e74bdec1ab07" providerId="ADAL" clId="{68EDD772-35A2-4CAE-8401-5FD4265F83C4}" dt="2023-06-26T00:47:22.585" v="4684" actId="1076"/>
          <ac:spMkLst>
            <pc:docMk/>
            <pc:sldMk cId="552162739" sldId="356"/>
            <ac:spMk id="27" creationId="{B7579310-76C6-B97C-59A6-8A14C14E96A1}"/>
          </ac:spMkLst>
        </pc:spChg>
        <pc:picChg chg="add del mod">
          <ac:chgData name="TAN Mei Yi [Harrisdale Senior High School]" userId="f9f029c9-d743-4d60-9f2c-e74bdec1ab07" providerId="ADAL" clId="{68EDD772-35A2-4CAE-8401-5FD4265F83C4}" dt="2023-06-25T01:04:31.126" v="2109" actId="478"/>
          <ac:picMkLst>
            <pc:docMk/>
            <pc:sldMk cId="552162739" sldId="356"/>
            <ac:picMk id="4" creationId="{DBD33BD7-C44E-031C-3F9E-06E1C964E0FD}"/>
          </ac:picMkLst>
        </pc:picChg>
        <pc:picChg chg="del">
          <ac:chgData name="TAN Mei Yi [Harrisdale Senior High School]" userId="f9f029c9-d743-4d60-9f2c-e74bdec1ab07" providerId="ADAL" clId="{68EDD772-35A2-4CAE-8401-5FD4265F83C4}" dt="2023-06-24T23:46:23.065" v="1080" actId="478"/>
          <ac:picMkLst>
            <pc:docMk/>
            <pc:sldMk cId="552162739" sldId="356"/>
            <ac:picMk id="5" creationId="{2693C92E-6CE5-AD13-6D4C-FA0C820C5BCF}"/>
          </ac:picMkLst>
        </pc:picChg>
      </pc:sldChg>
      <pc:sldChg chg="addSp delSp modSp add mod ord modAnim">
        <pc:chgData name="TAN Mei Yi [Harrisdale Senior High School]" userId="f9f029c9-d743-4d60-9f2c-e74bdec1ab07" providerId="ADAL" clId="{68EDD772-35A2-4CAE-8401-5FD4265F83C4}" dt="2023-06-26T00:48:19.029" v="4736"/>
        <pc:sldMkLst>
          <pc:docMk/>
          <pc:sldMk cId="2979594825" sldId="357"/>
        </pc:sldMkLst>
        <pc:spChg chg="mod">
          <ac:chgData name="TAN Mei Yi [Harrisdale Senior High School]" userId="f9f029c9-d743-4d60-9f2c-e74bdec1ab07" providerId="ADAL" clId="{68EDD772-35A2-4CAE-8401-5FD4265F83C4}" dt="2023-06-24T23:47:55.926" v="1086" actId="20577"/>
          <ac:spMkLst>
            <pc:docMk/>
            <pc:sldMk cId="2979594825" sldId="357"/>
            <ac:spMk id="4" creationId="{FBDC67FD-C5E7-46F4-9A43-894A6A1D2F1C}"/>
          </ac:spMkLst>
        </pc:spChg>
        <pc:spChg chg="mod">
          <ac:chgData name="TAN Mei Yi [Harrisdale Senior High School]" userId="f9f029c9-d743-4d60-9f2c-e74bdec1ab07" providerId="ADAL" clId="{68EDD772-35A2-4CAE-8401-5FD4265F83C4}" dt="2023-06-26T00:48:02.251" v="4732" actId="20577"/>
          <ac:spMkLst>
            <pc:docMk/>
            <pc:sldMk cId="2979594825" sldId="357"/>
            <ac:spMk id="5" creationId="{68DADA61-F34F-4C17-99B1-B16A497F5EFA}"/>
          </ac:spMkLst>
        </pc:spChg>
        <pc:picChg chg="add del mod">
          <ac:chgData name="TAN Mei Yi [Harrisdale Senior High School]" userId="f9f029c9-d743-4d60-9f2c-e74bdec1ab07" providerId="ADAL" clId="{68EDD772-35A2-4CAE-8401-5FD4265F83C4}" dt="2023-06-24T23:51:59.268" v="1223" actId="478"/>
          <ac:picMkLst>
            <pc:docMk/>
            <pc:sldMk cId="2979594825" sldId="357"/>
            <ac:picMk id="3" creationId="{7DA2F383-C6D8-F505-F2CA-C1B4C1A75AF2}"/>
          </ac:picMkLst>
        </pc:picChg>
      </pc:sldChg>
      <pc:sldChg chg="addSp delSp modSp add mod ord modAnim">
        <pc:chgData name="TAN Mei Yi [Harrisdale Senior High School]" userId="f9f029c9-d743-4d60-9f2c-e74bdec1ab07" providerId="ADAL" clId="{68EDD772-35A2-4CAE-8401-5FD4265F83C4}" dt="2023-06-26T01:07:31.355" v="5097" actId="20577"/>
        <pc:sldMkLst>
          <pc:docMk/>
          <pc:sldMk cId="3948512978" sldId="358"/>
        </pc:sldMkLst>
        <pc:spChg chg="add del mod">
          <ac:chgData name="TAN Mei Yi [Harrisdale Senior High School]" userId="f9f029c9-d743-4d60-9f2c-e74bdec1ab07" providerId="ADAL" clId="{68EDD772-35A2-4CAE-8401-5FD4265F83C4}" dt="2023-06-25T01:51:55.321" v="2204" actId="20577"/>
          <ac:spMkLst>
            <pc:docMk/>
            <pc:sldMk cId="3948512978" sldId="358"/>
            <ac:spMk id="6" creationId="{15E6C7E4-A5BD-67D6-FF2A-4EB548671E39}"/>
          </ac:spMkLst>
        </pc:spChg>
        <pc:spChg chg="del">
          <ac:chgData name="TAN Mei Yi [Harrisdale Senior High School]" userId="f9f029c9-d743-4d60-9f2c-e74bdec1ab07" providerId="ADAL" clId="{68EDD772-35A2-4CAE-8401-5FD4265F83C4}" dt="2023-06-25T01:51:11.509" v="2114" actId="478"/>
          <ac:spMkLst>
            <pc:docMk/>
            <pc:sldMk cId="3948512978" sldId="358"/>
            <ac:spMk id="7" creationId="{00000000-0000-0000-0000-000000000000}"/>
          </ac:spMkLst>
        </pc:spChg>
        <pc:spChg chg="add del mod">
          <ac:chgData name="TAN Mei Yi [Harrisdale Senior High School]" userId="f9f029c9-d743-4d60-9f2c-e74bdec1ab07" providerId="ADAL" clId="{68EDD772-35A2-4CAE-8401-5FD4265F83C4}" dt="2023-06-25T01:51:15.093" v="2115" actId="478"/>
          <ac:spMkLst>
            <pc:docMk/>
            <pc:sldMk cId="3948512978" sldId="358"/>
            <ac:spMk id="9" creationId="{9D0D71DA-8B9F-D851-225E-CBEF4F351DC9}"/>
          </ac:spMkLst>
        </pc:spChg>
        <pc:spChg chg="add mod">
          <ac:chgData name="TAN Mei Yi [Harrisdale Senior High School]" userId="f9f029c9-d743-4d60-9f2c-e74bdec1ab07" providerId="ADAL" clId="{68EDD772-35A2-4CAE-8401-5FD4265F83C4}" dt="2023-06-26T00:50:42.718" v="4792" actId="1076"/>
          <ac:spMkLst>
            <pc:docMk/>
            <pc:sldMk cId="3948512978" sldId="358"/>
            <ac:spMk id="10" creationId="{F46D8AA6-6B0C-330B-374E-B65875442946}"/>
          </ac:spMkLst>
        </pc:spChg>
        <pc:spChg chg="add mod">
          <ac:chgData name="TAN Mei Yi [Harrisdale Senior High School]" userId="f9f029c9-d743-4d60-9f2c-e74bdec1ab07" providerId="ADAL" clId="{68EDD772-35A2-4CAE-8401-5FD4265F83C4}" dt="2023-06-26T00:59:43.461" v="4799" actId="1076"/>
          <ac:spMkLst>
            <pc:docMk/>
            <pc:sldMk cId="3948512978" sldId="358"/>
            <ac:spMk id="11" creationId="{65DE4A9F-9B5C-9A58-5E34-EC593418F01D}"/>
          </ac:spMkLst>
        </pc:spChg>
        <pc:spChg chg="add mod">
          <ac:chgData name="TAN Mei Yi [Harrisdale Senior High School]" userId="f9f029c9-d743-4d60-9f2c-e74bdec1ab07" providerId="ADAL" clId="{68EDD772-35A2-4CAE-8401-5FD4265F83C4}" dt="2023-06-26T01:06:29.170" v="5005" actId="1076"/>
          <ac:spMkLst>
            <pc:docMk/>
            <pc:sldMk cId="3948512978" sldId="358"/>
            <ac:spMk id="12" creationId="{8F94E3C5-815E-3FE3-F2C3-A91D4C01951C}"/>
          </ac:spMkLst>
        </pc:spChg>
        <pc:spChg chg="add mod">
          <ac:chgData name="TAN Mei Yi [Harrisdale Senior High School]" userId="f9f029c9-d743-4d60-9f2c-e74bdec1ab07" providerId="ADAL" clId="{68EDD772-35A2-4CAE-8401-5FD4265F83C4}" dt="2023-06-26T01:01:55.983" v="4852" actId="1076"/>
          <ac:spMkLst>
            <pc:docMk/>
            <pc:sldMk cId="3948512978" sldId="358"/>
            <ac:spMk id="13" creationId="{E06AE3CA-78C0-58BF-1730-19FEBD377B37}"/>
          </ac:spMkLst>
        </pc:spChg>
        <pc:spChg chg="add mod">
          <ac:chgData name="TAN Mei Yi [Harrisdale Senior High School]" userId="f9f029c9-d743-4d60-9f2c-e74bdec1ab07" providerId="ADAL" clId="{68EDD772-35A2-4CAE-8401-5FD4265F83C4}" dt="2023-06-26T01:03:12.062" v="4895" actId="20577"/>
          <ac:spMkLst>
            <pc:docMk/>
            <pc:sldMk cId="3948512978" sldId="358"/>
            <ac:spMk id="14" creationId="{3F831EB3-3C6A-7A66-296E-0C8F813CA497}"/>
          </ac:spMkLst>
        </pc:spChg>
        <pc:spChg chg="add del mod">
          <ac:chgData name="TAN Mei Yi [Harrisdale Senior High School]" userId="f9f029c9-d743-4d60-9f2c-e74bdec1ab07" providerId="ADAL" clId="{68EDD772-35A2-4CAE-8401-5FD4265F83C4}" dt="2023-06-26T01:02:55.251" v="4890"/>
          <ac:spMkLst>
            <pc:docMk/>
            <pc:sldMk cId="3948512978" sldId="358"/>
            <ac:spMk id="15" creationId="{4BE25C6C-0CC0-C240-98FF-C9F059CB6B52}"/>
          </ac:spMkLst>
        </pc:spChg>
        <pc:spChg chg="add mod">
          <ac:chgData name="TAN Mei Yi [Harrisdale Senior High School]" userId="f9f029c9-d743-4d60-9f2c-e74bdec1ab07" providerId="ADAL" clId="{68EDD772-35A2-4CAE-8401-5FD4265F83C4}" dt="2023-06-26T01:03:54.363" v="4933" actId="6549"/>
          <ac:spMkLst>
            <pc:docMk/>
            <pc:sldMk cId="3948512978" sldId="358"/>
            <ac:spMk id="16" creationId="{E6A719FB-7E6C-6C2C-F16A-B1FB0D3BF808}"/>
          </ac:spMkLst>
        </pc:spChg>
        <pc:spChg chg="mod">
          <ac:chgData name="TAN Mei Yi [Harrisdale Senior High School]" userId="f9f029c9-d743-4d60-9f2c-e74bdec1ab07" providerId="ADAL" clId="{68EDD772-35A2-4CAE-8401-5FD4265F83C4}" dt="2023-06-26T00:48:57.300" v="4761" actId="1076"/>
          <ac:spMkLst>
            <pc:docMk/>
            <pc:sldMk cId="3948512978" sldId="358"/>
            <ac:spMk id="17" creationId="{EC0CE4B7-66BD-F094-6B5F-74831C4C4528}"/>
          </ac:spMkLst>
        </pc:spChg>
        <pc:spChg chg="mod">
          <ac:chgData name="TAN Mei Yi [Harrisdale Senior High School]" userId="f9f029c9-d743-4d60-9f2c-e74bdec1ab07" providerId="ADAL" clId="{68EDD772-35A2-4CAE-8401-5FD4265F83C4}" dt="2023-06-26T00:49:16.676" v="4771" actId="1076"/>
          <ac:spMkLst>
            <pc:docMk/>
            <pc:sldMk cId="3948512978" sldId="358"/>
            <ac:spMk id="18" creationId="{F767A6EA-FDF1-17DA-600B-7B4C9713B3EF}"/>
          </ac:spMkLst>
        </pc:spChg>
        <pc:spChg chg="add mod">
          <ac:chgData name="TAN Mei Yi [Harrisdale Senior High School]" userId="f9f029c9-d743-4d60-9f2c-e74bdec1ab07" providerId="ADAL" clId="{68EDD772-35A2-4CAE-8401-5FD4265F83C4}" dt="2023-06-26T01:04:42.568" v="4980" actId="1076"/>
          <ac:spMkLst>
            <pc:docMk/>
            <pc:sldMk cId="3948512978" sldId="358"/>
            <ac:spMk id="19" creationId="{BFB1B695-3FBF-3ED6-685E-49FD38D930C8}"/>
          </ac:spMkLst>
        </pc:spChg>
        <pc:spChg chg="add mod">
          <ac:chgData name="TAN Mei Yi [Harrisdale Senior High School]" userId="f9f029c9-d743-4d60-9f2c-e74bdec1ab07" providerId="ADAL" clId="{68EDD772-35A2-4CAE-8401-5FD4265F83C4}" dt="2023-06-26T01:06:17.794" v="5002" actId="20577"/>
          <ac:spMkLst>
            <pc:docMk/>
            <pc:sldMk cId="3948512978" sldId="358"/>
            <ac:spMk id="20" creationId="{849840E7-943E-A479-F81F-B6A6D3645249}"/>
          </ac:spMkLst>
        </pc:spChg>
        <pc:spChg chg="add del mod">
          <ac:chgData name="TAN Mei Yi [Harrisdale Senior High School]" userId="f9f029c9-d743-4d60-9f2c-e74bdec1ab07" providerId="ADAL" clId="{68EDD772-35A2-4CAE-8401-5FD4265F83C4}" dt="2023-06-26T01:06:29.539" v="5006"/>
          <ac:spMkLst>
            <pc:docMk/>
            <pc:sldMk cId="3948512978" sldId="358"/>
            <ac:spMk id="21" creationId="{6051CBAD-04A8-9981-696E-BDE0FEC0477A}"/>
          </ac:spMkLst>
        </pc:spChg>
        <pc:spChg chg="add mod">
          <ac:chgData name="TAN Mei Yi [Harrisdale Senior High School]" userId="f9f029c9-d743-4d60-9f2c-e74bdec1ab07" providerId="ADAL" clId="{68EDD772-35A2-4CAE-8401-5FD4265F83C4}" dt="2023-06-26T01:06:51.180" v="5037" actId="1076"/>
          <ac:spMkLst>
            <pc:docMk/>
            <pc:sldMk cId="3948512978" sldId="358"/>
            <ac:spMk id="22" creationId="{96519921-92FE-354E-B06A-8B98F1955229}"/>
          </ac:spMkLst>
        </pc:spChg>
        <pc:spChg chg="add mod">
          <ac:chgData name="TAN Mei Yi [Harrisdale Senior High School]" userId="f9f029c9-d743-4d60-9f2c-e74bdec1ab07" providerId="ADAL" clId="{68EDD772-35A2-4CAE-8401-5FD4265F83C4}" dt="2023-06-26T01:07:05.659" v="5053" actId="1076"/>
          <ac:spMkLst>
            <pc:docMk/>
            <pc:sldMk cId="3948512978" sldId="358"/>
            <ac:spMk id="23" creationId="{CFA23717-AC86-6582-C848-968A05289117}"/>
          </ac:spMkLst>
        </pc:spChg>
        <pc:spChg chg="add mod">
          <ac:chgData name="TAN Mei Yi [Harrisdale Senior High School]" userId="f9f029c9-d743-4d60-9f2c-e74bdec1ab07" providerId="ADAL" clId="{68EDD772-35A2-4CAE-8401-5FD4265F83C4}" dt="2023-06-26T01:07:19.037" v="5081" actId="20577"/>
          <ac:spMkLst>
            <pc:docMk/>
            <pc:sldMk cId="3948512978" sldId="358"/>
            <ac:spMk id="24" creationId="{F004A152-F7A6-DBDF-6F8F-300EECBF2CA3}"/>
          </ac:spMkLst>
        </pc:spChg>
        <pc:spChg chg="add mod">
          <ac:chgData name="TAN Mei Yi [Harrisdale Senior High School]" userId="f9f029c9-d743-4d60-9f2c-e74bdec1ab07" providerId="ADAL" clId="{68EDD772-35A2-4CAE-8401-5FD4265F83C4}" dt="2023-06-26T01:07:31.355" v="5097" actId="20577"/>
          <ac:spMkLst>
            <pc:docMk/>
            <pc:sldMk cId="3948512978" sldId="358"/>
            <ac:spMk id="25" creationId="{C273472F-430B-702D-BCEE-D225FA22FE30}"/>
          </ac:spMkLst>
        </pc:spChg>
        <pc:picChg chg="del">
          <ac:chgData name="TAN Mei Yi [Harrisdale Senior High School]" userId="f9f029c9-d743-4d60-9f2c-e74bdec1ab07" providerId="ADAL" clId="{68EDD772-35A2-4CAE-8401-5FD4265F83C4}" dt="2023-06-24T23:53:05.330" v="1258" actId="478"/>
          <ac:picMkLst>
            <pc:docMk/>
            <pc:sldMk cId="3948512978" sldId="358"/>
            <ac:picMk id="4" creationId="{DBD33BD7-C44E-031C-3F9E-06E1C964E0FD}"/>
          </ac:picMkLst>
        </pc:picChg>
        <pc:picChg chg="add del">
          <ac:chgData name="TAN Mei Yi [Harrisdale Senior High School]" userId="f9f029c9-d743-4d60-9f2c-e74bdec1ab07" providerId="ADAL" clId="{68EDD772-35A2-4CAE-8401-5FD4265F83C4}" dt="2023-06-25T01:51:57.025" v="2205" actId="478"/>
          <ac:picMkLst>
            <pc:docMk/>
            <pc:sldMk cId="3948512978" sldId="358"/>
            <ac:picMk id="5" creationId="{D10C3851-B8CF-E1B5-C93F-DADC0B6DEFB3}"/>
          </ac:picMkLst>
        </pc:picChg>
      </pc:sldChg>
      <pc:sldChg chg="addSp delSp modSp add mod modAnim">
        <pc:chgData name="TAN Mei Yi [Harrisdale Senior High School]" userId="f9f029c9-d743-4d60-9f2c-e74bdec1ab07" providerId="ADAL" clId="{68EDD772-35A2-4CAE-8401-5FD4265F83C4}" dt="2023-06-26T01:10:02.256" v="5237" actId="1076"/>
        <pc:sldMkLst>
          <pc:docMk/>
          <pc:sldMk cId="3302126290" sldId="359"/>
        </pc:sldMkLst>
        <pc:spChg chg="mod">
          <ac:chgData name="TAN Mei Yi [Harrisdale Senior High School]" userId="f9f029c9-d743-4d60-9f2c-e74bdec1ab07" providerId="ADAL" clId="{68EDD772-35A2-4CAE-8401-5FD4265F83C4}" dt="2023-06-25T01:52:33.455" v="2232" actId="20577"/>
          <ac:spMkLst>
            <pc:docMk/>
            <pc:sldMk cId="3302126290" sldId="359"/>
            <ac:spMk id="3" creationId="{51FC27DD-D18C-C502-C832-4FDF7AFBE3C9}"/>
          </ac:spMkLst>
        </pc:spChg>
        <pc:spChg chg="mod">
          <ac:chgData name="TAN Mei Yi [Harrisdale Senior High School]" userId="f9f029c9-d743-4d60-9f2c-e74bdec1ab07" providerId="ADAL" clId="{68EDD772-35A2-4CAE-8401-5FD4265F83C4}" dt="2023-06-25T23:36:16.968" v="2616" actId="6549"/>
          <ac:spMkLst>
            <pc:docMk/>
            <pc:sldMk cId="3302126290" sldId="359"/>
            <ac:spMk id="7" creationId="{00000000-0000-0000-0000-000000000000}"/>
          </ac:spMkLst>
        </pc:spChg>
        <pc:spChg chg="add mod">
          <ac:chgData name="TAN Mei Yi [Harrisdale Senior High School]" userId="f9f029c9-d743-4d60-9f2c-e74bdec1ab07" providerId="ADAL" clId="{68EDD772-35A2-4CAE-8401-5FD4265F83C4}" dt="2023-06-25T23:35:34.119" v="2606" actId="1076"/>
          <ac:spMkLst>
            <pc:docMk/>
            <pc:sldMk cId="3302126290" sldId="359"/>
            <ac:spMk id="13" creationId="{5A6361AB-93A5-499E-8669-E00239992BFF}"/>
          </ac:spMkLst>
        </pc:spChg>
        <pc:spChg chg="add mod">
          <ac:chgData name="TAN Mei Yi [Harrisdale Senior High School]" userId="f9f029c9-d743-4d60-9f2c-e74bdec1ab07" providerId="ADAL" clId="{68EDD772-35A2-4CAE-8401-5FD4265F83C4}" dt="2023-06-25T23:37:06.833" v="2850" actId="20577"/>
          <ac:spMkLst>
            <pc:docMk/>
            <pc:sldMk cId="3302126290" sldId="359"/>
            <ac:spMk id="14" creationId="{015E2A5D-E3A7-7C8A-19C0-C23FCB18C7C3}"/>
          </ac:spMkLst>
        </pc:spChg>
        <pc:spChg chg="add mod">
          <ac:chgData name="TAN Mei Yi [Harrisdale Senior High School]" userId="f9f029c9-d743-4d60-9f2c-e74bdec1ab07" providerId="ADAL" clId="{68EDD772-35A2-4CAE-8401-5FD4265F83C4}" dt="2023-06-26T01:09:15.983" v="5177" actId="1076"/>
          <ac:spMkLst>
            <pc:docMk/>
            <pc:sldMk cId="3302126290" sldId="359"/>
            <ac:spMk id="15" creationId="{FE04B5FD-6C0E-7539-746F-435FFD2BA5E2}"/>
          </ac:spMkLst>
        </pc:spChg>
        <pc:spChg chg="add mod">
          <ac:chgData name="TAN Mei Yi [Harrisdale Senior High School]" userId="f9f029c9-d743-4d60-9f2c-e74bdec1ab07" providerId="ADAL" clId="{68EDD772-35A2-4CAE-8401-5FD4265F83C4}" dt="2023-06-26T01:10:02.256" v="5237" actId="1076"/>
          <ac:spMkLst>
            <pc:docMk/>
            <pc:sldMk cId="3302126290" sldId="359"/>
            <ac:spMk id="16" creationId="{FD531DC8-D479-6C3B-0C62-C78E3A3A4E83}"/>
          </ac:spMkLst>
        </pc:spChg>
        <pc:spChg chg="mod">
          <ac:chgData name="TAN Mei Yi [Harrisdale Senior High School]" userId="f9f029c9-d743-4d60-9f2c-e74bdec1ab07" providerId="ADAL" clId="{68EDD772-35A2-4CAE-8401-5FD4265F83C4}" dt="2023-06-26T01:08:56.392" v="5143" actId="1076"/>
          <ac:spMkLst>
            <pc:docMk/>
            <pc:sldMk cId="3302126290" sldId="359"/>
            <ac:spMk id="17" creationId="{EC0CE4B7-66BD-F094-6B5F-74831C4C4528}"/>
          </ac:spMkLst>
        </pc:spChg>
        <pc:spChg chg="mod">
          <ac:chgData name="TAN Mei Yi [Harrisdale Senior High School]" userId="f9f029c9-d743-4d60-9f2c-e74bdec1ab07" providerId="ADAL" clId="{68EDD772-35A2-4CAE-8401-5FD4265F83C4}" dt="2023-06-26T01:08:59.646" v="5144" actId="1076"/>
          <ac:spMkLst>
            <pc:docMk/>
            <pc:sldMk cId="3302126290" sldId="359"/>
            <ac:spMk id="18" creationId="{F767A6EA-FDF1-17DA-600B-7B4C9713B3EF}"/>
          </ac:spMkLst>
        </pc:spChg>
        <pc:picChg chg="add del">
          <ac:chgData name="TAN Mei Yi [Harrisdale Senior High School]" userId="f9f029c9-d743-4d60-9f2c-e74bdec1ab07" providerId="ADAL" clId="{68EDD772-35A2-4CAE-8401-5FD4265F83C4}" dt="2023-06-24T23:53:33.075" v="1263" actId="22"/>
          <ac:picMkLst>
            <pc:docMk/>
            <pc:sldMk cId="3302126290" sldId="359"/>
            <ac:picMk id="4" creationId="{D990D0CB-ED3A-E98B-2706-9B44C2384F77}"/>
          </ac:picMkLst>
        </pc:picChg>
        <pc:picChg chg="del">
          <ac:chgData name="TAN Mei Yi [Harrisdale Senior High School]" userId="f9f029c9-d743-4d60-9f2c-e74bdec1ab07" providerId="ADAL" clId="{68EDD772-35A2-4CAE-8401-5FD4265F83C4}" dt="2023-06-24T23:53:31.751" v="1261" actId="478"/>
          <ac:picMkLst>
            <pc:docMk/>
            <pc:sldMk cId="3302126290" sldId="359"/>
            <ac:picMk id="5" creationId="{D10C3851-B8CF-E1B5-C93F-DADC0B6DEFB3}"/>
          </ac:picMkLst>
        </pc:picChg>
        <pc:picChg chg="add del mod">
          <ac:chgData name="TAN Mei Yi [Harrisdale Senior High School]" userId="f9f029c9-d743-4d60-9f2c-e74bdec1ab07" providerId="ADAL" clId="{68EDD772-35A2-4CAE-8401-5FD4265F83C4}" dt="2023-06-25T23:37:09.067" v="2851" actId="478"/>
          <ac:picMkLst>
            <pc:docMk/>
            <pc:sldMk cId="3302126290" sldId="359"/>
            <ac:picMk id="8" creationId="{BE522618-1018-C1DD-6481-8B18A7AF5438}"/>
          </ac:picMkLst>
        </pc:picChg>
        <pc:picChg chg="add del mod">
          <ac:chgData name="TAN Mei Yi [Harrisdale Senior High School]" userId="f9f029c9-d743-4d60-9f2c-e74bdec1ab07" providerId="ADAL" clId="{68EDD772-35A2-4CAE-8401-5FD4265F83C4}" dt="2023-06-25T01:59:18.528" v="2586" actId="478"/>
          <ac:picMkLst>
            <pc:docMk/>
            <pc:sldMk cId="3302126290" sldId="359"/>
            <ac:picMk id="10" creationId="{978F0EFF-91C2-4B6C-D759-88E8265E2214}"/>
          </ac:picMkLst>
        </pc:picChg>
        <pc:picChg chg="add del mod">
          <ac:chgData name="TAN Mei Yi [Harrisdale Senior High School]" userId="f9f029c9-d743-4d60-9f2c-e74bdec1ab07" providerId="ADAL" clId="{68EDD772-35A2-4CAE-8401-5FD4265F83C4}" dt="2023-06-25T01:59:15.995" v="2584" actId="478"/>
          <ac:picMkLst>
            <pc:docMk/>
            <pc:sldMk cId="3302126290" sldId="359"/>
            <ac:picMk id="12" creationId="{F05D1A77-5084-6A6D-789C-ED4B9DE6136A}"/>
          </ac:picMkLst>
        </pc:picChg>
      </pc:sldChg>
      <pc:sldChg chg="addSp delSp modSp add mod delAnim modAnim">
        <pc:chgData name="TAN Mei Yi [Harrisdale Senior High School]" userId="f9f029c9-d743-4d60-9f2c-e74bdec1ab07" providerId="ADAL" clId="{68EDD772-35A2-4CAE-8401-5FD4265F83C4}" dt="2023-06-25T23:48:07.246" v="3291" actId="478"/>
        <pc:sldMkLst>
          <pc:docMk/>
          <pc:sldMk cId="1276559418" sldId="360"/>
        </pc:sldMkLst>
        <pc:spChg chg="mod">
          <ac:chgData name="TAN Mei Yi [Harrisdale Senior High School]" userId="f9f029c9-d743-4d60-9f2c-e74bdec1ab07" providerId="ADAL" clId="{68EDD772-35A2-4CAE-8401-5FD4265F83C4}" dt="2023-06-25T00:02:42.388" v="1296" actId="20577"/>
          <ac:spMkLst>
            <pc:docMk/>
            <pc:sldMk cId="1276559418" sldId="360"/>
            <ac:spMk id="3" creationId="{51FC27DD-D18C-C502-C832-4FDF7AFBE3C9}"/>
          </ac:spMkLst>
        </pc:spChg>
        <pc:spChg chg="mod">
          <ac:chgData name="TAN Mei Yi [Harrisdale Senior High School]" userId="f9f029c9-d743-4d60-9f2c-e74bdec1ab07" providerId="ADAL" clId="{68EDD772-35A2-4CAE-8401-5FD4265F83C4}" dt="2023-06-25T23:47:49.826" v="3289" actId="20577"/>
          <ac:spMkLst>
            <pc:docMk/>
            <pc:sldMk cId="1276559418" sldId="360"/>
            <ac:spMk id="7" creationId="{00000000-0000-0000-0000-000000000000}"/>
          </ac:spMkLst>
        </pc:spChg>
        <pc:spChg chg="add mod">
          <ac:chgData name="TAN Mei Yi [Harrisdale Senior High School]" userId="f9f029c9-d743-4d60-9f2c-e74bdec1ab07" providerId="ADAL" clId="{68EDD772-35A2-4CAE-8401-5FD4265F83C4}" dt="2023-06-25T23:46:50.754" v="3270" actId="164"/>
          <ac:spMkLst>
            <pc:docMk/>
            <pc:sldMk cId="1276559418" sldId="360"/>
            <ac:spMk id="9" creationId="{EC99F071-BF0F-84E0-2C9A-D64D546BA992}"/>
          </ac:spMkLst>
        </pc:spChg>
        <pc:spChg chg="add mod">
          <ac:chgData name="TAN Mei Yi [Harrisdale Senior High School]" userId="f9f029c9-d743-4d60-9f2c-e74bdec1ab07" providerId="ADAL" clId="{68EDD772-35A2-4CAE-8401-5FD4265F83C4}" dt="2023-06-25T23:47:12.629" v="3277" actId="1035"/>
          <ac:spMkLst>
            <pc:docMk/>
            <pc:sldMk cId="1276559418" sldId="360"/>
            <ac:spMk id="10" creationId="{B28F3384-1184-9108-57BD-04F3A41324E4}"/>
          </ac:spMkLst>
        </pc:spChg>
        <pc:spChg chg="add mod">
          <ac:chgData name="TAN Mei Yi [Harrisdale Senior High School]" userId="f9f029c9-d743-4d60-9f2c-e74bdec1ab07" providerId="ADAL" clId="{68EDD772-35A2-4CAE-8401-5FD4265F83C4}" dt="2023-06-25T23:47:27.412" v="3282" actId="20577"/>
          <ac:spMkLst>
            <pc:docMk/>
            <pc:sldMk cId="1276559418" sldId="360"/>
            <ac:spMk id="12" creationId="{5528FAA4-452C-9338-0AB3-6BED4D48A45B}"/>
          </ac:spMkLst>
        </pc:spChg>
        <pc:spChg chg="mod">
          <ac:chgData name="TAN Mei Yi [Harrisdale Senior High School]" userId="f9f029c9-d743-4d60-9f2c-e74bdec1ab07" providerId="ADAL" clId="{68EDD772-35A2-4CAE-8401-5FD4265F83C4}" dt="2023-06-25T23:47:21.981" v="3279" actId="1076"/>
          <ac:spMkLst>
            <pc:docMk/>
            <pc:sldMk cId="1276559418" sldId="360"/>
            <ac:spMk id="17" creationId="{EC0CE4B7-66BD-F094-6B5F-74831C4C4528}"/>
          </ac:spMkLst>
        </pc:spChg>
        <pc:spChg chg="del mod">
          <ac:chgData name="TAN Mei Yi [Harrisdale Senior High School]" userId="f9f029c9-d743-4d60-9f2c-e74bdec1ab07" providerId="ADAL" clId="{68EDD772-35A2-4CAE-8401-5FD4265F83C4}" dt="2023-06-25T23:48:07.246" v="3291" actId="478"/>
          <ac:spMkLst>
            <pc:docMk/>
            <pc:sldMk cId="1276559418" sldId="360"/>
            <ac:spMk id="18" creationId="{F767A6EA-FDF1-17DA-600B-7B4C9713B3EF}"/>
          </ac:spMkLst>
        </pc:spChg>
        <pc:grpChg chg="add mod">
          <ac:chgData name="TAN Mei Yi [Harrisdale Senior High School]" userId="f9f029c9-d743-4d60-9f2c-e74bdec1ab07" providerId="ADAL" clId="{68EDD772-35A2-4CAE-8401-5FD4265F83C4}" dt="2023-06-25T23:47:17.442" v="3278" actId="167"/>
          <ac:grpSpMkLst>
            <pc:docMk/>
            <pc:sldMk cId="1276559418" sldId="360"/>
            <ac:grpSpMk id="11" creationId="{E7E0DFCE-1F0B-9598-F32C-757A54BCEDB2}"/>
          </ac:grpSpMkLst>
        </pc:grpChg>
        <pc:picChg chg="add del mod">
          <ac:chgData name="TAN Mei Yi [Harrisdale Senior High School]" userId="f9f029c9-d743-4d60-9f2c-e74bdec1ab07" providerId="ADAL" clId="{68EDD772-35A2-4CAE-8401-5FD4265F83C4}" dt="2023-06-25T23:40:42.828" v="3079" actId="478"/>
          <ac:picMkLst>
            <pc:docMk/>
            <pc:sldMk cId="1276559418" sldId="360"/>
            <ac:picMk id="4" creationId="{D364B16C-78C5-D841-7CEF-C3376F9D8FD1}"/>
          </ac:picMkLst>
        </pc:picChg>
        <pc:picChg chg="del">
          <ac:chgData name="TAN Mei Yi [Harrisdale Senior High School]" userId="f9f029c9-d743-4d60-9f2c-e74bdec1ab07" providerId="ADAL" clId="{68EDD772-35A2-4CAE-8401-5FD4265F83C4}" dt="2023-06-24T23:55:35.494" v="1271" actId="478"/>
          <ac:picMkLst>
            <pc:docMk/>
            <pc:sldMk cId="1276559418" sldId="360"/>
            <ac:picMk id="5" creationId="{D10C3851-B8CF-E1B5-C93F-DADC0B6DEFB3}"/>
          </ac:picMkLst>
        </pc:picChg>
        <pc:picChg chg="add del mod">
          <ac:chgData name="TAN Mei Yi [Harrisdale Senior High School]" userId="f9f029c9-d743-4d60-9f2c-e74bdec1ab07" providerId="ADAL" clId="{68EDD772-35A2-4CAE-8401-5FD4265F83C4}" dt="2023-06-25T23:47:55.029" v="3290" actId="478"/>
          <ac:picMkLst>
            <pc:docMk/>
            <pc:sldMk cId="1276559418" sldId="360"/>
            <ac:picMk id="8" creationId="{63112DE1-4F8E-48C5-9B9E-E7469832E6A5}"/>
          </ac:picMkLst>
        </pc:picChg>
        <pc:picChg chg="add del mod">
          <ac:chgData name="TAN Mei Yi [Harrisdale Senior High School]" userId="f9f029c9-d743-4d60-9f2c-e74bdec1ab07" providerId="ADAL" clId="{68EDD772-35A2-4CAE-8401-5FD4265F83C4}" dt="2023-06-25T23:40:44.628" v="3080" actId="478"/>
          <ac:picMkLst>
            <pc:docMk/>
            <pc:sldMk cId="1276559418" sldId="360"/>
            <ac:picMk id="1026" creationId="{656D5F06-C449-4F3E-8A06-AAC85F931CF9}"/>
          </ac:picMkLst>
        </pc:picChg>
        <pc:picChg chg="add mod">
          <ac:chgData name="TAN Mei Yi [Harrisdale Senior High School]" userId="f9f029c9-d743-4d60-9f2c-e74bdec1ab07" providerId="ADAL" clId="{68EDD772-35A2-4CAE-8401-5FD4265F83C4}" dt="2023-06-25T23:46:50.754" v="3270" actId="164"/>
          <ac:picMkLst>
            <pc:docMk/>
            <pc:sldMk cId="1276559418" sldId="360"/>
            <ac:picMk id="1028" creationId="{737673BF-1FC3-187C-A60C-D53466B905ED}"/>
          </ac:picMkLst>
        </pc:picChg>
      </pc:sldChg>
      <pc:sldChg chg="addSp delSp modSp add mod modAnim">
        <pc:chgData name="TAN Mei Yi [Harrisdale Senior High School]" userId="f9f029c9-d743-4d60-9f2c-e74bdec1ab07" providerId="ADAL" clId="{68EDD772-35A2-4CAE-8401-5FD4265F83C4}" dt="2023-06-26T01:15:26.746" v="5422" actId="1076"/>
        <pc:sldMkLst>
          <pc:docMk/>
          <pc:sldMk cId="971590549" sldId="361"/>
        </pc:sldMkLst>
        <pc:spChg chg="add mod">
          <ac:chgData name="TAN Mei Yi [Harrisdale Senior High School]" userId="f9f029c9-d743-4d60-9f2c-e74bdec1ab07" providerId="ADAL" clId="{68EDD772-35A2-4CAE-8401-5FD4265F83C4}" dt="2023-06-26T01:11:22.256" v="5291" actId="1076"/>
          <ac:spMkLst>
            <pc:docMk/>
            <pc:sldMk cId="971590549" sldId="361"/>
            <ac:spMk id="5" creationId="{00A1C1EA-E0BE-B55E-2E77-AB19E27DDE9D}"/>
          </ac:spMkLst>
        </pc:spChg>
        <pc:spChg chg="mod">
          <ac:chgData name="TAN Mei Yi [Harrisdale Senior High School]" userId="f9f029c9-d743-4d60-9f2c-e74bdec1ab07" providerId="ADAL" clId="{68EDD772-35A2-4CAE-8401-5FD4265F83C4}" dt="2023-06-25T23:51:19.501" v="3461" actId="20577"/>
          <ac:spMkLst>
            <pc:docMk/>
            <pc:sldMk cId="971590549" sldId="361"/>
            <ac:spMk id="6" creationId="{15E6C7E4-A5BD-67D6-FF2A-4EB548671E39}"/>
          </ac:spMkLst>
        </pc:spChg>
        <pc:spChg chg="add mod">
          <ac:chgData name="TAN Mei Yi [Harrisdale Senior High School]" userId="f9f029c9-d743-4d60-9f2c-e74bdec1ab07" providerId="ADAL" clId="{68EDD772-35A2-4CAE-8401-5FD4265F83C4}" dt="2023-06-26T01:11:38.798" v="5302" actId="1076"/>
          <ac:spMkLst>
            <pc:docMk/>
            <pc:sldMk cId="971590549" sldId="361"/>
            <ac:spMk id="7" creationId="{3391DEB3-6927-D64A-55DF-432FEBC6865F}"/>
          </ac:spMkLst>
        </pc:spChg>
        <pc:spChg chg="add mod">
          <ac:chgData name="TAN Mei Yi [Harrisdale Senior High School]" userId="f9f029c9-d743-4d60-9f2c-e74bdec1ab07" providerId="ADAL" clId="{68EDD772-35A2-4CAE-8401-5FD4265F83C4}" dt="2023-06-26T01:12:31.591" v="5333" actId="1076"/>
          <ac:spMkLst>
            <pc:docMk/>
            <pc:sldMk cId="971590549" sldId="361"/>
            <ac:spMk id="8" creationId="{BB415A99-561D-26F5-6BC3-25363F3D0BC2}"/>
          </ac:spMkLst>
        </pc:spChg>
        <pc:spChg chg="add mod">
          <ac:chgData name="TAN Mei Yi [Harrisdale Senior High School]" userId="f9f029c9-d743-4d60-9f2c-e74bdec1ab07" providerId="ADAL" clId="{68EDD772-35A2-4CAE-8401-5FD4265F83C4}" dt="2023-06-26T01:12:46.423" v="5340" actId="20577"/>
          <ac:spMkLst>
            <pc:docMk/>
            <pc:sldMk cId="971590549" sldId="361"/>
            <ac:spMk id="9" creationId="{52CE4DDB-6DDB-C721-C38D-8F5CB1020177}"/>
          </ac:spMkLst>
        </pc:spChg>
        <pc:spChg chg="add mod">
          <ac:chgData name="TAN Mei Yi [Harrisdale Senior High School]" userId="f9f029c9-d743-4d60-9f2c-e74bdec1ab07" providerId="ADAL" clId="{68EDD772-35A2-4CAE-8401-5FD4265F83C4}" dt="2023-06-26T01:13:00.151" v="5347" actId="20577"/>
          <ac:spMkLst>
            <pc:docMk/>
            <pc:sldMk cId="971590549" sldId="361"/>
            <ac:spMk id="10" creationId="{4E61FC9E-DEBB-2C37-A523-2CE5661D302E}"/>
          </ac:spMkLst>
        </pc:spChg>
        <pc:spChg chg="add mod">
          <ac:chgData name="TAN Mei Yi [Harrisdale Senior High School]" userId="f9f029c9-d743-4d60-9f2c-e74bdec1ab07" providerId="ADAL" clId="{68EDD772-35A2-4CAE-8401-5FD4265F83C4}" dt="2023-06-26T01:13:08.774" v="5355" actId="20577"/>
          <ac:spMkLst>
            <pc:docMk/>
            <pc:sldMk cId="971590549" sldId="361"/>
            <ac:spMk id="11" creationId="{A7F7ACDB-D4F3-A54A-3D38-6A3A762EF487}"/>
          </ac:spMkLst>
        </pc:spChg>
        <pc:spChg chg="add mod">
          <ac:chgData name="TAN Mei Yi [Harrisdale Senior High School]" userId="f9f029c9-d743-4d60-9f2c-e74bdec1ab07" providerId="ADAL" clId="{68EDD772-35A2-4CAE-8401-5FD4265F83C4}" dt="2023-06-26T01:13:23.372" v="5364" actId="1076"/>
          <ac:spMkLst>
            <pc:docMk/>
            <pc:sldMk cId="971590549" sldId="361"/>
            <ac:spMk id="12" creationId="{FB3A8900-2597-897E-7214-85991F20A1B6}"/>
          </ac:spMkLst>
        </pc:spChg>
        <pc:spChg chg="add mod">
          <ac:chgData name="TAN Mei Yi [Harrisdale Senior High School]" userId="f9f029c9-d743-4d60-9f2c-e74bdec1ab07" providerId="ADAL" clId="{68EDD772-35A2-4CAE-8401-5FD4265F83C4}" dt="2023-06-26T01:14:07.489" v="5380" actId="20577"/>
          <ac:spMkLst>
            <pc:docMk/>
            <pc:sldMk cId="971590549" sldId="361"/>
            <ac:spMk id="13" creationId="{67CE2F3D-0547-066B-6A1F-151978EDF389}"/>
          </ac:spMkLst>
        </pc:spChg>
        <pc:spChg chg="add mod">
          <ac:chgData name="TAN Mei Yi [Harrisdale Senior High School]" userId="f9f029c9-d743-4d60-9f2c-e74bdec1ab07" providerId="ADAL" clId="{68EDD772-35A2-4CAE-8401-5FD4265F83C4}" dt="2023-06-26T01:14:33.206" v="5404" actId="20577"/>
          <ac:spMkLst>
            <pc:docMk/>
            <pc:sldMk cId="971590549" sldId="361"/>
            <ac:spMk id="16" creationId="{BC0F57E0-8DCA-E314-0805-B34BFF9C26E8}"/>
          </ac:spMkLst>
        </pc:spChg>
        <pc:spChg chg="mod">
          <ac:chgData name="TAN Mei Yi [Harrisdale Senior High School]" userId="f9f029c9-d743-4d60-9f2c-e74bdec1ab07" providerId="ADAL" clId="{68EDD772-35A2-4CAE-8401-5FD4265F83C4}" dt="2023-06-26T01:10:57.203" v="5264" actId="1076"/>
          <ac:spMkLst>
            <pc:docMk/>
            <pc:sldMk cId="971590549" sldId="361"/>
            <ac:spMk id="17" creationId="{EC0CE4B7-66BD-F094-6B5F-74831C4C4528}"/>
          </ac:spMkLst>
        </pc:spChg>
        <pc:spChg chg="mod">
          <ac:chgData name="TAN Mei Yi [Harrisdale Senior High School]" userId="f9f029c9-d743-4d60-9f2c-e74bdec1ab07" providerId="ADAL" clId="{68EDD772-35A2-4CAE-8401-5FD4265F83C4}" dt="2023-06-26T01:10:57.203" v="5264" actId="1076"/>
          <ac:spMkLst>
            <pc:docMk/>
            <pc:sldMk cId="971590549" sldId="361"/>
            <ac:spMk id="18" creationId="{F767A6EA-FDF1-17DA-600B-7B4C9713B3EF}"/>
          </ac:spMkLst>
        </pc:spChg>
        <pc:spChg chg="add mod">
          <ac:chgData name="TAN Mei Yi [Harrisdale Senior High School]" userId="f9f029c9-d743-4d60-9f2c-e74bdec1ab07" providerId="ADAL" clId="{68EDD772-35A2-4CAE-8401-5FD4265F83C4}" dt="2023-06-26T01:15:26.746" v="5422" actId="1076"/>
          <ac:spMkLst>
            <pc:docMk/>
            <pc:sldMk cId="971590549" sldId="361"/>
            <ac:spMk id="19" creationId="{D45851F3-06E2-1EDE-12C0-065796E2AC7E}"/>
          </ac:spMkLst>
        </pc:spChg>
        <pc:picChg chg="add del mod">
          <ac:chgData name="TAN Mei Yi [Harrisdale Senior High School]" userId="f9f029c9-d743-4d60-9f2c-e74bdec1ab07" providerId="ADAL" clId="{68EDD772-35A2-4CAE-8401-5FD4265F83C4}" dt="2023-06-25T23:51:30.324" v="3462" actId="478"/>
          <ac:picMkLst>
            <pc:docMk/>
            <pc:sldMk cId="971590549" sldId="361"/>
            <ac:picMk id="4" creationId="{5BB44D0D-5F27-BF5C-4D48-9F61F6C7B730}"/>
          </ac:picMkLst>
        </pc:picChg>
        <pc:picChg chg="add mod">
          <ac:chgData name="TAN Mei Yi [Harrisdale Senior High School]" userId="f9f029c9-d743-4d60-9f2c-e74bdec1ab07" providerId="ADAL" clId="{68EDD772-35A2-4CAE-8401-5FD4265F83C4}" dt="2023-06-26T01:13:51.828" v="5369" actId="1076"/>
          <ac:picMkLst>
            <pc:docMk/>
            <pc:sldMk cId="971590549" sldId="361"/>
            <ac:picMk id="15" creationId="{6448AE96-A55E-C5DD-0921-96494E179EBC}"/>
          </ac:picMkLst>
        </pc:picChg>
      </pc:sldChg>
      <pc:sldChg chg="addSp delSp modSp add del mod">
        <pc:chgData name="TAN Mei Yi [Harrisdale Senior High School]" userId="f9f029c9-d743-4d60-9f2c-e74bdec1ab07" providerId="ADAL" clId="{68EDD772-35A2-4CAE-8401-5FD4265F83C4}" dt="2023-06-26T01:08:29.125" v="5098" actId="47"/>
        <pc:sldMkLst>
          <pc:docMk/>
          <pc:sldMk cId="1445736168" sldId="362"/>
        </pc:sldMkLst>
        <pc:spChg chg="mod">
          <ac:chgData name="TAN Mei Yi [Harrisdale Senior High School]" userId="f9f029c9-d743-4d60-9f2c-e74bdec1ab07" providerId="ADAL" clId="{68EDD772-35A2-4CAE-8401-5FD4265F83C4}" dt="2023-06-25T23:55:19.742" v="3707" actId="20577"/>
          <ac:spMkLst>
            <pc:docMk/>
            <pc:sldMk cId="1445736168" sldId="362"/>
            <ac:spMk id="6" creationId="{15E6C7E4-A5BD-67D6-FF2A-4EB548671E39}"/>
          </ac:spMkLst>
        </pc:spChg>
        <pc:picChg chg="del">
          <ac:chgData name="TAN Mei Yi [Harrisdale Senior High School]" userId="f9f029c9-d743-4d60-9f2c-e74bdec1ab07" providerId="ADAL" clId="{68EDD772-35A2-4CAE-8401-5FD4265F83C4}" dt="2023-06-25T23:49:16.691" v="3296" actId="478"/>
          <ac:picMkLst>
            <pc:docMk/>
            <pc:sldMk cId="1445736168" sldId="362"/>
            <ac:picMk id="4" creationId="{5BB44D0D-5F27-BF5C-4D48-9F61F6C7B730}"/>
          </ac:picMkLst>
        </pc:picChg>
        <pc:picChg chg="add del mod">
          <ac:chgData name="TAN Mei Yi [Harrisdale Senior High School]" userId="f9f029c9-d743-4d60-9f2c-e74bdec1ab07" providerId="ADAL" clId="{68EDD772-35A2-4CAE-8401-5FD4265F83C4}" dt="2023-06-25T23:55:21.160" v="3708" actId="478"/>
          <ac:picMkLst>
            <pc:docMk/>
            <pc:sldMk cId="1445736168" sldId="362"/>
            <ac:picMk id="5" creationId="{80254908-D8B3-8131-226A-7AEB4EB82667}"/>
          </ac:picMkLst>
        </pc:picChg>
      </pc:sldChg>
    </pc:docChg>
  </pc:docChgLst>
  <pc:docChgLst>
    <pc:chgData name="TAN Mei Yi [Harrisdale Senior High School]" userId="f9f029c9-d743-4d60-9f2c-e74bdec1ab07" providerId="ADAL" clId="{F0142A14-160A-9149-A5D1-E05B0C264B89}"/>
    <pc:docChg chg="modSld">
      <pc:chgData name="TAN Mei Yi [Harrisdale Senior High School]" userId="f9f029c9-d743-4d60-9f2c-e74bdec1ab07" providerId="ADAL" clId="{F0142A14-160A-9149-A5D1-E05B0C264B89}" dt="2023-03-24T13:00:41.095" v="1"/>
      <pc:docMkLst>
        <pc:docMk/>
      </pc:docMkLst>
      <pc:sldChg chg="addSp delSp">
        <pc:chgData name="TAN Mei Yi [Harrisdale Senior High School]" userId="f9f029c9-d743-4d60-9f2c-e74bdec1ab07" providerId="ADAL" clId="{F0142A14-160A-9149-A5D1-E05B0C264B89}" dt="2023-03-24T13:00:41.095" v="1"/>
        <pc:sldMkLst>
          <pc:docMk/>
          <pc:sldMk cId="3000480193" sldId="288"/>
        </pc:sldMkLst>
        <pc:inkChg chg="add del">
          <ac:chgData name="TAN Mei Yi [Harrisdale Senior High School]" userId="f9f029c9-d743-4d60-9f2c-e74bdec1ab07" providerId="ADAL" clId="{F0142A14-160A-9149-A5D1-E05B0C264B89}" dt="2023-03-24T13:00:41.095" v="1"/>
          <ac:inkMkLst>
            <pc:docMk/>
            <pc:sldMk cId="3000480193" sldId="288"/>
            <ac:inkMk id="2" creationId="{9ED75C05-87DF-DE2B-5041-5390F2B5363A}"/>
          </ac:inkMkLst>
        </pc:inkChg>
      </pc:sldChg>
    </pc:docChg>
  </pc:docChgLst>
  <pc:docChgLst>
    <pc:chgData name="TAN Mei Yi [Harrisdale Senior High School]" userId="f9f029c9-d743-4d60-9f2c-e74bdec1ab07" providerId="ADAL" clId="{41E2DC4D-F5A7-44C2-80AB-A6ABC97E6929}"/>
    <pc:docChg chg="undo custSel addSld delSld modSld sldOrd">
      <pc:chgData name="TAN Mei Yi [Harrisdale Senior High School]" userId="f9f029c9-d743-4d60-9f2c-e74bdec1ab07" providerId="ADAL" clId="{41E2DC4D-F5A7-44C2-80AB-A6ABC97E6929}" dt="2023-06-23T02:36:13.865" v="2298" actId="20577"/>
      <pc:docMkLst>
        <pc:docMk/>
      </pc:docMkLst>
      <pc:sldChg chg="modSp add mod">
        <pc:chgData name="TAN Mei Yi [Harrisdale Senior High School]" userId="f9f029c9-d743-4d60-9f2c-e74bdec1ab07" providerId="ADAL" clId="{41E2DC4D-F5A7-44C2-80AB-A6ABC97E6929}" dt="2023-06-22T07:26:06.264" v="114" actId="208"/>
        <pc:sldMkLst>
          <pc:docMk/>
          <pc:sldMk cId="103752923" sldId="257"/>
        </pc:sldMkLst>
        <pc:spChg chg="mod">
          <ac:chgData name="TAN Mei Yi [Harrisdale Senior High School]" userId="f9f029c9-d743-4d60-9f2c-e74bdec1ab07" providerId="ADAL" clId="{41E2DC4D-F5A7-44C2-80AB-A6ABC97E6929}" dt="2023-06-22T07:26:06.264" v="114" actId="208"/>
          <ac:spMkLst>
            <pc:docMk/>
            <pc:sldMk cId="103752923" sldId="257"/>
            <ac:spMk id="6" creationId="{C0D9F14A-7572-4A53-A7A9-161DEDA40E59}"/>
          </ac:spMkLst>
        </pc:spChg>
        <pc:spChg chg="mod">
          <ac:chgData name="TAN Mei Yi [Harrisdale Senior High School]" userId="f9f029c9-d743-4d60-9f2c-e74bdec1ab07" providerId="ADAL" clId="{41E2DC4D-F5A7-44C2-80AB-A6ABC97E6929}" dt="2023-06-22T07:26:06.264" v="114" actId="208"/>
          <ac:spMkLst>
            <pc:docMk/>
            <pc:sldMk cId="103752923" sldId="257"/>
            <ac:spMk id="7" creationId="{D3646DC6-1B70-4277-BA3A-E102B4578DA3}"/>
          </ac:spMkLst>
        </pc:spChg>
        <pc:spChg chg="mod">
          <ac:chgData name="TAN Mei Yi [Harrisdale Senior High School]" userId="f9f029c9-d743-4d60-9f2c-e74bdec1ab07" providerId="ADAL" clId="{41E2DC4D-F5A7-44C2-80AB-A6ABC97E6929}" dt="2023-06-22T07:26:06.264" v="114" actId="208"/>
          <ac:spMkLst>
            <pc:docMk/>
            <pc:sldMk cId="103752923" sldId="257"/>
            <ac:spMk id="8" creationId="{FA6518D4-309A-4650-9C4F-6D52F610BBF1}"/>
          </ac:spMkLst>
        </pc:spChg>
        <pc:spChg chg="mod">
          <ac:chgData name="TAN Mei Yi [Harrisdale Senior High School]" userId="f9f029c9-d743-4d60-9f2c-e74bdec1ab07" providerId="ADAL" clId="{41E2DC4D-F5A7-44C2-80AB-A6ABC97E6929}" dt="2023-06-22T07:26:06.264" v="114" actId="208"/>
          <ac:spMkLst>
            <pc:docMk/>
            <pc:sldMk cId="103752923" sldId="257"/>
            <ac:spMk id="9" creationId="{80D2D864-40A6-4E1A-A67E-2189858C22E0}"/>
          </ac:spMkLst>
        </pc:spChg>
        <pc:spChg chg="mod">
          <ac:chgData name="TAN Mei Yi [Harrisdale Senior High School]" userId="f9f029c9-d743-4d60-9f2c-e74bdec1ab07" providerId="ADAL" clId="{41E2DC4D-F5A7-44C2-80AB-A6ABC97E6929}" dt="2023-06-22T07:26:06.264" v="114" actId="208"/>
          <ac:spMkLst>
            <pc:docMk/>
            <pc:sldMk cId="103752923" sldId="257"/>
            <ac:spMk id="10" creationId="{2FCA8BD4-775F-46DF-9C85-91F757C4B76C}"/>
          </ac:spMkLst>
        </pc:spChg>
        <pc:spChg chg="mod">
          <ac:chgData name="TAN Mei Yi [Harrisdale Senior High School]" userId="f9f029c9-d743-4d60-9f2c-e74bdec1ab07" providerId="ADAL" clId="{41E2DC4D-F5A7-44C2-80AB-A6ABC97E6929}" dt="2023-06-22T07:26:06.264" v="114" actId="208"/>
          <ac:spMkLst>
            <pc:docMk/>
            <pc:sldMk cId="103752923" sldId="257"/>
            <ac:spMk id="11" creationId="{95BDEDB6-B914-46D4-B5EB-94CE0ABECE86}"/>
          </ac:spMkLst>
        </pc:spChg>
        <pc:spChg chg="mod">
          <ac:chgData name="TAN Mei Yi [Harrisdale Senior High School]" userId="f9f029c9-d743-4d60-9f2c-e74bdec1ab07" providerId="ADAL" clId="{41E2DC4D-F5A7-44C2-80AB-A6ABC97E6929}" dt="2023-06-22T07:26:06.264" v="114" actId="208"/>
          <ac:spMkLst>
            <pc:docMk/>
            <pc:sldMk cId="103752923" sldId="257"/>
            <ac:spMk id="13" creationId="{AEFE5FD9-C255-4BDE-86B0-88EA56ECCCA7}"/>
          </ac:spMkLst>
        </pc:spChg>
        <pc:spChg chg="mod">
          <ac:chgData name="TAN Mei Yi [Harrisdale Senior High School]" userId="f9f029c9-d743-4d60-9f2c-e74bdec1ab07" providerId="ADAL" clId="{41E2DC4D-F5A7-44C2-80AB-A6ABC97E6929}" dt="2023-06-22T07:26:06.264" v="114" actId="208"/>
          <ac:spMkLst>
            <pc:docMk/>
            <pc:sldMk cId="103752923" sldId="257"/>
            <ac:spMk id="15" creationId="{513B67F1-4872-47B4-8755-A029D2A9F3A9}"/>
          </ac:spMkLst>
        </pc:spChg>
        <pc:spChg chg="mod">
          <ac:chgData name="TAN Mei Yi [Harrisdale Senior High School]" userId="f9f029c9-d743-4d60-9f2c-e74bdec1ab07" providerId="ADAL" clId="{41E2DC4D-F5A7-44C2-80AB-A6ABC97E6929}" dt="2023-06-22T07:26:06.264" v="114" actId="208"/>
          <ac:spMkLst>
            <pc:docMk/>
            <pc:sldMk cId="103752923" sldId="257"/>
            <ac:spMk id="16" creationId="{9A8EE62A-EE71-4FC8-AF6B-C4247E8D4686}"/>
          </ac:spMkLst>
        </pc:spChg>
        <pc:spChg chg="mod">
          <ac:chgData name="TAN Mei Yi [Harrisdale Senior High School]" userId="f9f029c9-d743-4d60-9f2c-e74bdec1ab07" providerId="ADAL" clId="{41E2DC4D-F5A7-44C2-80AB-A6ABC97E6929}" dt="2023-06-22T07:26:06.264" v="114" actId="208"/>
          <ac:spMkLst>
            <pc:docMk/>
            <pc:sldMk cId="103752923" sldId="257"/>
            <ac:spMk id="17" creationId="{74F9E58A-C739-443B-91F6-92DAE7C13D12}"/>
          </ac:spMkLst>
        </pc:spChg>
        <pc:graphicFrameChg chg="modGraphic">
          <ac:chgData name="TAN Mei Yi [Harrisdale Senior High School]" userId="f9f029c9-d743-4d60-9f2c-e74bdec1ab07" providerId="ADAL" clId="{41E2DC4D-F5A7-44C2-80AB-A6ABC97E6929}" dt="2023-06-22T07:25:51.490" v="111" actId="12385"/>
          <ac:graphicFrameMkLst>
            <pc:docMk/>
            <pc:sldMk cId="103752923" sldId="257"/>
            <ac:graphicFrameMk id="5" creationId="{0518B55F-3826-4E64-8DDC-55E4E7E2D7E2}"/>
          </ac:graphicFrameMkLst>
        </pc:graphicFrameChg>
      </pc:sldChg>
      <pc:sldChg chg="addSp delSp modSp add mod modAnim">
        <pc:chgData name="TAN Mei Yi [Harrisdale Senior High School]" userId="f9f029c9-d743-4d60-9f2c-e74bdec1ab07" providerId="ADAL" clId="{41E2DC4D-F5A7-44C2-80AB-A6ABC97E6929}" dt="2023-06-22T08:26:47.393" v="950" actId="207"/>
        <pc:sldMkLst>
          <pc:docMk/>
          <pc:sldMk cId="2383967886" sldId="258"/>
        </pc:sldMkLst>
        <pc:spChg chg="mod ord">
          <ac:chgData name="TAN Mei Yi [Harrisdale Senior High School]" userId="f9f029c9-d743-4d60-9f2c-e74bdec1ab07" providerId="ADAL" clId="{41E2DC4D-F5A7-44C2-80AB-A6ABC97E6929}" dt="2023-06-22T08:26:47.393" v="950" actId="207"/>
          <ac:spMkLst>
            <pc:docMk/>
            <pc:sldMk cId="2383967886" sldId="258"/>
            <ac:spMk id="3" creationId="{0A3F7536-9113-4C5A-870B-06C8B27386A9}"/>
          </ac:spMkLst>
        </pc:spChg>
        <pc:spChg chg="mod">
          <ac:chgData name="TAN Mei Yi [Harrisdale Senior High School]" userId="f9f029c9-d743-4d60-9f2c-e74bdec1ab07" providerId="ADAL" clId="{41E2DC4D-F5A7-44C2-80AB-A6ABC97E6929}" dt="2023-06-22T08:12:48.755" v="566" actId="207"/>
          <ac:spMkLst>
            <pc:docMk/>
            <pc:sldMk cId="2383967886" sldId="258"/>
            <ac:spMk id="4" creationId="{1D32C551-B652-46F7-B206-8AF89B1A3F2A}"/>
          </ac:spMkLst>
        </pc:spChg>
        <pc:spChg chg="del">
          <ac:chgData name="TAN Mei Yi [Harrisdale Senior High School]" userId="f9f029c9-d743-4d60-9f2c-e74bdec1ab07" providerId="ADAL" clId="{41E2DC4D-F5A7-44C2-80AB-A6ABC97E6929}" dt="2023-06-22T08:12:57.841" v="568" actId="478"/>
          <ac:spMkLst>
            <pc:docMk/>
            <pc:sldMk cId="2383967886" sldId="258"/>
            <ac:spMk id="5" creationId="{F20AD1F7-618B-445D-9939-56E88474E4F5}"/>
          </ac:spMkLst>
        </pc:spChg>
        <pc:picChg chg="add mod modCrop">
          <ac:chgData name="TAN Mei Yi [Harrisdale Senior High School]" userId="f9f029c9-d743-4d60-9f2c-e74bdec1ab07" providerId="ADAL" clId="{41E2DC4D-F5A7-44C2-80AB-A6ABC97E6929}" dt="2023-06-22T08:26:43.882" v="949" actId="1076"/>
          <ac:picMkLst>
            <pc:docMk/>
            <pc:sldMk cId="2383967886" sldId="258"/>
            <ac:picMk id="6" creationId="{22FC5B41-7F33-230C-4E0E-6BEA0F3AE474}"/>
          </ac:picMkLst>
        </pc:picChg>
        <pc:picChg chg="add del mod">
          <ac:chgData name="TAN Mei Yi [Harrisdale Senior High School]" userId="f9f029c9-d743-4d60-9f2c-e74bdec1ab07" providerId="ADAL" clId="{41E2DC4D-F5A7-44C2-80AB-A6ABC97E6929}" dt="2023-06-22T08:26:40.842" v="948" actId="478"/>
          <ac:picMkLst>
            <pc:docMk/>
            <pc:sldMk cId="2383967886" sldId="258"/>
            <ac:picMk id="8" creationId="{A2451417-7A06-A069-E8E2-71F126E53F52}"/>
          </ac:picMkLst>
        </pc:picChg>
        <pc:picChg chg="add del">
          <ac:chgData name="TAN Mei Yi [Harrisdale Senior High School]" userId="f9f029c9-d743-4d60-9f2c-e74bdec1ab07" providerId="ADAL" clId="{41E2DC4D-F5A7-44C2-80AB-A6ABC97E6929}" dt="2023-06-22T08:25:20.478" v="880" actId="22"/>
          <ac:picMkLst>
            <pc:docMk/>
            <pc:sldMk cId="2383967886" sldId="258"/>
            <ac:picMk id="10" creationId="{3A806D1F-51CE-944B-E919-E4FD421CD31C}"/>
          </ac:picMkLst>
        </pc:picChg>
      </pc:sldChg>
      <pc:sldChg chg="modSp add mod modAnim">
        <pc:chgData name="TAN Mei Yi [Harrisdale Senior High School]" userId="f9f029c9-d743-4d60-9f2c-e74bdec1ab07" providerId="ADAL" clId="{41E2DC4D-F5A7-44C2-80AB-A6ABC97E6929}" dt="2023-06-22T07:25:17.970" v="109" actId="115"/>
        <pc:sldMkLst>
          <pc:docMk/>
          <pc:sldMk cId="2434177787" sldId="259"/>
        </pc:sldMkLst>
        <pc:spChg chg="mod">
          <ac:chgData name="TAN Mei Yi [Harrisdale Senior High School]" userId="f9f029c9-d743-4d60-9f2c-e74bdec1ab07" providerId="ADAL" clId="{41E2DC4D-F5A7-44C2-80AB-A6ABC97E6929}" dt="2023-06-22T07:25:17.970" v="109" actId="115"/>
          <ac:spMkLst>
            <pc:docMk/>
            <pc:sldMk cId="2434177787" sldId="259"/>
            <ac:spMk id="3" creationId="{0A3F7536-9113-4C5A-870B-06C8B27386A9}"/>
          </ac:spMkLst>
        </pc:spChg>
        <pc:spChg chg="mod">
          <ac:chgData name="TAN Mei Yi [Harrisdale Senior High School]" userId="f9f029c9-d743-4d60-9f2c-e74bdec1ab07" providerId="ADAL" clId="{41E2DC4D-F5A7-44C2-80AB-A6ABC97E6929}" dt="2023-06-22T07:24:21.369" v="95" actId="208"/>
          <ac:spMkLst>
            <pc:docMk/>
            <pc:sldMk cId="2434177787" sldId="259"/>
            <ac:spMk id="4" creationId="{1D32C551-B652-46F7-B206-8AF89B1A3F2A}"/>
          </ac:spMkLst>
        </pc:spChg>
      </pc:sldChg>
      <pc:sldChg chg="addSp delSp modSp add mod modAnim">
        <pc:chgData name="TAN Mei Yi [Harrisdale Senior High School]" userId="f9f029c9-d743-4d60-9f2c-e74bdec1ab07" providerId="ADAL" clId="{41E2DC4D-F5A7-44C2-80AB-A6ABC97E6929}" dt="2023-06-23T00:30:28.621" v="1462" actId="1076"/>
        <pc:sldMkLst>
          <pc:docMk/>
          <pc:sldMk cId="2641317372" sldId="260"/>
        </pc:sldMkLst>
        <pc:spChg chg="add mod">
          <ac:chgData name="TAN Mei Yi [Harrisdale Senior High School]" userId="f9f029c9-d743-4d60-9f2c-e74bdec1ab07" providerId="ADAL" clId="{41E2DC4D-F5A7-44C2-80AB-A6ABC97E6929}" dt="2023-06-22T08:57:12.275" v="967"/>
          <ac:spMkLst>
            <pc:docMk/>
            <pc:sldMk cId="2641317372" sldId="260"/>
            <ac:spMk id="2" creationId="{2CE204DA-A7F7-3FE7-F41E-A23BCD11589B}"/>
          </ac:spMkLst>
        </pc:spChg>
        <pc:spChg chg="mod">
          <ac:chgData name="TAN Mei Yi [Harrisdale Senior High School]" userId="f9f029c9-d743-4d60-9f2c-e74bdec1ab07" providerId="ADAL" clId="{41E2DC4D-F5A7-44C2-80AB-A6ABC97E6929}" dt="2023-06-23T00:30:28.621" v="1462" actId="1076"/>
          <ac:spMkLst>
            <pc:docMk/>
            <pc:sldMk cId="2641317372" sldId="260"/>
            <ac:spMk id="3" creationId="{00000000-0000-0000-0000-000000000000}"/>
          </ac:spMkLst>
        </pc:spChg>
        <pc:spChg chg="mod">
          <ac:chgData name="TAN Mei Yi [Harrisdale Senior High School]" userId="f9f029c9-d743-4d60-9f2c-e74bdec1ab07" providerId="ADAL" clId="{41E2DC4D-F5A7-44C2-80AB-A6ABC97E6929}" dt="2023-06-22T08:57:30.299" v="971" actId="207"/>
          <ac:spMkLst>
            <pc:docMk/>
            <pc:sldMk cId="2641317372" sldId="260"/>
            <ac:spMk id="4" creationId="{00000000-0000-0000-0000-000000000000}"/>
          </ac:spMkLst>
        </pc:spChg>
        <pc:spChg chg="mod">
          <ac:chgData name="TAN Mei Yi [Harrisdale Senior High School]" userId="f9f029c9-d743-4d60-9f2c-e74bdec1ab07" providerId="ADAL" clId="{41E2DC4D-F5A7-44C2-80AB-A6ABC97E6929}" dt="2023-06-23T00:30:28.621" v="1462" actId="1076"/>
          <ac:spMkLst>
            <pc:docMk/>
            <pc:sldMk cId="2641317372" sldId="260"/>
            <ac:spMk id="5" creationId="{B5BEDCFF-CCEB-446C-B7EA-A47FD554444C}"/>
          </ac:spMkLst>
        </pc:spChg>
        <pc:spChg chg="del">
          <ac:chgData name="TAN Mei Yi [Harrisdale Senior High School]" userId="f9f029c9-d743-4d60-9f2c-e74bdec1ab07" providerId="ADAL" clId="{41E2DC4D-F5A7-44C2-80AB-A6ABC97E6929}" dt="2023-06-22T08:57:10.955" v="966" actId="478"/>
          <ac:spMkLst>
            <pc:docMk/>
            <pc:sldMk cId="2641317372" sldId="260"/>
            <ac:spMk id="6" creationId="{97DDF32D-75DA-4EDA-88BF-B3078C3AD4E1}"/>
          </ac:spMkLst>
        </pc:spChg>
        <pc:spChg chg="add del">
          <ac:chgData name="TAN Mei Yi [Harrisdale Senior High School]" userId="f9f029c9-d743-4d60-9f2c-e74bdec1ab07" providerId="ADAL" clId="{41E2DC4D-F5A7-44C2-80AB-A6ABC97E6929}" dt="2023-06-23T00:26:02.632" v="1224" actId="22"/>
          <ac:spMkLst>
            <pc:docMk/>
            <pc:sldMk cId="2641317372" sldId="260"/>
            <ac:spMk id="7" creationId="{8F9A44CC-B59D-98F4-E70C-C54A1CE87DD0}"/>
          </ac:spMkLst>
        </pc:spChg>
        <pc:spChg chg="add mod">
          <ac:chgData name="TAN Mei Yi [Harrisdale Senior High School]" userId="f9f029c9-d743-4d60-9f2c-e74bdec1ab07" providerId="ADAL" clId="{41E2DC4D-F5A7-44C2-80AB-A6ABC97E6929}" dt="2023-06-23T00:30:15.610" v="1461" actId="6549"/>
          <ac:spMkLst>
            <pc:docMk/>
            <pc:sldMk cId="2641317372" sldId="260"/>
            <ac:spMk id="8" creationId="{94C836D3-BECE-CE8C-5479-C11708D541CF}"/>
          </ac:spMkLst>
        </pc:spChg>
        <pc:picChg chg="del">
          <ac:chgData name="TAN Mei Yi [Harrisdale Senior High School]" userId="f9f029c9-d743-4d60-9f2c-e74bdec1ab07" providerId="ADAL" clId="{41E2DC4D-F5A7-44C2-80AB-A6ABC97E6929}" dt="2023-06-23T00:28:37.907" v="1457" actId="478"/>
          <ac:picMkLst>
            <pc:docMk/>
            <pc:sldMk cId="2641317372" sldId="260"/>
            <ac:picMk id="3074" creationId="{00000000-0000-0000-0000-000000000000}"/>
          </ac:picMkLst>
        </pc:picChg>
      </pc:sldChg>
      <pc:sldChg chg="addSp delSp modSp add mod modAnim">
        <pc:chgData name="TAN Mei Yi [Harrisdale Senior High School]" userId="f9f029c9-d743-4d60-9f2c-e74bdec1ab07" providerId="ADAL" clId="{41E2DC4D-F5A7-44C2-80AB-A6ABC97E6929}" dt="2023-06-22T08:57:03.702" v="965" actId="207"/>
        <pc:sldMkLst>
          <pc:docMk/>
          <pc:sldMk cId="679059391" sldId="261"/>
        </pc:sldMkLst>
        <pc:spChg chg="add mod">
          <ac:chgData name="TAN Mei Yi [Harrisdale Senior High School]" userId="f9f029c9-d743-4d60-9f2c-e74bdec1ab07" providerId="ADAL" clId="{41E2DC4D-F5A7-44C2-80AB-A6ABC97E6929}" dt="2023-06-22T08:56:28.558" v="962"/>
          <ac:spMkLst>
            <pc:docMk/>
            <pc:sldMk cId="679059391" sldId="261"/>
            <ac:spMk id="2" creationId="{2E6E7EDE-B1CF-B6EE-B831-D5AFE2815E91}"/>
          </ac:spMkLst>
        </pc:spChg>
        <pc:spChg chg="mod">
          <ac:chgData name="TAN Mei Yi [Harrisdale Senior High School]" userId="f9f029c9-d743-4d60-9f2c-e74bdec1ab07" providerId="ADAL" clId="{41E2DC4D-F5A7-44C2-80AB-A6ABC97E6929}" dt="2023-06-22T08:57:03.702" v="965" actId="207"/>
          <ac:spMkLst>
            <pc:docMk/>
            <pc:sldMk cId="679059391" sldId="261"/>
            <ac:spMk id="3" creationId="{00000000-0000-0000-0000-000000000000}"/>
          </ac:spMkLst>
        </pc:spChg>
        <pc:spChg chg="del">
          <ac:chgData name="TAN Mei Yi [Harrisdale Senior High School]" userId="f9f029c9-d743-4d60-9f2c-e74bdec1ab07" providerId="ADAL" clId="{41E2DC4D-F5A7-44C2-80AB-A6ABC97E6929}" dt="2023-06-22T08:56:28.069" v="961" actId="478"/>
          <ac:spMkLst>
            <pc:docMk/>
            <pc:sldMk cId="679059391" sldId="261"/>
            <ac:spMk id="5" creationId="{15BAE6F7-0372-4DD8-85B0-685DA2234F7E}"/>
          </ac:spMkLst>
        </pc:spChg>
        <pc:spChg chg="mod">
          <ac:chgData name="TAN Mei Yi [Harrisdale Senior High School]" userId="f9f029c9-d743-4d60-9f2c-e74bdec1ab07" providerId="ADAL" clId="{41E2DC4D-F5A7-44C2-80AB-A6ABC97E6929}" dt="2023-06-22T08:56:39.082" v="963" actId="113"/>
          <ac:spMkLst>
            <pc:docMk/>
            <pc:sldMk cId="679059391" sldId="261"/>
            <ac:spMk id="6" creationId="{00000000-0000-0000-0000-000000000000}"/>
          </ac:spMkLst>
        </pc:spChg>
      </pc:sldChg>
      <pc:sldChg chg="modSp add mod">
        <pc:chgData name="TAN Mei Yi [Harrisdale Senior High School]" userId="f9f029c9-d743-4d60-9f2c-e74bdec1ab07" providerId="ADAL" clId="{41E2DC4D-F5A7-44C2-80AB-A6ABC97E6929}" dt="2023-06-22T07:28:02.836" v="137" actId="167"/>
        <pc:sldMkLst>
          <pc:docMk/>
          <pc:sldMk cId="3752622076" sldId="265"/>
        </pc:sldMkLst>
        <pc:spChg chg="mod">
          <ac:chgData name="TAN Mei Yi [Harrisdale Senior High School]" userId="f9f029c9-d743-4d60-9f2c-e74bdec1ab07" providerId="ADAL" clId="{41E2DC4D-F5A7-44C2-80AB-A6ABC97E6929}" dt="2023-06-22T07:27:55.158" v="135" actId="20577"/>
          <ac:spMkLst>
            <pc:docMk/>
            <pc:sldMk cId="3752622076" sldId="265"/>
            <ac:spMk id="3" creationId="{0A3F7536-9113-4C5A-870B-06C8B27386A9}"/>
          </ac:spMkLst>
        </pc:spChg>
        <pc:spChg chg="mod">
          <ac:chgData name="TAN Mei Yi [Harrisdale Senior High School]" userId="f9f029c9-d743-4d60-9f2c-e74bdec1ab07" providerId="ADAL" clId="{41E2DC4D-F5A7-44C2-80AB-A6ABC97E6929}" dt="2023-06-22T07:24:12.645" v="92" actId="207"/>
          <ac:spMkLst>
            <pc:docMk/>
            <pc:sldMk cId="3752622076" sldId="265"/>
            <ac:spMk id="4" creationId="{1D32C551-B652-46F7-B206-8AF89B1A3F2A}"/>
          </ac:spMkLst>
        </pc:spChg>
        <pc:picChg chg="mod ord">
          <ac:chgData name="TAN Mei Yi [Harrisdale Senior High School]" userId="f9f029c9-d743-4d60-9f2c-e74bdec1ab07" providerId="ADAL" clId="{41E2DC4D-F5A7-44C2-80AB-A6ABC97E6929}" dt="2023-06-22T07:28:02.836" v="137" actId="167"/>
          <ac:picMkLst>
            <pc:docMk/>
            <pc:sldMk cId="3752622076" sldId="265"/>
            <ac:picMk id="5" creationId="{8648715B-48CF-4243-932D-A22504EC93D3}"/>
          </ac:picMkLst>
        </pc:picChg>
      </pc:sldChg>
      <pc:sldChg chg="addSp delSp modSp add mod">
        <pc:chgData name="TAN Mei Yi [Harrisdale Senior High School]" userId="f9f029c9-d743-4d60-9f2c-e74bdec1ab07" providerId="ADAL" clId="{41E2DC4D-F5A7-44C2-80AB-A6ABC97E6929}" dt="2023-06-22T07:30:27.835" v="141" actId="20577"/>
        <pc:sldMkLst>
          <pc:docMk/>
          <pc:sldMk cId="1873093485" sldId="268"/>
        </pc:sldMkLst>
        <pc:spChg chg="add mod">
          <ac:chgData name="TAN Mei Yi [Harrisdale Senior High School]" userId="f9f029c9-d743-4d60-9f2c-e74bdec1ab07" providerId="ADAL" clId="{41E2DC4D-F5A7-44C2-80AB-A6ABC97E6929}" dt="2023-06-22T07:23:50.803" v="86"/>
          <ac:spMkLst>
            <pc:docMk/>
            <pc:sldMk cId="1873093485" sldId="268"/>
            <ac:spMk id="2" creationId="{585AA676-DD8C-421E-43B1-057281CAA2EB}"/>
          </ac:spMkLst>
        </pc:spChg>
        <pc:spChg chg="mod">
          <ac:chgData name="TAN Mei Yi [Harrisdale Senior High School]" userId="f9f029c9-d743-4d60-9f2c-e74bdec1ab07" providerId="ADAL" clId="{41E2DC4D-F5A7-44C2-80AB-A6ABC97E6929}" dt="2023-06-22T07:30:27.835" v="141" actId="20577"/>
          <ac:spMkLst>
            <pc:docMk/>
            <pc:sldMk cId="1873093485" sldId="268"/>
            <ac:spMk id="3" creationId="{3538EDBE-9072-4203-8EC9-5F564B770271}"/>
          </ac:spMkLst>
        </pc:spChg>
        <pc:spChg chg="del">
          <ac:chgData name="TAN Mei Yi [Harrisdale Senior High School]" userId="f9f029c9-d743-4d60-9f2c-e74bdec1ab07" providerId="ADAL" clId="{41E2DC4D-F5A7-44C2-80AB-A6ABC97E6929}" dt="2023-06-22T07:23:50.540" v="85" actId="478"/>
          <ac:spMkLst>
            <pc:docMk/>
            <pc:sldMk cId="1873093485" sldId="268"/>
            <ac:spMk id="4" creationId="{245C0A7D-D7F1-445D-9DDB-5C70B5C432FD}"/>
          </ac:spMkLst>
        </pc:spChg>
        <pc:picChg chg="mod">
          <ac:chgData name="TAN Mei Yi [Harrisdale Senior High School]" userId="f9f029c9-d743-4d60-9f2c-e74bdec1ab07" providerId="ADAL" clId="{41E2DC4D-F5A7-44C2-80AB-A6ABC97E6929}" dt="2023-06-22T07:30:26.050" v="140" actId="1076"/>
          <ac:picMkLst>
            <pc:docMk/>
            <pc:sldMk cId="1873093485" sldId="268"/>
            <ac:picMk id="5" creationId="{412968DE-5550-40AA-8218-8F52CD425FC7}"/>
          </ac:picMkLst>
        </pc:picChg>
      </pc:sldChg>
      <pc:sldChg chg="del">
        <pc:chgData name="TAN Mei Yi [Harrisdale Senior High School]" userId="f9f029c9-d743-4d60-9f2c-e74bdec1ab07" providerId="ADAL" clId="{41E2DC4D-F5A7-44C2-80AB-A6ABC97E6929}" dt="2023-06-22T07:26:17.179" v="115" actId="47"/>
        <pc:sldMkLst>
          <pc:docMk/>
          <pc:sldMk cId="1318951816" sldId="269"/>
        </pc:sldMkLst>
      </pc:sldChg>
      <pc:sldChg chg="del">
        <pc:chgData name="TAN Mei Yi [Harrisdale Senior High School]" userId="f9f029c9-d743-4d60-9f2c-e74bdec1ab07" providerId="ADAL" clId="{41E2DC4D-F5A7-44C2-80AB-A6ABC97E6929}" dt="2023-06-22T07:26:17.179" v="115" actId="47"/>
        <pc:sldMkLst>
          <pc:docMk/>
          <pc:sldMk cId="2239862296" sldId="270"/>
        </pc:sldMkLst>
      </pc:sldChg>
      <pc:sldChg chg="addSp delSp modSp add mod ord modAnim">
        <pc:chgData name="TAN Mei Yi [Harrisdale Senior High School]" userId="f9f029c9-d743-4d60-9f2c-e74bdec1ab07" providerId="ADAL" clId="{41E2DC4D-F5A7-44C2-80AB-A6ABC97E6929}" dt="2023-06-23T00:03:35.649" v="1202" actId="404"/>
        <pc:sldMkLst>
          <pc:docMk/>
          <pc:sldMk cId="3977380611" sldId="270"/>
        </pc:sldMkLst>
        <pc:spChg chg="mod">
          <ac:chgData name="TAN Mei Yi [Harrisdale Senior High School]" userId="f9f029c9-d743-4d60-9f2c-e74bdec1ab07" providerId="ADAL" clId="{41E2DC4D-F5A7-44C2-80AB-A6ABC97E6929}" dt="2023-06-22T08:57:55.176" v="977" actId="207"/>
          <ac:spMkLst>
            <pc:docMk/>
            <pc:sldMk cId="3977380611" sldId="270"/>
            <ac:spMk id="3" creationId="{00000000-0000-0000-0000-000000000000}"/>
          </ac:spMkLst>
        </pc:spChg>
        <pc:spChg chg="add mod">
          <ac:chgData name="TAN Mei Yi [Harrisdale Senior High School]" userId="f9f029c9-d743-4d60-9f2c-e74bdec1ab07" providerId="ADAL" clId="{41E2DC4D-F5A7-44C2-80AB-A6ABC97E6929}" dt="2023-06-22T08:57:39.504" v="973"/>
          <ac:spMkLst>
            <pc:docMk/>
            <pc:sldMk cId="3977380611" sldId="270"/>
            <ac:spMk id="4" creationId="{C1BD9743-AE42-AB55-B939-F1517B577A0E}"/>
          </ac:spMkLst>
        </pc:spChg>
        <pc:spChg chg="add mod">
          <ac:chgData name="TAN Mei Yi [Harrisdale Senior High School]" userId="f9f029c9-d743-4d60-9f2c-e74bdec1ab07" providerId="ADAL" clId="{41E2DC4D-F5A7-44C2-80AB-A6ABC97E6929}" dt="2023-06-23T00:03:35.649" v="1202" actId="404"/>
          <ac:spMkLst>
            <pc:docMk/>
            <pc:sldMk cId="3977380611" sldId="270"/>
            <ac:spMk id="5" creationId="{0FD55F1D-A876-410D-8A23-52D2FE3741B4}"/>
          </ac:spMkLst>
        </pc:spChg>
        <pc:spChg chg="del">
          <ac:chgData name="TAN Mei Yi [Harrisdale Senior High School]" userId="f9f029c9-d743-4d60-9f2c-e74bdec1ab07" providerId="ADAL" clId="{41E2DC4D-F5A7-44C2-80AB-A6ABC97E6929}" dt="2023-06-22T08:57:38.081" v="972" actId="478"/>
          <ac:spMkLst>
            <pc:docMk/>
            <pc:sldMk cId="3977380611" sldId="270"/>
            <ac:spMk id="6" creationId="{97DDF32D-75DA-4EDA-88BF-B3078C3AD4E1}"/>
          </ac:spMkLst>
        </pc:spChg>
        <pc:picChg chg="del">
          <ac:chgData name="TAN Mei Yi [Harrisdale Senior High School]" userId="f9f029c9-d743-4d60-9f2c-e74bdec1ab07" providerId="ADAL" clId="{41E2DC4D-F5A7-44C2-80AB-A6ABC97E6929}" dt="2023-06-23T00:03:30.813" v="1200" actId="478"/>
          <ac:picMkLst>
            <pc:docMk/>
            <pc:sldMk cId="3977380611" sldId="270"/>
            <ac:picMk id="2" creationId="{BEAF43AB-EDB6-B939-C508-819F455C72C8}"/>
          </ac:picMkLst>
        </pc:picChg>
      </pc:sldChg>
      <pc:sldChg chg="del">
        <pc:chgData name="TAN Mei Yi [Harrisdale Senior High School]" userId="f9f029c9-d743-4d60-9f2c-e74bdec1ab07" providerId="ADAL" clId="{41E2DC4D-F5A7-44C2-80AB-A6ABC97E6929}" dt="2023-06-22T07:26:17.179" v="115" actId="47"/>
        <pc:sldMkLst>
          <pc:docMk/>
          <pc:sldMk cId="1481058828" sldId="271"/>
        </pc:sldMkLst>
      </pc:sldChg>
      <pc:sldChg chg="addSp delSp modSp add mod modAnim">
        <pc:chgData name="TAN Mei Yi [Harrisdale Senior High School]" userId="f9f029c9-d743-4d60-9f2c-e74bdec1ab07" providerId="ADAL" clId="{41E2DC4D-F5A7-44C2-80AB-A6ABC97E6929}" dt="2023-06-23T00:31:58.956" v="1595"/>
        <pc:sldMkLst>
          <pc:docMk/>
          <pc:sldMk cId="2095205418" sldId="271"/>
        </pc:sldMkLst>
        <pc:spChg chg="add mod">
          <ac:chgData name="TAN Mei Yi [Harrisdale Senior High School]" userId="f9f029c9-d743-4d60-9f2c-e74bdec1ab07" providerId="ADAL" clId="{41E2DC4D-F5A7-44C2-80AB-A6ABC97E6929}" dt="2023-06-22T08:58:02.113" v="979"/>
          <ac:spMkLst>
            <pc:docMk/>
            <pc:sldMk cId="2095205418" sldId="271"/>
            <ac:spMk id="2" creationId="{8AD8E2F2-ED3F-CB18-F9C4-5F9211F5D3DF}"/>
          </ac:spMkLst>
        </pc:spChg>
        <pc:spChg chg="mod">
          <ac:chgData name="TAN Mei Yi [Harrisdale Senior High School]" userId="f9f029c9-d743-4d60-9f2c-e74bdec1ab07" providerId="ADAL" clId="{41E2DC4D-F5A7-44C2-80AB-A6ABC97E6929}" dt="2023-06-23T00:30:49.985" v="1463" actId="207"/>
          <ac:spMkLst>
            <pc:docMk/>
            <pc:sldMk cId="2095205418" sldId="271"/>
            <ac:spMk id="3" creationId="{00000000-0000-0000-0000-000000000000}"/>
          </ac:spMkLst>
        </pc:spChg>
        <pc:spChg chg="add del">
          <ac:chgData name="TAN Mei Yi [Harrisdale Senior High School]" userId="f9f029c9-d743-4d60-9f2c-e74bdec1ab07" providerId="ADAL" clId="{41E2DC4D-F5A7-44C2-80AB-A6ABC97E6929}" dt="2023-06-23T00:30:57.214" v="1466" actId="22"/>
          <ac:spMkLst>
            <pc:docMk/>
            <pc:sldMk cId="2095205418" sldId="271"/>
            <ac:spMk id="6" creationId="{3B13F52B-E4A0-C363-950A-CABFF13FD410}"/>
          </ac:spMkLst>
        </pc:spChg>
        <pc:spChg chg="del">
          <ac:chgData name="TAN Mei Yi [Harrisdale Senior High School]" userId="f9f029c9-d743-4d60-9f2c-e74bdec1ab07" providerId="ADAL" clId="{41E2DC4D-F5A7-44C2-80AB-A6ABC97E6929}" dt="2023-06-22T08:58:01.855" v="978" actId="478"/>
          <ac:spMkLst>
            <pc:docMk/>
            <pc:sldMk cId="2095205418" sldId="271"/>
            <ac:spMk id="6" creationId="{97DDF32D-75DA-4EDA-88BF-B3078C3AD4E1}"/>
          </ac:spMkLst>
        </pc:spChg>
        <pc:spChg chg="mod">
          <ac:chgData name="TAN Mei Yi [Harrisdale Senior High School]" userId="f9f029c9-d743-4d60-9f2c-e74bdec1ab07" providerId="ADAL" clId="{41E2DC4D-F5A7-44C2-80AB-A6ABC97E6929}" dt="2023-06-23T00:30:49.985" v="1463" actId="207"/>
          <ac:spMkLst>
            <pc:docMk/>
            <pc:sldMk cId="2095205418" sldId="271"/>
            <ac:spMk id="7" creationId="{F305A834-CE8D-7D89-EBC9-21DA39C78738}"/>
          </ac:spMkLst>
        </pc:spChg>
        <pc:spChg chg="mod">
          <ac:chgData name="TAN Mei Yi [Harrisdale Senior High School]" userId="f9f029c9-d743-4d60-9f2c-e74bdec1ab07" providerId="ADAL" clId="{41E2DC4D-F5A7-44C2-80AB-A6ABC97E6929}" dt="2023-06-23T00:30:49.985" v="1463" actId="207"/>
          <ac:spMkLst>
            <pc:docMk/>
            <pc:sldMk cId="2095205418" sldId="271"/>
            <ac:spMk id="8" creationId="{C1CBA402-9E85-A7F5-97B4-A180A7E07B33}"/>
          </ac:spMkLst>
        </pc:spChg>
        <pc:spChg chg="mod">
          <ac:chgData name="TAN Mei Yi [Harrisdale Senior High School]" userId="f9f029c9-d743-4d60-9f2c-e74bdec1ab07" providerId="ADAL" clId="{41E2DC4D-F5A7-44C2-80AB-A6ABC97E6929}" dt="2023-06-23T00:30:49.985" v="1463" actId="207"/>
          <ac:spMkLst>
            <pc:docMk/>
            <pc:sldMk cId="2095205418" sldId="271"/>
            <ac:spMk id="9" creationId="{A5635893-9AFD-B943-3697-F2ABF869E496}"/>
          </ac:spMkLst>
        </pc:spChg>
        <pc:spChg chg="add mod">
          <ac:chgData name="TAN Mei Yi [Harrisdale Senior High School]" userId="f9f029c9-d743-4d60-9f2c-e74bdec1ab07" providerId="ADAL" clId="{41E2DC4D-F5A7-44C2-80AB-A6ABC97E6929}" dt="2023-06-23T00:31:37.342" v="1591" actId="14100"/>
          <ac:spMkLst>
            <pc:docMk/>
            <pc:sldMk cId="2095205418" sldId="271"/>
            <ac:spMk id="10" creationId="{EB559582-912A-5BA6-011A-CBB1D4320EEF}"/>
          </ac:spMkLst>
        </pc:spChg>
        <pc:spChg chg="mod">
          <ac:chgData name="TAN Mei Yi [Harrisdale Senior High School]" userId="f9f029c9-d743-4d60-9f2c-e74bdec1ab07" providerId="ADAL" clId="{41E2DC4D-F5A7-44C2-80AB-A6ABC97E6929}" dt="2023-06-23T00:30:49.985" v="1463" actId="207"/>
          <ac:spMkLst>
            <pc:docMk/>
            <pc:sldMk cId="2095205418" sldId="271"/>
            <ac:spMk id="11" creationId="{7C702422-75B8-0BB9-3CB6-B81410391AB2}"/>
          </ac:spMkLst>
        </pc:spChg>
        <pc:spChg chg="mod">
          <ac:chgData name="TAN Mei Yi [Harrisdale Senior High School]" userId="f9f029c9-d743-4d60-9f2c-e74bdec1ab07" providerId="ADAL" clId="{41E2DC4D-F5A7-44C2-80AB-A6ABC97E6929}" dt="2023-06-23T00:30:49.985" v="1463" actId="207"/>
          <ac:spMkLst>
            <pc:docMk/>
            <pc:sldMk cId="2095205418" sldId="271"/>
            <ac:spMk id="12" creationId="{552D2F31-5149-67F9-243B-D05D7C20BDCD}"/>
          </ac:spMkLst>
        </pc:spChg>
        <pc:spChg chg="mod">
          <ac:chgData name="TAN Mei Yi [Harrisdale Senior High School]" userId="f9f029c9-d743-4d60-9f2c-e74bdec1ab07" providerId="ADAL" clId="{41E2DC4D-F5A7-44C2-80AB-A6ABC97E6929}" dt="2023-06-23T00:30:49.985" v="1463" actId="207"/>
          <ac:spMkLst>
            <pc:docMk/>
            <pc:sldMk cId="2095205418" sldId="271"/>
            <ac:spMk id="13" creationId="{048511B5-5B37-E782-B6B3-7EBA16D5FD15}"/>
          </ac:spMkLst>
        </pc:spChg>
        <pc:spChg chg="mod">
          <ac:chgData name="TAN Mei Yi [Harrisdale Senior High School]" userId="f9f029c9-d743-4d60-9f2c-e74bdec1ab07" providerId="ADAL" clId="{41E2DC4D-F5A7-44C2-80AB-A6ABC97E6929}" dt="2023-06-23T00:30:49.985" v="1463" actId="207"/>
          <ac:spMkLst>
            <pc:docMk/>
            <pc:sldMk cId="2095205418" sldId="271"/>
            <ac:spMk id="14" creationId="{4ED04D20-8326-BB80-F054-282E61927C46}"/>
          </ac:spMkLst>
        </pc:spChg>
        <pc:spChg chg="mod">
          <ac:chgData name="TAN Mei Yi [Harrisdale Senior High School]" userId="f9f029c9-d743-4d60-9f2c-e74bdec1ab07" providerId="ADAL" clId="{41E2DC4D-F5A7-44C2-80AB-A6ABC97E6929}" dt="2023-06-23T00:30:49.985" v="1463" actId="207"/>
          <ac:spMkLst>
            <pc:docMk/>
            <pc:sldMk cId="2095205418" sldId="271"/>
            <ac:spMk id="15" creationId="{1E6D7B47-2B10-2972-D594-3F5CC0C2FB24}"/>
          </ac:spMkLst>
        </pc:spChg>
        <pc:spChg chg="mod">
          <ac:chgData name="TAN Mei Yi [Harrisdale Senior High School]" userId="f9f029c9-d743-4d60-9f2c-e74bdec1ab07" providerId="ADAL" clId="{41E2DC4D-F5A7-44C2-80AB-A6ABC97E6929}" dt="2023-06-23T00:30:49.985" v="1463" actId="207"/>
          <ac:spMkLst>
            <pc:docMk/>
            <pc:sldMk cId="2095205418" sldId="271"/>
            <ac:spMk id="16" creationId="{8ED53044-ACE3-6C3A-C401-A912D4AC1D79}"/>
          </ac:spMkLst>
        </pc:spChg>
        <pc:spChg chg="mod">
          <ac:chgData name="TAN Mei Yi [Harrisdale Senior High School]" userId="f9f029c9-d743-4d60-9f2c-e74bdec1ab07" providerId="ADAL" clId="{41E2DC4D-F5A7-44C2-80AB-A6ABC97E6929}" dt="2023-06-23T00:30:49.985" v="1463" actId="207"/>
          <ac:spMkLst>
            <pc:docMk/>
            <pc:sldMk cId="2095205418" sldId="271"/>
            <ac:spMk id="17" creationId="{17E5B637-0386-B2BC-EA8E-357D251FD1C4}"/>
          </ac:spMkLst>
        </pc:spChg>
        <pc:picChg chg="mod modCrop">
          <ac:chgData name="TAN Mei Yi [Harrisdale Senior High School]" userId="f9f029c9-d743-4d60-9f2c-e74bdec1ab07" providerId="ADAL" clId="{41E2DC4D-F5A7-44C2-80AB-A6ABC97E6929}" dt="2023-06-23T00:31:58.956" v="1595"/>
          <ac:picMkLst>
            <pc:docMk/>
            <pc:sldMk cId="2095205418" sldId="271"/>
            <ac:picMk id="5" creationId="{985C436B-9F21-50B9-059A-D6ECCEBE9DF5}"/>
          </ac:picMkLst>
        </pc:picChg>
      </pc:sldChg>
      <pc:sldChg chg="del">
        <pc:chgData name="TAN Mei Yi [Harrisdale Senior High School]" userId="f9f029c9-d743-4d60-9f2c-e74bdec1ab07" providerId="ADAL" clId="{41E2DC4D-F5A7-44C2-80AB-A6ABC97E6929}" dt="2023-06-22T07:26:17.179" v="115" actId="47"/>
        <pc:sldMkLst>
          <pc:docMk/>
          <pc:sldMk cId="1803954934" sldId="274"/>
        </pc:sldMkLst>
      </pc:sldChg>
      <pc:sldChg chg="modSp mod">
        <pc:chgData name="TAN Mei Yi [Harrisdale Senior High School]" userId="f9f029c9-d743-4d60-9f2c-e74bdec1ab07" providerId="ADAL" clId="{41E2DC4D-F5A7-44C2-80AB-A6ABC97E6929}" dt="2023-06-22T09:00:50.418" v="1011" actId="20577"/>
        <pc:sldMkLst>
          <pc:docMk/>
          <pc:sldMk cId="3000480193" sldId="288"/>
        </pc:sldMkLst>
        <pc:spChg chg="mod">
          <ac:chgData name="TAN Mei Yi [Harrisdale Senior High School]" userId="f9f029c9-d743-4d60-9f2c-e74bdec1ab07" providerId="ADAL" clId="{41E2DC4D-F5A7-44C2-80AB-A6ABC97E6929}" dt="2023-06-22T09:00:50.418" v="1011" actId="20577"/>
          <ac:spMkLst>
            <pc:docMk/>
            <pc:sldMk cId="3000480193" sldId="288"/>
            <ac:spMk id="5" creationId="{00000000-0000-0000-0000-000000000000}"/>
          </ac:spMkLst>
        </pc:spChg>
      </pc:sldChg>
      <pc:sldChg chg="addSp delSp modSp mod">
        <pc:chgData name="TAN Mei Yi [Harrisdale Senior High School]" userId="f9f029c9-d743-4d60-9f2c-e74bdec1ab07" providerId="ADAL" clId="{41E2DC4D-F5A7-44C2-80AB-A6ABC97E6929}" dt="2023-06-22T07:23:15.790" v="81" actId="20577"/>
        <pc:sldMkLst>
          <pc:docMk/>
          <pc:sldMk cId="2226349418" sldId="292"/>
        </pc:sldMkLst>
        <pc:spChg chg="mod">
          <ac:chgData name="TAN Mei Yi [Harrisdale Senior High School]" userId="f9f029c9-d743-4d60-9f2c-e74bdec1ab07" providerId="ADAL" clId="{41E2DC4D-F5A7-44C2-80AB-A6ABC97E6929}" dt="2023-06-22T07:22:58.740" v="17" actId="20577"/>
          <ac:spMkLst>
            <pc:docMk/>
            <pc:sldMk cId="2226349418" sldId="292"/>
            <ac:spMk id="21" creationId="{8E7845BC-DC72-44E1-BABF-6AFB4DC3022D}"/>
          </ac:spMkLst>
        </pc:spChg>
        <pc:spChg chg="mod">
          <ac:chgData name="TAN Mei Yi [Harrisdale Senior High School]" userId="f9f029c9-d743-4d60-9f2c-e74bdec1ab07" providerId="ADAL" clId="{41E2DC4D-F5A7-44C2-80AB-A6ABC97E6929}" dt="2023-06-22T07:23:15.790" v="81" actId="20577"/>
          <ac:spMkLst>
            <pc:docMk/>
            <pc:sldMk cId="2226349418" sldId="292"/>
            <ac:spMk id="22" creationId="{046BE2BE-401B-43B6-9F59-E6AE635E14BD}"/>
          </ac:spMkLst>
        </pc:spChg>
        <pc:graphicFrameChg chg="add del mod">
          <ac:chgData name="TAN Mei Yi [Harrisdale Senior High School]" userId="f9f029c9-d743-4d60-9f2c-e74bdec1ab07" providerId="ADAL" clId="{41E2DC4D-F5A7-44C2-80AB-A6ABC97E6929}" dt="2023-06-22T07:22:26.678" v="1" actId="478"/>
          <ac:graphicFrameMkLst>
            <pc:docMk/>
            <pc:sldMk cId="2226349418" sldId="292"/>
            <ac:graphicFrameMk id="2" creationId="{578E8EEC-BC2D-BB4C-5028-5C255F99BB78}"/>
          </ac:graphicFrameMkLst>
        </pc:graphicFrameChg>
      </pc:sldChg>
      <pc:sldChg chg="del">
        <pc:chgData name="TAN Mei Yi [Harrisdale Senior High School]" userId="f9f029c9-d743-4d60-9f2c-e74bdec1ab07" providerId="ADAL" clId="{41E2DC4D-F5A7-44C2-80AB-A6ABC97E6929}" dt="2023-06-22T07:26:17.179" v="115" actId="47"/>
        <pc:sldMkLst>
          <pc:docMk/>
          <pc:sldMk cId="297318505" sldId="308"/>
        </pc:sldMkLst>
      </pc:sldChg>
      <pc:sldChg chg="del">
        <pc:chgData name="TAN Mei Yi [Harrisdale Senior High School]" userId="f9f029c9-d743-4d60-9f2c-e74bdec1ab07" providerId="ADAL" clId="{41E2DC4D-F5A7-44C2-80AB-A6ABC97E6929}" dt="2023-06-22T07:26:17.179" v="115" actId="47"/>
        <pc:sldMkLst>
          <pc:docMk/>
          <pc:sldMk cId="938807537" sldId="309"/>
        </pc:sldMkLst>
      </pc:sldChg>
      <pc:sldChg chg="del">
        <pc:chgData name="TAN Mei Yi [Harrisdale Senior High School]" userId="f9f029c9-d743-4d60-9f2c-e74bdec1ab07" providerId="ADAL" clId="{41E2DC4D-F5A7-44C2-80AB-A6ABC97E6929}" dt="2023-06-22T07:26:17.179" v="115" actId="47"/>
        <pc:sldMkLst>
          <pc:docMk/>
          <pc:sldMk cId="116718190" sldId="340"/>
        </pc:sldMkLst>
      </pc:sldChg>
      <pc:sldChg chg="del">
        <pc:chgData name="TAN Mei Yi [Harrisdale Senior High School]" userId="f9f029c9-d743-4d60-9f2c-e74bdec1ab07" providerId="ADAL" clId="{41E2DC4D-F5A7-44C2-80AB-A6ABC97E6929}" dt="2023-06-22T07:26:17.179" v="115" actId="47"/>
        <pc:sldMkLst>
          <pc:docMk/>
          <pc:sldMk cId="2660949895" sldId="341"/>
        </pc:sldMkLst>
      </pc:sldChg>
      <pc:sldChg chg="addSp delSp modSp add mod modAnim">
        <pc:chgData name="TAN Mei Yi [Harrisdale Senior High School]" userId="f9f029c9-d743-4d60-9f2c-e74bdec1ab07" providerId="ADAL" clId="{41E2DC4D-F5A7-44C2-80AB-A6ABC97E6929}" dt="2023-06-22T07:27:08.309" v="122"/>
        <pc:sldMkLst>
          <pc:docMk/>
          <pc:sldMk cId="1171885929" sldId="342"/>
        </pc:sldMkLst>
        <pc:spChg chg="add mod">
          <ac:chgData name="TAN Mei Yi [Harrisdale Senior High School]" userId="f9f029c9-d743-4d60-9f2c-e74bdec1ab07" providerId="ADAL" clId="{41E2DC4D-F5A7-44C2-80AB-A6ABC97E6929}" dt="2023-06-22T07:24:02.481" v="91"/>
          <ac:spMkLst>
            <pc:docMk/>
            <pc:sldMk cId="1171885929" sldId="342"/>
            <ac:spMk id="2" creationId="{66B7A932-45F5-5B9E-5218-179B34C7E12E}"/>
          </ac:spMkLst>
        </pc:spChg>
        <pc:spChg chg="mod">
          <ac:chgData name="TAN Mei Yi [Harrisdale Senior High School]" userId="f9f029c9-d743-4d60-9f2c-e74bdec1ab07" providerId="ADAL" clId="{41E2DC4D-F5A7-44C2-80AB-A6ABC97E6929}" dt="2023-06-22T07:27:03.536" v="121" actId="207"/>
          <ac:spMkLst>
            <pc:docMk/>
            <pc:sldMk cId="1171885929" sldId="342"/>
            <ac:spMk id="3" creationId="{3538EDBE-9072-4203-8EC9-5F564B770271}"/>
          </ac:spMkLst>
        </pc:spChg>
        <pc:spChg chg="del">
          <ac:chgData name="TAN Mei Yi [Harrisdale Senior High School]" userId="f9f029c9-d743-4d60-9f2c-e74bdec1ab07" providerId="ADAL" clId="{41E2DC4D-F5A7-44C2-80AB-A6ABC97E6929}" dt="2023-06-22T07:24:01.661" v="90" actId="478"/>
          <ac:spMkLst>
            <pc:docMk/>
            <pc:sldMk cId="1171885929" sldId="342"/>
            <ac:spMk id="4" creationId="{245C0A7D-D7F1-445D-9DDB-5C70B5C432FD}"/>
          </ac:spMkLst>
        </pc:spChg>
        <pc:spChg chg="mod">
          <ac:chgData name="TAN Mei Yi [Harrisdale Senior High School]" userId="f9f029c9-d743-4d60-9f2c-e74bdec1ab07" providerId="ADAL" clId="{41E2DC4D-F5A7-44C2-80AB-A6ABC97E6929}" dt="2023-06-22T07:26:45.932" v="118" actId="207"/>
          <ac:spMkLst>
            <pc:docMk/>
            <pc:sldMk cId="1171885929" sldId="342"/>
            <ac:spMk id="6" creationId="{CDEB31D1-A000-4842-8332-79C320826BAC}"/>
          </ac:spMkLst>
        </pc:spChg>
      </pc:sldChg>
      <pc:sldChg chg="addSp delSp modSp add mod delAnim modAnim">
        <pc:chgData name="TAN Mei Yi [Harrisdale Senior High School]" userId="f9f029c9-d743-4d60-9f2c-e74bdec1ab07" providerId="ADAL" clId="{41E2DC4D-F5A7-44C2-80AB-A6ABC97E6929}" dt="2023-06-22T08:09:35.936" v="562"/>
        <pc:sldMkLst>
          <pc:docMk/>
          <pc:sldMk cId="6328878" sldId="343"/>
        </pc:sldMkLst>
        <pc:spChg chg="del">
          <ac:chgData name="TAN Mei Yi [Harrisdale Senior High School]" userId="f9f029c9-d743-4d60-9f2c-e74bdec1ab07" providerId="ADAL" clId="{41E2DC4D-F5A7-44C2-80AB-A6ABC97E6929}" dt="2023-06-22T07:59:04.815" v="146" actId="478"/>
          <ac:spMkLst>
            <pc:docMk/>
            <pc:sldMk cId="6328878" sldId="343"/>
            <ac:spMk id="3" creationId="{3538EDBE-9072-4203-8EC9-5F564B770271}"/>
          </ac:spMkLst>
        </pc:spChg>
        <pc:spChg chg="del">
          <ac:chgData name="TAN Mei Yi [Harrisdale Senior High School]" userId="f9f029c9-d743-4d60-9f2c-e74bdec1ab07" providerId="ADAL" clId="{41E2DC4D-F5A7-44C2-80AB-A6ABC97E6929}" dt="2023-06-22T07:59:00.244" v="144" actId="478"/>
          <ac:spMkLst>
            <pc:docMk/>
            <pc:sldMk cId="6328878" sldId="343"/>
            <ac:spMk id="6" creationId="{CDEB31D1-A000-4842-8332-79C320826BAC}"/>
          </ac:spMkLst>
        </pc:spChg>
        <pc:spChg chg="add del mod">
          <ac:chgData name="TAN Mei Yi [Harrisdale Senior High School]" userId="f9f029c9-d743-4d60-9f2c-e74bdec1ab07" providerId="ADAL" clId="{41E2DC4D-F5A7-44C2-80AB-A6ABC97E6929}" dt="2023-06-22T07:59:07.282" v="147" actId="478"/>
          <ac:spMkLst>
            <pc:docMk/>
            <pc:sldMk cId="6328878" sldId="343"/>
            <ac:spMk id="9" creationId="{8980A111-CB86-84DE-1DA1-5E19BA225F2E}"/>
          </ac:spMkLst>
        </pc:spChg>
        <pc:spChg chg="add mod ord">
          <ac:chgData name="TAN Mei Yi [Harrisdale Senior High School]" userId="f9f029c9-d743-4d60-9f2c-e74bdec1ab07" providerId="ADAL" clId="{41E2DC4D-F5A7-44C2-80AB-A6ABC97E6929}" dt="2023-06-22T08:02:51.598" v="490" actId="167"/>
          <ac:spMkLst>
            <pc:docMk/>
            <pc:sldMk cId="6328878" sldId="343"/>
            <ac:spMk id="10" creationId="{FC638C4C-582A-22EF-ACB3-4AB60C721E9D}"/>
          </ac:spMkLst>
        </pc:spChg>
        <pc:spChg chg="add mod">
          <ac:chgData name="TAN Mei Yi [Harrisdale Senior High School]" userId="f9f029c9-d743-4d60-9f2c-e74bdec1ab07" providerId="ADAL" clId="{41E2DC4D-F5A7-44C2-80AB-A6ABC97E6929}" dt="2023-06-22T08:09:33.221" v="561" actId="20577"/>
          <ac:spMkLst>
            <pc:docMk/>
            <pc:sldMk cId="6328878" sldId="343"/>
            <ac:spMk id="11" creationId="{64C16A54-43FE-8B71-79E8-E2869D358CFB}"/>
          </ac:spMkLst>
        </pc:spChg>
        <pc:spChg chg="add mod">
          <ac:chgData name="TAN Mei Yi [Harrisdale Senior High School]" userId="f9f029c9-d743-4d60-9f2c-e74bdec1ab07" providerId="ADAL" clId="{41E2DC4D-F5A7-44C2-80AB-A6ABC97E6929}" dt="2023-06-22T08:09:30.090" v="560" actId="20577"/>
          <ac:spMkLst>
            <pc:docMk/>
            <pc:sldMk cId="6328878" sldId="343"/>
            <ac:spMk id="12" creationId="{C17686EA-1560-1733-A0BC-20D1CA163001}"/>
          </ac:spMkLst>
        </pc:spChg>
        <pc:picChg chg="del">
          <ac:chgData name="TAN Mei Yi [Harrisdale Senior High School]" userId="f9f029c9-d743-4d60-9f2c-e74bdec1ab07" providerId="ADAL" clId="{41E2DC4D-F5A7-44C2-80AB-A6ABC97E6929}" dt="2023-06-22T07:58:57.075" v="143" actId="478"/>
          <ac:picMkLst>
            <pc:docMk/>
            <pc:sldMk cId="6328878" sldId="343"/>
            <ac:picMk id="5" creationId="{412968DE-5550-40AA-8218-8F52CD425FC7}"/>
          </ac:picMkLst>
        </pc:picChg>
        <pc:picChg chg="add mod ord modCrop">
          <ac:chgData name="TAN Mei Yi [Harrisdale Senior High School]" userId="f9f029c9-d743-4d60-9f2c-e74bdec1ab07" providerId="ADAL" clId="{41E2DC4D-F5A7-44C2-80AB-A6ABC97E6929}" dt="2023-06-22T08:03:02.524" v="493" actId="167"/>
          <ac:picMkLst>
            <pc:docMk/>
            <pc:sldMk cId="6328878" sldId="343"/>
            <ac:picMk id="7" creationId="{888607D7-0030-48A4-829E-12BAC5354875}"/>
          </ac:picMkLst>
        </pc:picChg>
      </pc:sldChg>
      <pc:sldChg chg="modSp add mod ord modAnim">
        <pc:chgData name="TAN Mei Yi [Harrisdale Senior High School]" userId="f9f029c9-d743-4d60-9f2c-e74bdec1ab07" providerId="ADAL" clId="{41E2DC4D-F5A7-44C2-80AB-A6ABC97E6929}" dt="2023-06-22T08:21:55.602" v="745" actId="20577"/>
        <pc:sldMkLst>
          <pc:docMk/>
          <pc:sldMk cId="2535872552" sldId="344"/>
        </pc:sldMkLst>
        <pc:spChg chg="mod">
          <ac:chgData name="TAN Mei Yi [Harrisdale Senior High School]" userId="f9f029c9-d743-4d60-9f2c-e74bdec1ab07" providerId="ADAL" clId="{41E2DC4D-F5A7-44C2-80AB-A6ABC97E6929}" dt="2023-06-22T08:21:55.602" v="745" actId="20577"/>
          <ac:spMkLst>
            <pc:docMk/>
            <pc:sldMk cId="2535872552" sldId="344"/>
            <ac:spMk id="3" creationId="{0A3F7536-9113-4C5A-870B-06C8B27386A9}"/>
          </ac:spMkLst>
        </pc:spChg>
      </pc:sldChg>
      <pc:sldChg chg="addSp delSp modSp add mod addAnim delAnim modAnim">
        <pc:chgData name="TAN Mei Yi [Harrisdale Senior High School]" userId="f9f029c9-d743-4d60-9f2c-e74bdec1ab07" providerId="ADAL" clId="{41E2DC4D-F5A7-44C2-80AB-A6ABC97E6929}" dt="2023-06-23T00:25:19.840" v="1222"/>
        <pc:sldMkLst>
          <pc:docMk/>
          <pc:sldMk cId="1848725851" sldId="345"/>
        </pc:sldMkLst>
        <pc:spChg chg="add del mod">
          <ac:chgData name="TAN Mei Yi [Harrisdale Senior High School]" userId="f9f029c9-d743-4d60-9f2c-e74bdec1ab07" providerId="ADAL" clId="{41E2DC4D-F5A7-44C2-80AB-A6ABC97E6929}" dt="2023-06-23T00:25:04.235" v="1220" actId="164"/>
          <ac:spMkLst>
            <pc:docMk/>
            <pc:sldMk cId="1848725851" sldId="345"/>
            <ac:spMk id="2" creationId="{CF9B3B0C-247E-4E55-9ADF-939253956667}"/>
          </ac:spMkLst>
        </pc:spChg>
        <pc:spChg chg="mod">
          <ac:chgData name="TAN Mei Yi [Harrisdale Senior High School]" userId="f9f029c9-d743-4d60-9f2c-e74bdec1ab07" providerId="ADAL" clId="{41E2DC4D-F5A7-44C2-80AB-A6ABC97E6929}" dt="2023-06-22T09:05:18.551" v="1053" actId="20577"/>
          <ac:spMkLst>
            <pc:docMk/>
            <pc:sldMk cId="1848725851" sldId="345"/>
            <ac:spMk id="3" creationId="{00000000-0000-0000-0000-000000000000}"/>
          </ac:spMkLst>
        </pc:spChg>
        <pc:spChg chg="add mod">
          <ac:chgData name="TAN Mei Yi [Harrisdale Senior High School]" userId="f9f029c9-d743-4d60-9f2c-e74bdec1ab07" providerId="ADAL" clId="{41E2DC4D-F5A7-44C2-80AB-A6ABC97E6929}" dt="2023-06-22T08:29:40.598" v="954"/>
          <ac:spMkLst>
            <pc:docMk/>
            <pc:sldMk cId="1848725851" sldId="345"/>
            <ac:spMk id="4" creationId="{7BC4DBEE-B0B5-5C0D-5233-A7B025621A45}"/>
          </ac:spMkLst>
        </pc:spChg>
        <pc:spChg chg="mod">
          <ac:chgData name="TAN Mei Yi [Harrisdale Senior High School]" userId="f9f029c9-d743-4d60-9f2c-e74bdec1ab07" providerId="ADAL" clId="{41E2DC4D-F5A7-44C2-80AB-A6ABC97E6929}" dt="2023-06-23T00:24:56" v="1217" actId="20577"/>
          <ac:spMkLst>
            <pc:docMk/>
            <pc:sldMk cId="1848725851" sldId="345"/>
            <ac:spMk id="6" creationId="{00000000-0000-0000-0000-000000000000}"/>
          </ac:spMkLst>
        </pc:spChg>
        <pc:spChg chg="del">
          <ac:chgData name="TAN Mei Yi [Harrisdale Senior High School]" userId="f9f029c9-d743-4d60-9f2c-e74bdec1ab07" providerId="ADAL" clId="{41E2DC4D-F5A7-44C2-80AB-A6ABC97E6929}" dt="2023-06-22T08:29:40.304" v="953" actId="478"/>
          <ac:spMkLst>
            <pc:docMk/>
            <pc:sldMk cId="1848725851" sldId="345"/>
            <ac:spMk id="7" creationId="{B30E0EBF-6A14-4D22-AD17-EE0D872A1031}"/>
          </ac:spMkLst>
        </pc:spChg>
        <pc:spChg chg="mod">
          <ac:chgData name="TAN Mei Yi [Harrisdale Senior High School]" userId="f9f029c9-d743-4d60-9f2c-e74bdec1ab07" providerId="ADAL" clId="{41E2DC4D-F5A7-44C2-80AB-A6ABC97E6929}" dt="2023-06-23T00:25:10.980" v="1221" actId="164"/>
          <ac:spMkLst>
            <pc:docMk/>
            <pc:sldMk cId="1848725851" sldId="345"/>
            <ac:spMk id="9" creationId="{927F3717-1B30-48B9-80FB-836CBC06D884}"/>
          </ac:spMkLst>
        </pc:spChg>
        <pc:grpChg chg="add mod">
          <ac:chgData name="TAN Mei Yi [Harrisdale Senior High School]" userId="f9f029c9-d743-4d60-9f2c-e74bdec1ab07" providerId="ADAL" clId="{41E2DC4D-F5A7-44C2-80AB-A6ABC97E6929}" dt="2023-06-23T00:25:10.980" v="1221" actId="164"/>
          <ac:grpSpMkLst>
            <pc:docMk/>
            <pc:sldMk cId="1848725851" sldId="345"/>
            <ac:grpSpMk id="5" creationId="{6F554977-3762-3B56-05C9-85A6C3E051D3}"/>
          </ac:grpSpMkLst>
        </pc:grpChg>
        <pc:grpChg chg="add mod">
          <ac:chgData name="TAN Mei Yi [Harrisdale Senior High School]" userId="f9f029c9-d743-4d60-9f2c-e74bdec1ab07" providerId="ADAL" clId="{41E2DC4D-F5A7-44C2-80AB-A6ABC97E6929}" dt="2023-06-23T00:25:10.980" v="1221" actId="164"/>
          <ac:grpSpMkLst>
            <pc:docMk/>
            <pc:sldMk cId="1848725851" sldId="345"/>
            <ac:grpSpMk id="7" creationId="{A194CE0D-8CCF-8B06-3F7C-47CE7808D65F}"/>
          </ac:grpSpMkLst>
        </pc:grpChg>
        <pc:picChg chg="mod">
          <ac:chgData name="TAN Mei Yi [Harrisdale Senior High School]" userId="f9f029c9-d743-4d60-9f2c-e74bdec1ab07" providerId="ADAL" clId="{41E2DC4D-F5A7-44C2-80AB-A6ABC97E6929}" dt="2023-06-23T00:25:04.235" v="1220" actId="164"/>
          <ac:picMkLst>
            <pc:docMk/>
            <pc:sldMk cId="1848725851" sldId="345"/>
            <ac:picMk id="1026" creationId="{00000000-0000-0000-0000-000000000000}"/>
          </ac:picMkLst>
        </pc:picChg>
      </pc:sldChg>
      <pc:sldChg chg="add del">
        <pc:chgData name="TAN Mei Yi [Harrisdale Senior High School]" userId="f9f029c9-d743-4d60-9f2c-e74bdec1ab07" providerId="ADAL" clId="{41E2DC4D-F5A7-44C2-80AB-A6ABC97E6929}" dt="2023-06-22T08:27:34.253" v="951" actId="47"/>
        <pc:sldMkLst>
          <pc:docMk/>
          <pc:sldMk cId="3272475681" sldId="345"/>
        </pc:sldMkLst>
      </pc:sldChg>
      <pc:sldChg chg="addSp delSp modSp add mod delAnim modAnim">
        <pc:chgData name="TAN Mei Yi [Harrisdale Senior High School]" userId="f9f029c9-d743-4d60-9f2c-e74bdec1ab07" providerId="ADAL" clId="{41E2DC4D-F5A7-44C2-80AB-A6ABC97E6929}" dt="2023-06-23T02:26:45.843" v="2011" actId="20577"/>
        <pc:sldMkLst>
          <pc:docMk/>
          <pc:sldMk cId="501310011" sldId="346"/>
        </pc:sldMkLst>
        <pc:spChg chg="del">
          <ac:chgData name="TAN Mei Yi [Harrisdale Senior High School]" userId="f9f029c9-d743-4d60-9f2c-e74bdec1ab07" providerId="ADAL" clId="{41E2DC4D-F5A7-44C2-80AB-A6ABC97E6929}" dt="2023-06-22T08:59:16.357" v="981" actId="478"/>
          <ac:spMkLst>
            <pc:docMk/>
            <pc:sldMk cId="501310011" sldId="346"/>
            <ac:spMk id="3" creationId="{00000000-0000-0000-0000-000000000000}"/>
          </ac:spMkLst>
        </pc:spChg>
        <pc:spChg chg="add mod">
          <ac:chgData name="TAN Mei Yi [Harrisdale Senior High School]" userId="f9f029c9-d743-4d60-9f2c-e74bdec1ab07" providerId="ADAL" clId="{41E2DC4D-F5A7-44C2-80AB-A6ABC97E6929}" dt="2023-06-23T01:58:15.055" v="1680" actId="403"/>
          <ac:spMkLst>
            <pc:docMk/>
            <pc:sldMk cId="501310011" sldId="346"/>
            <ac:spMk id="3" creationId="{351E8F32-F50F-DA83-E3E1-BC633CC0D6BA}"/>
          </ac:spMkLst>
        </pc:spChg>
        <pc:spChg chg="add mod">
          <ac:chgData name="TAN Mei Yi [Harrisdale Senior High School]" userId="f9f029c9-d743-4d60-9f2c-e74bdec1ab07" providerId="ADAL" clId="{41E2DC4D-F5A7-44C2-80AB-A6ABC97E6929}" dt="2023-06-23T02:04:21.560" v="1941" actId="1076"/>
          <ac:spMkLst>
            <pc:docMk/>
            <pc:sldMk cId="501310011" sldId="346"/>
            <ac:spMk id="4" creationId="{E6BA0CC7-F154-5712-4EA3-570D1D3C41D6}"/>
          </ac:spMkLst>
        </pc:spChg>
        <pc:spChg chg="add mod">
          <ac:chgData name="TAN Mei Yi [Harrisdale Senior High School]" userId="f9f029c9-d743-4d60-9f2c-e74bdec1ab07" providerId="ADAL" clId="{41E2DC4D-F5A7-44C2-80AB-A6ABC97E6929}" dt="2023-06-23T02:08:27.842" v="1967" actId="1076"/>
          <ac:spMkLst>
            <pc:docMk/>
            <pc:sldMk cId="501310011" sldId="346"/>
            <ac:spMk id="5" creationId="{3BDC48ED-E2D2-3FFE-33B7-3CF6649E652B}"/>
          </ac:spMkLst>
        </pc:spChg>
        <pc:spChg chg="add mod">
          <ac:chgData name="TAN Mei Yi [Harrisdale Senior High School]" userId="f9f029c9-d743-4d60-9f2c-e74bdec1ab07" providerId="ADAL" clId="{41E2DC4D-F5A7-44C2-80AB-A6ABC97E6929}" dt="2023-06-23T02:09:13.664" v="1998" actId="1076"/>
          <ac:spMkLst>
            <pc:docMk/>
            <pc:sldMk cId="501310011" sldId="346"/>
            <ac:spMk id="6" creationId="{9564BC91-12B9-D169-ADEC-3ECB6ADAA483}"/>
          </ac:spMkLst>
        </pc:spChg>
        <pc:spChg chg="add del mod">
          <ac:chgData name="TAN Mei Yi [Harrisdale Senior High School]" userId="f9f029c9-d743-4d60-9f2c-e74bdec1ab07" providerId="ADAL" clId="{41E2DC4D-F5A7-44C2-80AB-A6ABC97E6929}" dt="2023-06-22T08:59:22.015" v="984" actId="478"/>
          <ac:spMkLst>
            <pc:docMk/>
            <pc:sldMk cId="501310011" sldId="346"/>
            <ac:spMk id="6" creationId="{D0ED2BCA-FBF6-7238-0C77-32BC360DBB71}"/>
          </ac:spMkLst>
        </pc:spChg>
        <pc:spChg chg="add mod">
          <ac:chgData name="TAN Mei Yi [Harrisdale Senior High School]" userId="f9f029c9-d743-4d60-9f2c-e74bdec1ab07" providerId="ADAL" clId="{41E2DC4D-F5A7-44C2-80AB-A6ABC97E6929}" dt="2023-06-23T02:26:45.843" v="2011" actId="20577"/>
          <ac:spMkLst>
            <pc:docMk/>
            <pc:sldMk cId="501310011" sldId="346"/>
            <ac:spMk id="7" creationId="{B76179DA-4DC8-96E3-472B-A53F5DB44D31}"/>
          </ac:spMkLst>
        </pc:spChg>
        <pc:spChg chg="del">
          <ac:chgData name="TAN Mei Yi [Harrisdale Senior High School]" userId="f9f029c9-d743-4d60-9f2c-e74bdec1ab07" providerId="ADAL" clId="{41E2DC4D-F5A7-44C2-80AB-A6ABC97E6929}" dt="2023-06-22T08:59:16.357" v="981" actId="478"/>
          <ac:spMkLst>
            <pc:docMk/>
            <pc:sldMk cId="501310011" sldId="346"/>
            <ac:spMk id="7" creationId="{F305A834-CE8D-7D89-EBC9-21DA39C78738}"/>
          </ac:spMkLst>
        </pc:spChg>
        <pc:spChg chg="del">
          <ac:chgData name="TAN Mei Yi [Harrisdale Senior High School]" userId="f9f029c9-d743-4d60-9f2c-e74bdec1ab07" providerId="ADAL" clId="{41E2DC4D-F5A7-44C2-80AB-A6ABC97E6929}" dt="2023-06-22T08:59:16.357" v="981" actId="478"/>
          <ac:spMkLst>
            <pc:docMk/>
            <pc:sldMk cId="501310011" sldId="346"/>
            <ac:spMk id="8" creationId="{C1CBA402-9E85-A7F5-97B4-A180A7E07B33}"/>
          </ac:spMkLst>
        </pc:spChg>
        <pc:spChg chg="del">
          <ac:chgData name="TAN Mei Yi [Harrisdale Senior High School]" userId="f9f029c9-d743-4d60-9f2c-e74bdec1ab07" providerId="ADAL" clId="{41E2DC4D-F5A7-44C2-80AB-A6ABC97E6929}" dt="2023-06-22T08:59:16.357" v="981" actId="478"/>
          <ac:spMkLst>
            <pc:docMk/>
            <pc:sldMk cId="501310011" sldId="346"/>
            <ac:spMk id="9" creationId="{A5635893-9AFD-B943-3697-F2ABF869E496}"/>
          </ac:spMkLst>
        </pc:spChg>
        <pc:spChg chg="del">
          <ac:chgData name="TAN Mei Yi [Harrisdale Senior High School]" userId="f9f029c9-d743-4d60-9f2c-e74bdec1ab07" providerId="ADAL" clId="{41E2DC4D-F5A7-44C2-80AB-A6ABC97E6929}" dt="2023-06-22T08:59:16.357" v="981" actId="478"/>
          <ac:spMkLst>
            <pc:docMk/>
            <pc:sldMk cId="501310011" sldId="346"/>
            <ac:spMk id="11" creationId="{7C702422-75B8-0BB9-3CB6-B81410391AB2}"/>
          </ac:spMkLst>
        </pc:spChg>
        <pc:spChg chg="del">
          <ac:chgData name="TAN Mei Yi [Harrisdale Senior High School]" userId="f9f029c9-d743-4d60-9f2c-e74bdec1ab07" providerId="ADAL" clId="{41E2DC4D-F5A7-44C2-80AB-A6ABC97E6929}" dt="2023-06-22T08:59:16.357" v="981" actId="478"/>
          <ac:spMkLst>
            <pc:docMk/>
            <pc:sldMk cId="501310011" sldId="346"/>
            <ac:spMk id="12" creationId="{552D2F31-5149-67F9-243B-D05D7C20BDCD}"/>
          </ac:spMkLst>
        </pc:spChg>
        <pc:spChg chg="del">
          <ac:chgData name="TAN Mei Yi [Harrisdale Senior High School]" userId="f9f029c9-d743-4d60-9f2c-e74bdec1ab07" providerId="ADAL" clId="{41E2DC4D-F5A7-44C2-80AB-A6ABC97E6929}" dt="2023-06-22T08:59:16.357" v="981" actId="478"/>
          <ac:spMkLst>
            <pc:docMk/>
            <pc:sldMk cId="501310011" sldId="346"/>
            <ac:spMk id="13" creationId="{048511B5-5B37-E782-B6B3-7EBA16D5FD15}"/>
          </ac:spMkLst>
        </pc:spChg>
        <pc:spChg chg="del">
          <ac:chgData name="TAN Mei Yi [Harrisdale Senior High School]" userId="f9f029c9-d743-4d60-9f2c-e74bdec1ab07" providerId="ADAL" clId="{41E2DC4D-F5A7-44C2-80AB-A6ABC97E6929}" dt="2023-06-22T08:59:16.357" v="981" actId="478"/>
          <ac:spMkLst>
            <pc:docMk/>
            <pc:sldMk cId="501310011" sldId="346"/>
            <ac:spMk id="14" creationId="{4ED04D20-8326-BB80-F054-282E61927C46}"/>
          </ac:spMkLst>
        </pc:spChg>
        <pc:spChg chg="del">
          <ac:chgData name="TAN Mei Yi [Harrisdale Senior High School]" userId="f9f029c9-d743-4d60-9f2c-e74bdec1ab07" providerId="ADAL" clId="{41E2DC4D-F5A7-44C2-80AB-A6ABC97E6929}" dt="2023-06-22T08:59:16.357" v="981" actId="478"/>
          <ac:spMkLst>
            <pc:docMk/>
            <pc:sldMk cId="501310011" sldId="346"/>
            <ac:spMk id="15" creationId="{1E6D7B47-2B10-2972-D594-3F5CC0C2FB24}"/>
          </ac:spMkLst>
        </pc:spChg>
        <pc:spChg chg="del">
          <ac:chgData name="TAN Mei Yi [Harrisdale Senior High School]" userId="f9f029c9-d743-4d60-9f2c-e74bdec1ab07" providerId="ADAL" clId="{41E2DC4D-F5A7-44C2-80AB-A6ABC97E6929}" dt="2023-06-22T08:59:16.357" v="981" actId="478"/>
          <ac:spMkLst>
            <pc:docMk/>
            <pc:sldMk cId="501310011" sldId="346"/>
            <ac:spMk id="16" creationId="{8ED53044-ACE3-6C3A-C401-A912D4AC1D79}"/>
          </ac:spMkLst>
        </pc:spChg>
        <pc:spChg chg="del">
          <ac:chgData name="TAN Mei Yi [Harrisdale Senior High School]" userId="f9f029c9-d743-4d60-9f2c-e74bdec1ab07" providerId="ADAL" clId="{41E2DC4D-F5A7-44C2-80AB-A6ABC97E6929}" dt="2023-06-22T08:59:16.357" v="981" actId="478"/>
          <ac:spMkLst>
            <pc:docMk/>
            <pc:sldMk cId="501310011" sldId="346"/>
            <ac:spMk id="17" creationId="{17E5B637-0386-B2BC-EA8E-357D251FD1C4}"/>
          </ac:spMkLst>
        </pc:spChg>
        <pc:picChg chg="del">
          <ac:chgData name="TAN Mei Yi [Harrisdale Senior High School]" userId="f9f029c9-d743-4d60-9f2c-e74bdec1ab07" providerId="ADAL" clId="{41E2DC4D-F5A7-44C2-80AB-A6ABC97E6929}" dt="2023-06-22T08:59:16.357" v="981" actId="478"/>
          <ac:picMkLst>
            <pc:docMk/>
            <pc:sldMk cId="501310011" sldId="346"/>
            <ac:picMk id="5" creationId="{985C436B-9F21-50B9-059A-D6ECCEBE9DF5}"/>
          </ac:picMkLst>
        </pc:picChg>
        <pc:picChg chg="add del mod">
          <ac:chgData name="TAN Mei Yi [Harrisdale Senior High School]" userId="f9f029c9-d743-4d60-9f2c-e74bdec1ab07" providerId="ADAL" clId="{41E2DC4D-F5A7-44C2-80AB-A6ABC97E6929}" dt="2023-06-23T01:58:11.269" v="1678" actId="478"/>
          <ac:picMkLst>
            <pc:docMk/>
            <pc:sldMk cId="501310011" sldId="346"/>
            <ac:picMk id="18" creationId="{10CB874F-8742-3C66-1D91-979306838271}"/>
          </ac:picMkLst>
        </pc:picChg>
      </pc:sldChg>
      <pc:sldChg chg="add del">
        <pc:chgData name="TAN Mei Yi [Harrisdale Senior High School]" userId="f9f029c9-d743-4d60-9f2c-e74bdec1ab07" providerId="ADAL" clId="{41E2DC4D-F5A7-44C2-80AB-A6ABC97E6929}" dt="2023-06-22T08:20:29.015" v="664"/>
        <pc:sldMkLst>
          <pc:docMk/>
          <pc:sldMk cId="2160615398" sldId="346"/>
        </pc:sldMkLst>
      </pc:sldChg>
      <pc:sldChg chg="addSp delSp modSp add mod modAnim">
        <pc:chgData name="TAN Mei Yi [Harrisdale Senior High School]" userId="f9f029c9-d743-4d60-9f2c-e74bdec1ab07" providerId="ADAL" clId="{41E2DC4D-F5A7-44C2-80AB-A6ABC97E6929}" dt="2023-06-23T02:31:52.545" v="2109" actId="20577"/>
        <pc:sldMkLst>
          <pc:docMk/>
          <pc:sldMk cId="1892799905" sldId="347"/>
        </pc:sldMkLst>
        <pc:spChg chg="add mod">
          <ac:chgData name="TAN Mei Yi [Harrisdale Senior High School]" userId="f9f029c9-d743-4d60-9f2c-e74bdec1ab07" providerId="ADAL" clId="{41E2DC4D-F5A7-44C2-80AB-A6ABC97E6929}" dt="2023-06-23T02:00:34.613" v="1806" actId="1076"/>
          <ac:spMkLst>
            <pc:docMk/>
            <pc:sldMk cId="1892799905" sldId="347"/>
            <ac:spMk id="3" creationId="{41224A99-0721-ACE9-A305-800CC326E081}"/>
          </ac:spMkLst>
        </pc:spChg>
        <pc:spChg chg="add mod">
          <ac:chgData name="TAN Mei Yi [Harrisdale Senior High School]" userId="f9f029c9-d743-4d60-9f2c-e74bdec1ab07" providerId="ADAL" clId="{41E2DC4D-F5A7-44C2-80AB-A6ABC97E6929}" dt="2023-06-23T02:28:17.168" v="2029" actId="1076"/>
          <ac:spMkLst>
            <pc:docMk/>
            <pc:sldMk cId="1892799905" sldId="347"/>
            <ac:spMk id="5" creationId="{2E704AD4-D300-A3F9-2496-CEA2E92DCDAB}"/>
          </ac:spMkLst>
        </pc:spChg>
        <pc:spChg chg="add mod">
          <ac:chgData name="TAN Mei Yi [Harrisdale Senior High School]" userId="f9f029c9-d743-4d60-9f2c-e74bdec1ab07" providerId="ADAL" clId="{41E2DC4D-F5A7-44C2-80AB-A6ABC97E6929}" dt="2023-06-23T02:30:20.126" v="2060" actId="1076"/>
          <ac:spMkLst>
            <pc:docMk/>
            <pc:sldMk cId="1892799905" sldId="347"/>
            <ac:spMk id="6" creationId="{E9508C45-A0A4-45AC-8CAB-75961FE760C0}"/>
          </ac:spMkLst>
        </pc:spChg>
        <pc:spChg chg="add mod">
          <ac:chgData name="TAN Mei Yi [Harrisdale Senior High School]" userId="f9f029c9-d743-4d60-9f2c-e74bdec1ab07" providerId="ADAL" clId="{41E2DC4D-F5A7-44C2-80AB-A6ABC97E6929}" dt="2023-06-23T02:30:38.766" v="2077" actId="1076"/>
          <ac:spMkLst>
            <pc:docMk/>
            <pc:sldMk cId="1892799905" sldId="347"/>
            <ac:spMk id="7" creationId="{B290DBA1-3886-B7CA-1AFA-53904476EF7E}"/>
          </ac:spMkLst>
        </pc:spChg>
        <pc:spChg chg="add mod">
          <ac:chgData name="TAN Mei Yi [Harrisdale Senior High School]" userId="f9f029c9-d743-4d60-9f2c-e74bdec1ab07" providerId="ADAL" clId="{41E2DC4D-F5A7-44C2-80AB-A6ABC97E6929}" dt="2023-06-23T02:31:01.310" v="2096" actId="1076"/>
          <ac:spMkLst>
            <pc:docMk/>
            <pc:sldMk cId="1892799905" sldId="347"/>
            <ac:spMk id="8" creationId="{FB5B23F8-326A-30CD-15EA-1467E53B0AA1}"/>
          </ac:spMkLst>
        </pc:spChg>
        <pc:spChg chg="add mod">
          <ac:chgData name="TAN Mei Yi [Harrisdale Senior High School]" userId="f9f029c9-d743-4d60-9f2c-e74bdec1ab07" providerId="ADAL" clId="{41E2DC4D-F5A7-44C2-80AB-A6ABC97E6929}" dt="2023-06-23T02:31:41.553" v="2104" actId="20577"/>
          <ac:spMkLst>
            <pc:docMk/>
            <pc:sldMk cId="1892799905" sldId="347"/>
            <ac:spMk id="9" creationId="{ECC85D77-FF20-42DF-6CA9-28DF44ED073B}"/>
          </ac:spMkLst>
        </pc:spChg>
        <pc:spChg chg="add mod">
          <ac:chgData name="TAN Mei Yi [Harrisdale Senior High School]" userId="f9f029c9-d743-4d60-9f2c-e74bdec1ab07" providerId="ADAL" clId="{41E2DC4D-F5A7-44C2-80AB-A6ABC97E6929}" dt="2023-06-23T02:31:52.545" v="2109" actId="20577"/>
          <ac:spMkLst>
            <pc:docMk/>
            <pc:sldMk cId="1892799905" sldId="347"/>
            <ac:spMk id="10" creationId="{4CF88ACB-095F-FDE0-2314-EC614DBACE4F}"/>
          </ac:spMkLst>
        </pc:spChg>
        <pc:picChg chg="add del mod">
          <ac:chgData name="TAN Mei Yi [Harrisdale Senior High School]" userId="f9f029c9-d743-4d60-9f2c-e74bdec1ab07" providerId="ADAL" clId="{41E2DC4D-F5A7-44C2-80AB-A6ABC97E6929}" dt="2023-06-23T02:00:31.519" v="1805" actId="478"/>
          <ac:picMkLst>
            <pc:docMk/>
            <pc:sldMk cId="1892799905" sldId="347"/>
            <ac:picMk id="4" creationId="{8F1B6E38-0785-5D23-9085-9952470F9CB1}"/>
          </ac:picMkLst>
        </pc:picChg>
        <pc:picChg chg="del">
          <ac:chgData name="TAN Mei Yi [Harrisdale Senior High School]" userId="f9f029c9-d743-4d60-9f2c-e74bdec1ab07" providerId="ADAL" clId="{41E2DC4D-F5A7-44C2-80AB-A6ABC97E6929}" dt="2023-06-22T08:59:49.698" v="986" actId="478"/>
          <ac:picMkLst>
            <pc:docMk/>
            <pc:sldMk cId="1892799905" sldId="347"/>
            <ac:picMk id="18" creationId="{10CB874F-8742-3C66-1D91-979306838271}"/>
          </ac:picMkLst>
        </pc:picChg>
      </pc:sldChg>
      <pc:sldChg chg="addSp delSp modSp add mod modAnim">
        <pc:chgData name="TAN Mei Yi [Harrisdale Senior High School]" userId="f9f029c9-d743-4d60-9f2c-e74bdec1ab07" providerId="ADAL" clId="{41E2DC4D-F5A7-44C2-80AB-A6ABC97E6929}" dt="2023-06-23T02:36:13.865" v="2298" actId="20577"/>
        <pc:sldMkLst>
          <pc:docMk/>
          <pc:sldMk cId="1405830947" sldId="348"/>
        </pc:sldMkLst>
        <pc:spChg chg="add mod">
          <ac:chgData name="TAN Mei Yi [Harrisdale Senior High School]" userId="f9f029c9-d743-4d60-9f2c-e74bdec1ab07" providerId="ADAL" clId="{41E2DC4D-F5A7-44C2-80AB-A6ABC97E6929}" dt="2023-06-23T02:01:55.613" v="1904" actId="1076"/>
          <ac:spMkLst>
            <pc:docMk/>
            <pc:sldMk cId="1405830947" sldId="348"/>
            <ac:spMk id="3" creationId="{5AB4DC27-2534-8BAC-A92C-6CF8E2AA65C5}"/>
          </ac:spMkLst>
        </pc:spChg>
        <pc:spChg chg="add mod">
          <ac:chgData name="TAN Mei Yi [Harrisdale Senior High School]" userId="f9f029c9-d743-4d60-9f2c-e74bdec1ab07" providerId="ADAL" clId="{41E2DC4D-F5A7-44C2-80AB-A6ABC97E6929}" dt="2023-06-23T02:33:06.323" v="2128" actId="20577"/>
          <ac:spMkLst>
            <pc:docMk/>
            <pc:sldMk cId="1405830947" sldId="348"/>
            <ac:spMk id="4" creationId="{ABDC4C39-2606-AE3D-30D9-0A2618F96371}"/>
          </ac:spMkLst>
        </pc:spChg>
        <pc:spChg chg="add mod">
          <ac:chgData name="TAN Mei Yi [Harrisdale Senior High School]" userId="f9f029c9-d743-4d60-9f2c-e74bdec1ab07" providerId="ADAL" clId="{41E2DC4D-F5A7-44C2-80AB-A6ABC97E6929}" dt="2023-06-23T02:33:58.639" v="2189" actId="20577"/>
          <ac:spMkLst>
            <pc:docMk/>
            <pc:sldMk cId="1405830947" sldId="348"/>
            <ac:spMk id="6" creationId="{98C0FFF9-D13E-59CE-2D9F-0A44BA0E2341}"/>
          </ac:spMkLst>
        </pc:spChg>
        <pc:spChg chg="add mod">
          <ac:chgData name="TAN Mei Yi [Harrisdale Senior High School]" userId="f9f029c9-d743-4d60-9f2c-e74bdec1ab07" providerId="ADAL" clId="{41E2DC4D-F5A7-44C2-80AB-A6ABC97E6929}" dt="2023-06-23T02:34:26.299" v="2205" actId="20577"/>
          <ac:spMkLst>
            <pc:docMk/>
            <pc:sldMk cId="1405830947" sldId="348"/>
            <ac:spMk id="7" creationId="{4920B762-F575-EF68-3103-E170D8C5B258}"/>
          </ac:spMkLst>
        </pc:spChg>
        <pc:spChg chg="add mod">
          <ac:chgData name="TAN Mei Yi [Harrisdale Senior High School]" userId="f9f029c9-d743-4d60-9f2c-e74bdec1ab07" providerId="ADAL" clId="{41E2DC4D-F5A7-44C2-80AB-A6ABC97E6929}" dt="2023-06-23T02:34:42.761" v="2239" actId="1076"/>
          <ac:spMkLst>
            <pc:docMk/>
            <pc:sldMk cId="1405830947" sldId="348"/>
            <ac:spMk id="8" creationId="{B6A839C7-EA2F-AABC-820E-1DAAD3D89FB0}"/>
          </ac:spMkLst>
        </pc:spChg>
        <pc:spChg chg="add mod">
          <ac:chgData name="TAN Mei Yi [Harrisdale Senior High School]" userId="f9f029c9-d743-4d60-9f2c-e74bdec1ab07" providerId="ADAL" clId="{41E2DC4D-F5A7-44C2-80AB-A6ABC97E6929}" dt="2023-06-23T02:35:19.382" v="2254" actId="20577"/>
          <ac:spMkLst>
            <pc:docMk/>
            <pc:sldMk cId="1405830947" sldId="348"/>
            <ac:spMk id="9" creationId="{156D3FA0-8B1D-FE9D-FBEA-B46DB13DA753}"/>
          </ac:spMkLst>
        </pc:spChg>
        <pc:spChg chg="add mod">
          <ac:chgData name="TAN Mei Yi [Harrisdale Senior High School]" userId="f9f029c9-d743-4d60-9f2c-e74bdec1ab07" providerId="ADAL" clId="{41E2DC4D-F5A7-44C2-80AB-A6ABC97E6929}" dt="2023-06-23T02:35:32.985" v="2263" actId="1076"/>
          <ac:spMkLst>
            <pc:docMk/>
            <pc:sldMk cId="1405830947" sldId="348"/>
            <ac:spMk id="10" creationId="{D7ABEF89-6D0C-806C-EDB9-57007644B240}"/>
          </ac:spMkLst>
        </pc:spChg>
        <pc:spChg chg="add mod">
          <ac:chgData name="TAN Mei Yi [Harrisdale Senior High School]" userId="f9f029c9-d743-4d60-9f2c-e74bdec1ab07" providerId="ADAL" clId="{41E2DC4D-F5A7-44C2-80AB-A6ABC97E6929}" dt="2023-06-23T02:36:13.865" v="2298" actId="20577"/>
          <ac:spMkLst>
            <pc:docMk/>
            <pc:sldMk cId="1405830947" sldId="348"/>
            <ac:spMk id="11" creationId="{7242328C-2229-7B56-3F74-C658060F2FBC}"/>
          </ac:spMkLst>
        </pc:spChg>
        <pc:picChg chg="del">
          <ac:chgData name="TAN Mei Yi [Harrisdale Senior High School]" userId="f9f029c9-d743-4d60-9f2c-e74bdec1ab07" providerId="ADAL" clId="{41E2DC4D-F5A7-44C2-80AB-A6ABC97E6929}" dt="2023-06-22T09:00:12.181" v="990" actId="478"/>
          <ac:picMkLst>
            <pc:docMk/>
            <pc:sldMk cId="1405830947" sldId="348"/>
            <ac:picMk id="4" creationId="{8F1B6E38-0785-5D23-9085-9952470F9CB1}"/>
          </ac:picMkLst>
        </pc:picChg>
        <pc:picChg chg="add del mod">
          <ac:chgData name="TAN Mei Yi [Harrisdale Senior High School]" userId="f9f029c9-d743-4d60-9f2c-e74bdec1ab07" providerId="ADAL" clId="{41E2DC4D-F5A7-44C2-80AB-A6ABC97E6929}" dt="2023-06-23T02:01:51.561" v="1903" actId="478"/>
          <ac:picMkLst>
            <pc:docMk/>
            <pc:sldMk cId="1405830947" sldId="348"/>
            <ac:picMk id="5" creationId="{AC8443EC-B113-30E7-06B7-CD0087118586}"/>
          </ac:picMkLst>
        </pc:picChg>
      </pc:sldChg>
      <pc:sldChg chg="addSp delSp modSp add del mod">
        <pc:chgData name="TAN Mei Yi [Harrisdale Senior High School]" userId="f9f029c9-d743-4d60-9f2c-e74bdec1ab07" providerId="ADAL" clId="{41E2DC4D-F5A7-44C2-80AB-A6ABC97E6929}" dt="2023-06-23T02:02:46.976" v="1907" actId="47"/>
        <pc:sldMkLst>
          <pc:docMk/>
          <pc:sldMk cId="3530422619" sldId="349"/>
        </pc:sldMkLst>
        <pc:spChg chg="add mod">
          <ac:chgData name="TAN Mei Yi [Harrisdale Senior High School]" userId="f9f029c9-d743-4d60-9f2c-e74bdec1ab07" providerId="ADAL" clId="{41E2DC4D-F5A7-44C2-80AB-A6ABC97E6929}" dt="2023-06-23T02:02:30.754" v="1905"/>
          <ac:spMkLst>
            <pc:docMk/>
            <pc:sldMk cId="3530422619" sldId="349"/>
            <ac:spMk id="3" creationId="{001A89E4-40E1-8786-47BD-14927024E6E0}"/>
          </ac:spMkLst>
        </pc:spChg>
        <pc:picChg chg="add mod">
          <ac:chgData name="TAN Mei Yi [Harrisdale Senior High School]" userId="f9f029c9-d743-4d60-9f2c-e74bdec1ab07" providerId="ADAL" clId="{41E2DC4D-F5A7-44C2-80AB-A6ABC97E6929}" dt="2023-06-23T02:02:34.411" v="1906" actId="1076"/>
          <ac:picMkLst>
            <pc:docMk/>
            <pc:sldMk cId="3530422619" sldId="349"/>
            <ac:picMk id="4" creationId="{E717CE2A-781E-4FB7-4A6E-74C47EDAFA31}"/>
          </ac:picMkLst>
        </pc:picChg>
        <pc:picChg chg="del">
          <ac:chgData name="TAN Mei Yi [Harrisdale Senior High School]" userId="f9f029c9-d743-4d60-9f2c-e74bdec1ab07" providerId="ADAL" clId="{41E2DC4D-F5A7-44C2-80AB-A6ABC97E6929}" dt="2023-06-22T09:00:42.529" v="994" actId="478"/>
          <ac:picMkLst>
            <pc:docMk/>
            <pc:sldMk cId="3530422619" sldId="349"/>
            <ac:picMk id="5" creationId="{AC8443EC-B113-30E7-06B7-CD0087118586}"/>
          </ac:picMkLst>
        </pc:picChg>
      </pc:sldChg>
    </pc:docChg>
  </pc:docChgLst>
  <pc:docChgLst>
    <pc:chgData name="TAN Mei Yi [Harrisdale Senior High School]" userId="f9f029c9-d743-4d60-9f2c-e74bdec1ab07" providerId="ADAL" clId="{0362D03B-ED38-497A-A4A9-B12AB8C6D50E}"/>
    <pc:docChg chg="modSld">
      <pc:chgData name="TAN Mei Yi [Harrisdale Senior High School]" userId="f9f029c9-d743-4d60-9f2c-e74bdec1ab07" providerId="ADAL" clId="{0362D03B-ED38-497A-A4A9-B12AB8C6D50E}" dt="2023-03-08T00:14:43.790" v="63" actId="20577"/>
      <pc:docMkLst>
        <pc:docMk/>
      </pc:docMkLst>
      <pc:sldChg chg="modSp mod">
        <pc:chgData name="TAN Mei Yi [Harrisdale Senior High School]" userId="f9f029c9-d743-4d60-9f2c-e74bdec1ab07" providerId="ADAL" clId="{0362D03B-ED38-497A-A4A9-B12AB8C6D50E}" dt="2023-03-08T00:14:43.790" v="63" actId="20577"/>
        <pc:sldMkLst>
          <pc:docMk/>
          <pc:sldMk cId="2226349418" sldId="292"/>
        </pc:sldMkLst>
        <pc:spChg chg="mod">
          <ac:chgData name="TAN Mei Yi [Harrisdale Senior High School]" userId="f9f029c9-d743-4d60-9f2c-e74bdec1ab07" providerId="ADAL" clId="{0362D03B-ED38-497A-A4A9-B12AB8C6D50E}" dt="2023-03-08T00:14:43.790" v="63" actId="20577"/>
          <ac:spMkLst>
            <pc:docMk/>
            <pc:sldMk cId="2226349418" sldId="292"/>
            <ac:spMk id="21" creationId="{8E7845BC-DC72-44E1-BABF-6AFB4DC3022D}"/>
          </ac:spMkLst>
        </pc:spChg>
        <pc:spChg chg="mod">
          <ac:chgData name="TAN Mei Yi [Harrisdale Senior High School]" userId="f9f029c9-d743-4d60-9f2c-e74bdec1ab07" providerId="ADAL" clId="{0362D03B-ED38-497A-A4A9-B12AB8C6D50E}" dt="2023-03-08T00:14:28.840" v="39" actId="20577"/>
          <ac:spMkLst>
            <pc:docMk/>
            <pc:sldMk cId="2226349418" sldId="292"/>
            <ac:spMk id="22" creationId="{046BE2BE-401B-43B6-9F59-E6AE635E14BD}"/>
          </ac:spMkLst>
        </pc:spChg>
      </pc:sldChg>
    </pc:docChg>
  </pc:docChgLst>
  <pc:docChgLst>
    <pc:chgData name="TAN Mei Yi [Harrisdale Senior High School]" userId="f9f029c9-d743-4d60-9f2c-e74bdec1ab07" providerId="ADAL" clId="{788AB1A8-10FF-452C-8FE7-DA7F1FFFB155}"/>
    <pc:docChg chg="undo custSel addSld delSld modSld">
      <pc:chgData name="TAN Mei Yi [Harrisdale Senior High School]" userId="f9f029c9-d743-4d60-9f2c-e74bdec1ab07" providerId="ADAL" clId="{788AB1A8-10FF-452C-8FE7-DA7F1FFFB155}" dt="2023-07-25T01:08:08.478" v="818"/>
      <pc:docMkLst>
        <pc:docMk/>
      </pc:docMkLst>
      <pc:sldChg chg="del">
        <pc:chgData name="TAN Mei Yi [Harrisdale Senior High School]" userId="f9f029c9-d743-4d60-9f2c-e74bdec1ab07" providerId="ADAL" clId="{788AB1A8-10FF-452C-8FE7-DA7F1FFFB155}" dt="2023-07-03T07:46:36.566" v="0" actId="47"/>
        <pc:sldMkLst>
          <pc:docMk/>
          <pc:sldMk cId="4251048839" sldId="257"/>
        </pc:sldMkLst>
      </pc:sldChg>
      <pc:sldChg chg="del">
        <pc:chgData name="TAN Mei Yi [Harrisdale Senior High School]" userId="f9f029c9-d743-4d60-9f2c-e74bdec1ab07" providerId="ADAL" clId="{788AB1A8-10FF-452C-8FE7-DA7F1FFFB155}" dt="2023-07-03T07:46:36.566" v="0" actId="47"/>
        <pc:sldMkLst>
          <pc:docMk/>
          <pc:sldMk cId="3823073659" sldId="258"/>
        </pc:sldMkLst>
      </pc:sldChg>
      <pc:sldChg chg="del">
        <pc:chgData name="TAN Mei Yi [Harrisdale Senior High School]" userId="f9f029c9-d743-4d60-9f2c-e74bdec1ab07" providerId="ADAL" clId="{788AB1A8-10FF-452C-8FE7-DA7F1FFFB155}" dt="2023-07-03T07:46:36.566" v="0" actId="47"/>
        <pc:sldMkLst>
          <pc:docMk/>
          <pc:sldMk cId="802619986" sldId="261"/>
        </pc:sldMkLst>
      </pc:sldChg>
      <pc:sldChg chg="modSp mod">
        <pc:chgData name="TAN Mei Yi [Harrisdale Senior High School]" userId="f9f029c9-d743-4d60-9f2c-e74bdec1ab07" providerId="ADAL" clId="{788AB1A8-10FF-452C-8FE7-DA7F1FFFB155}" dt="2023-07-03T07:53:37.699" v="218" actId="113"/>
        <pc:sldMkLst>
          <pc:docMk/>
          <pc:sldMk cId="3611197957" sldId="265"/>
        </pc:sldMkLst>
        <pc:spChg chg="mod">
          <ac:chgData name="TAN Mei Yi [Harrisdale Senior High School]" userId="f9f029c9-d743-4d60-9f2c-e74bdec1ab07" providerId="ADAL" clId="{788AB1A8-10FF-452C-8FE7-DA7F1FFFB155}" dt="2023-07-03T07:53:37.699" v="218" actId="113"/>
          <ac:spMkLst>
            <pc:docMk/>
            <pc:sldMk cId="3611197957" sldId="265"/>
            <ac:spMk id="3" creationId="{00000000-0000-0000-0000-000000000000}"/>
          </ac:spMkLst>
        </pc:spChg>
        <pc:spChg chg="mod">
          <ac:chgData name="TAN Mei Yi [Harrisdale Senior High School]" userId="f9f029c9-d743-4d60-9f2c-e74bdec1ab07" providerId="ADAL" clId="{788AB1A8-10FF-452C-8FE7-DA7F1FFFB155}" dt="2023-07-03T07:53:01.669" v="208" actId="208"/>
          <ac:spMkLst>
            <pc:docMk/>
            <pc:sldMk cId="3611197957" sldId="265"/>
            <ac:spMk id="8" creationId="{5A7CFA6B-1AAB-4DC1-AAC9-D756A52E6EB8}"/>
          </ac:spMkLst>
        </pc:spChg>
      </pc:sldChg>
      <pc:sldChg chg="addSp delSp modSp mod modAnim">
        <pc:chgData name="TAN Mei Yi [Harrisdale Senior High School]" userId="f9f029c9-d743-4d60-9f2c-e74bdec1ab07" providerId="ADAL" clId="{788AB1A8-10FF-452C-8FE7-DA7F1FFFB155}" dt="2023-07-03T07:52:41.068" v="201" actId="1076"/>
        <pc:sldMkLst>
          <pc:docMk/>
          <pc:sldMk cId="2466740768" sldId="266"/>
        </pc:sldMkLst>
        <pc:spChg chg="add mod">
          <ac:chgData name="TAN Mei Yi [Harrisdale Senior High School]" userId="f9f029c9-d743-4d60-9f2c-e74bdec1ab07" providerId="ADAL" clId="{788AB1A8-10FF-452C-8FE7-DA7F1FFFB155}" dt="2023-07-03T07:52:22.975" v="196"/>
          <ac:spMkLst>
            <pc:docMk/>
            <pc:sldMk cId="2466740768" sldId="266"/>
            <ac:spMk id="2" creationId="{7A085D3D-A820-68CE-A669-A272F62D6A2A}"/>
          </ac:spMkLst>
        </pc:spChg>
        <pc:spChg chg="mod">
          <ac:chgData name="TAN Mei Yi [Harrisdale Senior High School]" userId="f9f029c9-d743-4d60-9f2c-e74bdec1ab07" providerId="ADAL" clId="{788AB1A8-10FF-452C-8FE7-DA7F1FFFB155}" dt="2023-07-03T07:52:41.068" v="201" actId="1076"/>
          <ac:spMkLst>
            <pc:docMk/>
            <pc:sldMk cId="2466740768" sldId="266"/>
            <ac:spMk id="3" creationId="{598E8825-FBE1-45CC-B69E-7CE7633DA43E}"/>
          </ac:spMkLst>
        </pc:spChg>
        <pc:spChg chg="del">
          <ac:chgData name="TAN Mei Yi [Harrisdale Senior High School]" userId="f9f029c9-d743-4d60-9f2c-e74bdec1ab07" providerId="ADAL" clId="{788AB1A8-10FF-452C-8FE7-DA7F1FFFB155}" dt="2023-07-03T07:52:22.716" v="195" actId="478"/>
          <ac:spMkLst>
            <pc:docMk/>
            <pc:sldMk cId="2466740768" sldId="266"/>
            <ac:spMk id="4" creationId="{2CF14392-D549-4AF3-8417-7837DC938A57}"/>
          </ac:spMkLst>
        </pc:spChg>
      </pc:sldChg>
      <pc:sldChg chg="addSp delSp modSp mod">
        <pc:chgData name="TAN Mei Yi [Harrisdale Senior High School]" userId="f9f029c9-d743-4d60-9f2c-e74bdec1ab07" providerId="ADAL" clId="{788AB1A8-10FF-452C-8FE7-DA7F1FFFB155}" dt="2023-07-03T07:52:55.456" v="206" actId="207"/>
        <pc:sldMkLst>
          <pc:docMk/>
          <pc:sldMk cId="2644722646" sldId="267"/>
        </pc:sldMkLst>
        <pc:spChg chg="add mod">
          <ac:chgData name="TAN Mei Yi [Harrisdale Senior High School]" userId="f9f029c9-d743-4d60-9f2c-e74bdec1ab07" providerId="ADAL" clId="{788AB1A8-10FF-452C-8FE7-DA7F1FFFB155}" dt="2023-07-03T07:52:44.472" v="203"/>
          <ac:spMkLst>
            <pc:docMk/>
            <pc:sldMk cId="2644722646" sldId="267"/>
            <ac:spMk id="2" creationId="{71B93203-2B50-9F30-CA7F-C92E92E3BE5F}"/>
          </ac:spMkLst>
        </pc:spChg>
        <pc:spChg chg="mod">
          <ac:chgData name="TAN Mei Yi [Harrisdale Senior High School]" userId="f9f029c9-d743-4d60-9f2c-e74bdec1ab07" providerId="ADAL" clId="{788AB1A8-10FF-452C-8FE7-DA7F1FFFB155}" dt="2023-07-03T07:52:55.456" v="206" actId="207"/>
          <ac:spMkLst>
            <pc:docMk/>
            <pc:sldMk cId="2644722646" sldId="267"/>
            <ac:spMk id="3" creationId="{598E8825-FBE1-45CC-B69E-7CE7633DA43E}"/>
          </ac:spMkLst>
        </pc:spChg>
        <pc:spChg chg="del">
          <ac:chgData name="TAN Mei Yi [Harrisdale Senior High School]" userId="f9f029c9-d743-4d60-9f2c-e74bdec1ab07" providerId="ADAL" clId="{788AB1A8-10FF-452C-8FE7-DA7F1FFFB155}" dt="2023-07-03T07:52:44.187" v="202" actId="478"/>
          <ac:spMkLst>
            <pc:docMk/>
            <pc:sldMk cId="2644722646" sldId="267"/>
            <ac:spMk id="4" creationId="{2CF14392-D549-4AF3-8417-7837DC938A57}"/>
          </ac:spMkLst>
        </pc:spChg>
      </pc:sldChg>
      <pc:sldChg chg="modSp mod modAnim">
        <pc:chgData name="TAN Mei Yi [Harrisdale Senior High School]" userId="f9f029c9-d743-4d60-9f2c-e74bdec1ab07" providerId="ADAL" clId="{788AB1A8-10FF-452C-8FE7-DA7F1FFFB155}" dt="2023-07-03T08:07:09.786" v="334" actId="6549"/>
        <pc:sldMkLst>
          <pc:docMk/>
          <pc:sldMk cId="3507693593" sldId="269"/>
        </pc:sldMkLst>
        <pc:spChg chg="mod ord">
          <ac:chgData name="TAN Mei Yi [Harrisdale Senior High School]" userId="f9f029c9-d743-4d60-9f2c-e74bdec1ab07" providerId="ADAL" clId="{788AB1A8-10FF-452C-8FE7-DA7F1FFFB155}" dt="2023-07-03T08:07:09.786" v="334" actId="6549"/>
          <ac:spMkLst>
            <pc:docMk/>
            <pc:sldMk cId="3507693593" sldId="269"/>
            <ac:spMk id="3" creationId="{B79B0AEE-4896-4FB4-80AC-188F4701D991}"/>
          </ac:spMkLst>
        </pc:spChg>
        <pc:spChg chg="mod ord">
          <ac:chgData name="TAN Mei Yi [Harrisdale Senior High School]" userId="f9f029c9-d743-4d60-9f2c-e74bdec1ab07" providerId="ADAL" clId="{788AB1A8-10FF-452C-8FE7-DA7F1FFFB155}" dt="2023-07-03T08:05:07.635" v="293" actId="167"/>
          <ac:spMkLst>
            <pc:docMk/>
            <pc:sldMk cId="3507693593" sldId="269"/>
            <ac:spMk id="5" creationId="{AE80D79D-AC41-4E00-932B-E017C075869F}"/>
          </ac:spMkLst>
        </pc:spChg>
        <pc:spChg chg="mod ord">
          <ac:chgData name="TAN Mei Yi [Harrisdale Senior High School]" userId="f9f029c9-d743-4d60-9f2c-e74bdec1ab07" providerId="ADAL" clId="{788AB1A8-10FF-452C-8FE7-DA7F1FFFB155}" dt="2023-07-03T08:05:07.635" v="293" actId="167"/>
          <ac:spMkLst>
            <pc:docMk/>
            <pc:sldMk cId="3507693593" sldId="269"/>
            <ac:spMk id="6" creationId="{6D6AAAD9-2F3E-4584-82F1-128B8FC1A07A}"/>
          </ac:spMkLst>
        </pc:spChg>
        <pc:spChg chg="mod">
          <ac:chgData name="TAN Mei Yi [Harrisdale Senior High School]" userId="f9f029c9-d743-4d60-9f2c-e74bdec1ab07" providerId="ADAL" clId="{788AB1A8-10FF-452C-8FE7-DA7F1FFFB155}" dt="2023-07-03T08:04:05.334" v="280" actId="208"/>
          <ac:spMkLst>
            <pc:docMk/>
            <pc:sldMk cId="3507693593" sldId="269"/>
            <ac:spMk id="8" creationId="{7F4B7F7A-02A2-499E-8422-0731DA84C2D3}"/>
          </ac:spMkLst>
        </pc:spChg>
      </pc:sldChg>
      <pc:sldChg chg="modSp mod modAnim">
        <pc:chgData name="TAN Mei Yi [Harrisdale Senior High School]" userId="f9f029c9-d743-4d60-9f2c-e74bdec1ab07" providerId="ADAL" clId="{788AB1A8-10FF-452C-8FE7-DA7F1FFFB155}" dt="2023-07-03T08:07:22.517" v="345" actId="6549"/>
        <pc:sldMkLst>
          <pc:docMk/>
          <pc:sldMk cId="618851266" sldId="270"/>
        </pc:sldMkLst>
        <pc:spChg chg="mod ord">
          <ac:chgData name="TAN Mei Yi [Harrisdale Senior High School]" userId="f9f029c9-d743-4d60-9f2c-e74bdec1ab07" providerId="ADAL" clId="{788AB1A8-10FF-452C-8FE7-DA7F1FFFB155}" dt="2023-07-03T08:07:22.517" v="345" actId="6549"/>
          <ac:spMkLst>
            <pc:docMk/>
            <pc:sldMk cId="618851266" sldId="270"/>
            <ac:spMk id="3" creationId="{B79B0AEE-4896-4FB4-80AC-188F4701D991}"/>
          </ac:spMkLst>
        </pc:spChg>
        <pc:spChg chg="mod ord">
          <ac:chgData name="TAN Mei Yi [Harrisdale Senior High School]" userId="f9f029c9-d743-4d60-9f2c-e74bdec1ab07" providerId="ADAL" clId="{788AB1A8-10FF-452C-8FE7-DA7F1FFFB155}" dt="2023-07-03T08:06:19.946" v="303" actId="167"/>
          <ac:spMkLst>
            <pc:docMk/>
            <pc:sldMk cId="618851266" sldId="270"/>
            <ac:spMk id="5" creationId="{AE80D79D-AC41-4E00-932B-E017C075869F}"/>
          </ac:spMkLst>
        </pc:spChg>
        <pc:spChg chg="mod ord">
          <ac:chgData name="TAN Mei Yi [Harrisdale Senior High School]" userId="f9f029c9-d743-4d60-9f2c-e74bdec1ab07" providerId="ADAL" clId="{788AB1A8-10FF-452C-8FE7-DA7F1FFFB155}" dt="2023-07-03T08:06:19.946" v="303" actId="167"/>
          <ac:spMkLst>
            <pc:docMk/>
            <pc:sldMk cId="618851266" sldId="270"/>
            <ac:spMk id="6" creationId="{6D6AAAD9-2F3E-4584-82F1-128B8FC1A07A}"/>
          </ac:spMkLst>
        </pc:spChg>
        <pc:spChg chg="mod">
          <ac:chgData name="TAN Mei Yi [Harrisdale Senior High School]" userId="f9f029c9-d743-4d60-9f2c-e74bdec1ab07" providerId="ADAL" clId="{788AB1A8-10FF-452C-8FE7-DA7F1FFFB155}" dt="2023-07-03T08:04:11.242" v="282" actId="208"/>
          <ac:spMkLst>
            <pc:docMk/>
            <pc:sldMk cId="618851266" sldId="270"/>
            <ac:spMk id="8" creationId="{9BD6FB13-C5A4-4BD5-8230-299BCE7051ED}"/>
          </ac:spMkLst>
        </pc:spChg>
      </pc:sldChg>
      <pc:sldChg chg="addSp modSp mod modAnim">
        <pc:chgData name="TAN Mei Yi [Harrisdale Senior High School]" userId="f9f029c9-d743-4d60-9f2c-e74bdec1ab07" providerId="ADAL" clId="{788AB1A8-10FF-452C-8FE7-DA7F1FFFB155}" dt="2023-07-03T08:08:44.864" v="368"/>
        <pc:sldMkLst>
          <pc:docMk/>
          <pc:sldMk cId="3402585912" sldId="271"/>
        </pc:sldMkLst>
        <pc:spChg chg="add mod ord">
          <ac:chgData name="TAN Mei Yi [Harrisdale Senior High School]" userId="f9f029c9-d743-4d60-9f2c-e74bdec1ab07" providerId="ADAL" clId="{788AB1A8-10FF-452C-8FE7-DA7F1FFFB155}" dt="2023-07-03T08:08:18.989" v="362" actId="167"/>
          <ac:spMkLst>
            <pc:docMk/>
            <pc:sldMk cId="3402585912" sldId="271"/>
            <ac:spMk id="2" creationId="{10676E5C-9F5A-ECAD-307D-AFD94C6382D3}"/>
          </ac:spMkLst>
        </pc:spChg>
        <pc:spChg chg="mod">
          <ac:chgData name="TAN Mei Yi [Harrisdale Senior High School]" userId="f9f029c9-d743-4d60-9f2c-e74bdec1ab07" providerId="ADAL" clId="{788AB1A8-10FF-452C-8FE7-DA7F1FFFB155}" dt="2023-07-03T08:07:32.315" v="347" actId="207"/>
          <ac:spMkLst>
            <pc:docMk/>
            <pc:sldMk cId="3402585912" sldId="271"/>
            <ac:spMk id="4" creationId="{44191269-A10A-43AA-8C80-E75E97D31EC4}"/>
          </ac:spMkLst>
        </pc:spChg>
        <pc:spChg chg="mod">
          <ac:chgData name="TAN Mei Yi [Harrisdale Senior High School]" userId="f9f029c9-d743-4d60-9f2c-e74bdec1ab07" providerId="ADAL" clId="{788AB1A8-10FF-452C-8FE7-DA7F1FFFB155}" dt="2023-07-03T08:07:53.146" v="356" actId="113"/>
          <ac:spMkLst>
            <pc:docMk/>
            <pc:sldMk cId="3402585912" sldId="271"/>
            <ac:spMk id="7" creationId="{ECADDC36-BECA-48E6-848F-D164324D94C1}"/>
          </ac:spMkLst>
        </pc:spChg>
      </pc:sldChg>
      <pc:sldChg chg="addSp delSp modSp add del mod">
        <pc:chgData name="TAN Mei Yi [Harrisdale Senior High School]" userId="f9f029c9-d743-4d60-9f2c-e74bdec1ab07" providerId="ADAL" clId="{788AB1A8-10FF-452C-8FE7-DA7F1FFFB155}" dt="2023-07-03T08:10:41.021" v="387" actId="47"/>
        <pc:sldMkLst>
          <pc:docMk/>
          <pc:sldMk cId="1162497586" sldId="272"/>
        </pc:sldMkLst>
        <pc:spChg chg="add mod">
          <ac:chgData name="TAN Mei Yi [Harrisdale Senior High School]" userId="f9f029c9-d743-4d60-9f2c-e74bdec1ab07" providerId="ADAL" clId="{788AB1A8-10FF-452C-8FE7-DA7F1FFFB155}" dt="2023-07-03T07:52:09.266" v="192"/>
          <ac:spMkLst>
            <pc:docMk/>
            <pc:sldMk cId="1162497586" sldId="272"/>
            <ac:spMk id="2" creationId="{FE877AED-F505-7D3D-B65B-4E7CCB571A03}"/>
          </ac:spMkLst>
        </pc:spChg>
        <pc:spChg chg="mod">
          <ac:chgData name="TAN Mei Yi [Harrisdale Senior High School]" userId="f9f029c9-d743-4d60-9f2c-e74bdec1ab07" providerId="ADAL" clId="{788AB1A8-10FF-452C-8FE7-DA7F1FFFB155}" dt="2023-07-03T08:09:53.085" v="381" actId="113"/>
          <ac:spMkLst>
            <pc:docMk/>
            <pc:sldMk cId="1162497586" sldId="272"/>
            <ac:spMk id="3" creationId="{00000000-0000-0000-0000-000000000000}"/>
          </ac:spMkLst>
        </pc:spChg>
        <pc:spChg chg="del">
          <ac:chgData name="TAN Mei Yi [Harrisdale Senior High School]" userId="f9f029c9-d743-4d60-9f2c-e74bdec1ab07" providerId="ADAL" clId="{788AB1A8-10FF-452C-8FE7-DA7F1FFFB155}" dt="2023-07-03T07:52:08.977" v="191" actId="478"/>
          <ac:spMkLst>
            <pc:docMk/>
            <pc:sldMk cId="1162497586" sldId="272"/>
            <ac:spMk id="8" creationId="{5A7CFA6B-1AAB-4DC1-AAC9-D756A52E6EB8}"/>
          </ac:spMkLst>
        </pc:spChg>
      </pc:sldChg>
      <pc:sldChg chg="modSp mod">
        <pc:chgData name="TAN Mei Yi [Harrisdale Senior High School]" userId="f9f029c9-d743-4d60-9f2c-e74bdec1ab07" providerId="ADAL" clId="{788AB1A8-10FF-452C-8FE7-DA7F1FFFB155}" dt="2023-07-03T08:09:07.011" v="376" actId="207"/>
        <pc:sldMkLst>
          <pc:docMk/>
          <pc:sldMk cId="2472200206" sldId="273"/>
        </pc:sldMkLst>
        <pc:spChg chg="mod">
          <ac:chgData name="TAN Mei Yi [Harrisdale Senior High School]" userId="f9f029c9-d743-4d60-9f2c-e74bdec1ab07" providerId="ADAL" clId="{788AB1A8-10FF-452C-8FE7-DA7F1FFFB155}" dt="2023-07-03T08:08:53.181" v="370" actId="208"/>
          <ac:spMkLst>
            <pc:docMk/>
            <pc:sldMk cId="2472200206" sldId="273"/>
            <ac:spMk id="4" creationId="{0B0BDFF9-9D97-4B6F-AEFC-4C2712C3F971}"/>
          </ac:spMkLst>
        </pc:spChg>
        <pc:spChg chg="mod">
          <ac:chgData name="TAN Mei Yi [Harrisdale Senior High School]" userId="f9f029c9-d743-4d60-9f2c-e74bdec1ab07" providerId="ADAL" clId="{788AB1A8-10FF-452C-8FE7-DA7F1FFFB155}" dt="2023-07-03T08:09:07.011" v="376" actId="207"/>
          <ac:spMkLst>
            <pc:docMk/>
            <pc:sldMk cId="2472200206" sldId="273"/>
            <ac:spMk id="276" creationId="{31FD7A2D-B33E-42A4-86CD-4E7EADDAF6C9}"/>
          </ac:spMkLst>
        </pc:spChg>
      </pc:sldChg>
      <pc:sldChg chg="modSp mod">
        <pc:chgData name="TAN Mei Yi [Harrisdale Senior High School]" userId="f9f029c9-d743-4d60-9f2c-e74bdec1ab07" providerId="ADAL" clId="{788AB1A8-10FF-452C-8FE7-DA7F1FFFB155}" dt="2023-07-03T08:09:43.307" v="380" actId="207"/>
        <pc:sldMkLst>
          <pc:docMk/>
          <pc:sldMk cId="3511714352" sldId="274"/>
        </pc:sldMkLst>
        <pc:spChg chg="mod">
          <ac:chgData name="TAN Mei Yi [Harrisdale Senior High School]" userId="f9f029c9-d743-4d60-9f2c-e74bdec1ab07" providerId="ADAL" clId="{788AB1A8-10FF-452C-8FE7-DA7F1FFFB155}" dt="2023-07-03T07:52:14.519" v="194" actId="208"/>
          <ac:spMkLst>
            <pc:docMk/>
            <pc:sldMk cId="3511714352" sldId="274"/>
            <ac:spMk id="4" creationId="{88AAA618-2A96-4C50-9C86-EBB3E232C4F0}"/>
          </ac:spMkLst>
        </pc:spChg>
        <pc:spChg chg="mod">
          <ac:chgData name="TAN Mei Yi [Harrisdale Senior High School]" userId="f9f029c9-d743-4d60-9f2c-e74bdec1ab07" providerId="ADAL" clId="{788AB1A8-10FF-452C-8FE7-DA7F1FFFB155}" dt="2023-07-03T08:09:43.307" v="380" actId="207"/>
          <ac:spMkLst>
            <pc:docMk/>
            <pc:sldMk cId="3511714352" sldId="274"/>
            <ac:spMk id="29" creationId="{1E7D0E3B-A162-4EAC-9D83-5342D1E75E61}"/>
          </ac:spMkLst>
        </pc:spChg>
        <pc:spChg chg="mod">
          <ac:chgData name="TAN Mei Yi [Harrisdale Senior High School]" userId="f9f029c9-d743-4d60-9f2c-e74bdec1ab07" providerId="ADAL" clId="{788AB1A8-10FF-452C-8FE7-DA7F1FFFB155}" dt="2023-07-03T08:09:32.255" v="379" actId="123"/>
          <ac:spMkLst>
            <pc:docMk/>
            <pc:sldMk cId="3511714352" sldId="274"/>
            <ac:spMk id="39" creationId="{8757ECEC-8C2F-4B91-8B56-3384B7987AF7}"/>
          </ac:spMkLst>
        </pc:spChg>
      </pc:sldChg>
      <pc:sldChg chg="modSp mod">
        <pc:chgData name="TAN Mei Yi [Harrisdale Senior High School]" userId="f9f029c9-d743-4d60-9f2c-e74bdec1ab07" providerId="ADAL" clId="{788AB1A8-10FF-452C-8FE7-DA7F1FFFB155}" dt="2023-07-03T07:51:56.734" v="186" actId="20577"/>
        <pc:sldMkLst>
          <pc:docMk/>
          <pc:sldMk cId="3000480193" sldId="288"/>
        </pc:sldMkLst>
        <pc:spChg chg="mod">
          <ac:chgData name="TAN Mei Yi [Harrisdale Senior High School]" userId="f9f029c9-d743-4d60-9f2c-e74bdec1ab07" providerId="ADAL" clId="{788AB1A8-10FF-452C-8FE7-DA7F1FFFB155}" dt="2023-07-03T07:51:56.734" v="186" actId="20577"/>
          <ac:spMkLst>
            <pc:docMk/>
            <pc:sldMk cId="3000480193" sldId="288"/>
            <ac:spMk id="5" creationId="{00000000-0000-0000-0000-000000000000}"/>
          </ac:spMkLst>
        </pc:spChg>
      </pc:sldChg>
      <pc:sldChg chg="addSp delSp modSp mod">
        <pc:chgData name="TAN Mei Yi [Harrisdale Senior High School]" userId="f9f029c9-d743-4d60-9f2c-e74bdec1ab07" providerId="ADAL" clId="{788AB1A8-10FF-452C-8FE7-DA7F1FFFB155}" dt="2023-07-04T04:38:45.368" v="794" actId="20577"/>
        <pc:sldMkLst>
          <pc:docMk/>
          <pc:sldMk cId="2226349418" sldId="292"/>
        </pc:sldMkLst>
        <pc:spChg chg="mod">
          <ac:chgData name="TAN Mei Yi [Harrisdale Senior High School]" userId="f9f029c9-d743-4d60-9f2c-e74bdec1ab07" providerId="ADAL" clId="{788AB1A8-10FF-452C-8FE7-DA7F1FFFB155}" dt="2023-07-04T04:38:45.368" v="794" actId="20577"/>
          <ac:spMkLst>
            <pc:docMk/>
            <pc:sldMk cId="2226349418" sldId="292"/>
            <ac:spMk id="22" creationId="{046BE2BE-401B-43B6-9F59-E6AE635E14BD}"/>
          </ac:spMkLst>
        </pc:spChg>
        <pc:graphicFrameChg chg="add del mod">
          <ac:chgData name="TAN Mei Yi [Harrisdale Senior High School]" userId="f9f029c9-d743-4d60-9f2c-e74bdec1ab07" providerId="ADAL" clId="{788AB1A8-10FF-452C-8FE7-DA7F1FFFB155}" dt="2023-07-04T04:38:04.424" v="761" actId="478"/>
          <ac:graphicFrameMkLst>
            <pc:docMk/>
            <pc:sldMk cId="2226349418" sldId="292"/>
            <ac:graphicFrameMk id="2" creationId="{D35FE059-D856-E8BC-AC5A-9F8C6E8DE96E}"/>
          </ac:graphicFrameMkLst>
        </pc:graphicFrameChg>
      </pc:sldChg>
      <pc:sldChg chg="modSp modAnim">
        <pc:chgData name="TAN Mei Yi [Harrisdale Senior High School]" userId="f9f029c9-d743-4d60-9f2c-e74bdec1ab07" providerId="ADAL" clId="{788AB1A8-10FF-452C-8FE7-DA7F1FFFB155}" dt="2023-07-25T00:58:14.695" v="795"/>
        <pc:sldMkLst>
          <pc:docMk/>
          <pc:sldMk cId="464567761" sldId="375"/>
        </pc:sldMkLst>
        <pc:spChg chg="mod">
          <ac:chgData name="TAN Mei Yi [Harrisdale Senior High School]" userId="f9f029c9-d743-4d60-9f2c-e74bdec1ab07" providerId="ADAL" clId="{788AB1A8-10FF-452C-8FE7-DA7F1FFFB155}" dt="2023-07-03T07:48:44.396" v="41" actId="113"/>
          <ac:spMkLst>
            <pc:docMk/>
            <pc:sldMk cId="464567761" sldId="375"/>
            <ac:spMk id="7" creationId="{B205F74F-2CC8-4692-A950-7EDC736A50DC}"/>
          </ac:spMkLst>
        </pc:spChg>
      </pc:sldChg>
      <pc:sldChg chg="modSp mod modAnim">
        <pc:chgData name="TAN Mei Yi [Harrisdale Senior High School]" userId="f9f029c9-d743-4d60-9f2c-e74bdec1ab07" providerId="ADAL" clId="{788AB1A8-10FF-452C-8FE7-DA7F1FFFB155}" dt="2023-07-03T07:51:15.614" v="180" actId="208"/>
        <pc:sldMkLst>
          <pc:docMk/>
          <pc:sldMk cId="2441809470" sldId="376"/>
        </pc:sldMkLst>
        <pc:spChg chg="mod">
          <ac:chgData name="TAN Mei Yi [Harrisdale Senior High School]" userId="f9f029c9-d743-4d60-9f2c-e74bdec1ab07" providerId="ADAL" clId="{788AB1A8-10FF-452C-8FE7-DA7F1FFFB155}" dt="2023-07-03T07:51:15.614" v="180" actId="208"/>
          <ac:spMkLst>
            <pc:docMk/>
            <pc:sldMk cId="2441809470" sldId="376"/>
            <ac:spMk id="6" creationId="{072EBDF9-ADC3-4BA7-A2BC-C1D47ABB07E6}"/>
          </ac:spMkLst>
        </pc:spChg>
        <pc:spChg chg="mod">
          <ac:chgData name="TAN Mei Yi [Harrisdale Senior High School]" userId="f9f029c9-d743-4d60-9f2c-e74bdec1ab07" providerId="ADAL" clId="{788AB1A8-10FF-452C-8FE7-DA7F1FFFB155}" dt="2023-07-03T07:51:02.307" v="178" actId="207"/>
          <ac:spMkLst>
            <pc:docMk/>
            <pc:sldMk cId="2441809470" sldId="376"/>
            <ac:spMk id="8" creationId="{322E9AC5-74E8-4E81-89F8-38BDFB8A940D}"/>
          </ac:spMkLst>
        </pc:spChg>
      </pc:sldChg>
      <pc:sldChg chg="modSp mod">
        <pc:chgData name="TAN Mei Yi [Harrisdale Senior High School]" userId="f9f029c9-d743-4d60-9f2c-e74bdec1ab07" providerId="ADAL" clId="{788AB1A8-10FF-452C-8FE7-DA7F1FFFB155}" dt="2023-07-03T07:51:20.298" v="182" actId="208"/>
        <pc:sldMkLst>
          <pc:docMk/>
          <pc:sldMk cId="2974890177" sldId="377"/>
        </pc:sldMkLst>
        <pc:spChg chg="mod">
          <ac:chgData name="TAN Mei Yi [Harrisdale Senior High School]" userId="f9f029c9-d743-4d60-9f2c-e74bdec1ab07" providerId="ADAL" clId="{788AB1A8-10FF-452C-8FE7-DA7F1FFFB155}" dt="2023-07-03T07:51:20.298" v="182" actId="208"/>
          <ac:spMkLst>
            <pc:docMk/>
            <pc:sldMk cId="2974890177" sldId="377"/>
            <ac:spMk id="8" creationId="{5A7CFA6B-1AAB-4DC1-AAC9-D756A52E6EB8}"/>
          </ac:spMkLst>
        </pc:spChg>
      </pc:sldChg>
      <pc:sldChg chg="addSp modSp mod modAnim">
        <pc:chgData name="TAN Mei Yi [Harrisdale Senior High School]" userId="f9f029c9-d743-4d60-9f2c-e74bdec1ab07" providerId="ADAL" clId="{788AB1A8-10FF-452C-8FE7-DA7F1FFFB155}" dt="2023-07-03T08:06:56.094" v="332" actId="6549"/>
        <pc:sldMkLst>
          <pc:docMk/>
          <pc:sldMk cId="179947832" sldId="378"/>
        </pc:sldMkLst>
        <pc:spChg chg="mod ord">
          <ac:chgData name="TAN Mei Yi [Harrisdale Senior High School]" userId="f9f029c9-d743-4d60-9f2c-e74bdec1ab07" providerId="ADAL" clId="{788AB1A8-10FF-452C-8FE7-DA7F1FFFB155}" dt="2023-07-03T08:06:56.094" v="332" actId="6549"/>
          <ac:spMkLst>
            <pc:docMk/>
            <pc:sldMk cId="179947832" sldId="378"/>
            <ac:spMk id="3" creationId="{B79B0AEE-4896-4FB4-80AC-188F4701D991}"/>
          </ac:spMkLst>
        </pc:spChg>
        <pc:spChg chg="mod ord">
          <ac:chgData name="TAN Mei Yi [Harrisdale Senior High School]" userId="f9f029c9-d743-4d60-9f2c-e74bdec1ab07" providerId="ADAL" clId="{788AB1A8-10FF-452C-8FE7-DA7F1FFFB155}" dt="2023-07-03T07:54:36.625" v="229" actId="167"/>
          <ac:spMkLst>
            <pc:docMk/>
            <pc:sldMk cId="179947832" sldId="378"/>
            <ac:spMk id="4" creationId="{71F4111C-F534-4226-A6B0-4C384F037199}"/>
          </ac:spMkLst>
        </pc:spChg>
        <pc:spChg chg="mod ord">
          <ac:chgData name="TAN Mei Yi [Harrisdale Senior High School]" userId="f9f029c9-d743-4d60-9f2c-e74bdec1ab07" providerId="ADAL" clId="{788AB1A8-10FF-452C-8FE7-DA7F1FFFB155}" dt="2023-07-03T07:55:04.254" v="234" actId="208"/>
          <ac:spMkLst>
            <pc:docMk/>
            <pc:sldMk cId="179947832" sldId="378"/>
            <ac:spMk id="5" creationId="{59AF9EB6-5408-40D0-9DBD-382B6C12DAAF}"/>
          </ac:spMkLst>
        </pc:spChg>
        <pc:spChg chg="mod">
          <ac:chgData name="TAN Mei Yi [Harrisdale Senior High School]" userId="f9f029c9-d743-4d60-9f2c-e74bdec1ab07" providerId="ADAL" clId="{788AB1A8-10FF-452C-8FE7-DA7F1FFFB155}" dt="2023-07-03T08:04:00.884" v="278" actId="208"/>
          <ac:spMkLst>
            <pc:docMk/>
            <pc:sldMk cId="179947832" sldId="378"/>
            <ac:spMk id="7" creationId="{6F948951-47F2-4800-B0D6-A5E18FF9E9C5}"/>
          </ac:spMkLst>
        </pc:spChg>
        <pc:picChg chg="mod">
          <ac:chgData name="TAN Mei Yi [Harrisdale Senior High School]" userId="f9f029c9-d743-4d60-9f2c-e74bdec1ab07" providerId="ADAL" clId="{788AB1A8-10FF-452C-8FE7-DA7F1FFFB155}" dt="2023-07-03T07:58:30.600" v="236" actId="1076"/>
          <ac:picMkLst>
            <pc:docMk/>
            <pc:sldMk cId="179947832" sldId="378"/>
            <ac:picMk id="2" creationId="{75CE7790-58FF-C789-40F2-89A900FC848A}"/>
          </ac:picMkLst>
        </pc:picChg>
        <pc:picChg chg="add mod">
          <ac:chgData name="TAN Mei Yi [Harrisdale Senior High School]" userId="f9f029c9-d743-4d60-9f2c-e74bdec1ab07" providerId="ADAL" clId="{788AB1A8-10FF-452C-8FE7-DA7F1FFFB155}" dt="2023-07-03T07:59:43.639" v="264" actId="1076"/>
          <ac:picMkLst>
            <pc:docMk/>
            <pc:sldMk cId="179947832" sldId="378"/>
            <ac:picMk id="6" creationId="{578F93CC-70A3-05E6-5459-206BA1E0A55E}"/>
          </ac:picMkLst>
        </pc:picChg>
      </pc:sldChg>
      <pc:sldChg chg="addSp delSp modSp mod addAnim delAnim modAnim">
        <pc:chgData name="TAN Mei Yi [Harrisdale Senior High School]" userId="f9f029c9-d743-4d60-9f2c-e74bdec1ab07" providerId="ADAL" clId="{788AB1A8-10FF-452C-8FE7-DA7F1FFFB155}" dt="2023-07-03T08:15:05.544" v="503" actId="20577"/>
        <pc:sldMkLst>
          <pc:docMk/>
          <pc:sldMk cId="526742295" sldId="379"/>
        </pc:sldMkLst>
        <pc:spChg chg="add mod">
          <ac:chgData name="TAN Mei Yi [Harrisdale Senior High School]" userId="f9f029c9-d743-4d60-9f2c-e74bdec1ab07" providerId="ADAL" clId="{788AB1A8-10FF-452C-8FE7-DA7F1FFFB155}" dt="2023-07-03T07:52:05.426" v="190"/>
          <ac:spMkLst>
            <pc:docMk/>
            <pc:sldMk cId="526742295" sldId="379"/>
            <ac:spMk id="2" creationId="{AC79F1A5-B20A-DE8F-2294-B577B71D20AE}"/>
          </ac:spMkLst>
        </pc:spChg>
        <pc:spChg chg="mod">
          <ac:chgData name="TAN Mei Yi [Harrisdale Senior High School]" userId="f9f029c9-d743-4d60-9f2c-e74bdec1ab07" providerId="ADAL" clId="{788AB1A8-10FF-452C-8FE7-DA7F1FFFB155}" dt="2023-07-03T08:11:18.728" v="402" actId="6549"/>
          <ac:spMkLst>
            <pc:docMk/>
            <pc:sldMk cId="526742295" sldId="379"/>
            <ac:spMk id="3" creationId="{00000000-0000-0000-0000-000000000000}"/>
          </ac:spMkLst>
        </pc:spChg>
        <pc:spChg chg="add mod">
          <ac:chgData name="TAN Mei Yi [Harrisdale Senior High School]" userId="f9f029c9-d743-4d60-9f2c-e74bdec1ab07" providerId="ADAL" clId="{788AB1A8-10FF-452C-8FE7-DA7F1FFFB155}" dt="2023-07-03T08:11:34.802" v="413" actId="1076"/>
          <ac:spMkLst>
            <pc:docMk/>
            <pc:sldMk cId="526742295" sldId="379"/>
            <ac:spMk id="4" creationId="{43BD73AA-6A4C-D4D3-8D0D-291619386377}"/>
          </ac:spMkLst>
        </pc:spChg>
        <pc:spChg chg="del">
          <ac:chgData name="TAN Mei Yi [Harrisdale Senior High School]" userId="f9f029c9-d743-4d60-9f2c-e74bdec1ab07" providerId="ADAL" clId="{788AB1A8-10FF-452C-8FE7-DA7F1FFFB155}" dt="2023-07-03T07:52:05.214" v="189" actId="478"/>
          <ac:spMkLst>
            <pc:docMk/>
            <pc:sldMk cId="526742295" sldId="379"/>
            <ac:spMk id="8" creationId="{5A7CFA6B-1AAB-4DC1-AAC9-D756A52E6EB8}"/>
          </ac:spMkLst>
        </pc:spChg>
        <pc:spChg chg="add mod">
          <ac:chgData name="TAN Mei Yi [Harrisdale Senior High School]" userId="f9f029c9-d743-4d60-9f2c-e74bdec1ab07" providerId="ADAL" clId="{788AB1A8-10FF-452C-8FE7-DA7F1FFFB155}" dt="2023-07-03T08:15:05.544" v="503" actId="20577"/>
          <ac:spMkLst>
            <pc:docMk/>
            <pc:sldMk cId="526742295" sldId="379"/>
            <ac:spMk id="143" creationId="{0D81F108-A91A-51F4-E3EC-CDD34D5ECE71}"/>
          </ac:spMkLst>
        </pc:spChg>
        <pc:grpChg chg="del">
          <ac:chgData name="TAN Mei Yi [Harrisdale Senior High School]" userId="f9f029c9-d743-4d60-9f2c-e74bdec1ab07" providerId="ADAL" clId="{788AB1A8-10FF-452C-8FE7-DA7F1FFFB155}" dt="2023-07-03T08:10:56.597" v="393" actId="478"/>
          <ac:grpSpMkLst>
            <pc:docMk/>
            <pc:sldMk cId="526742295" sldId="379"/>
            <ac:grpSpMk id="32" creationId="{59008B0C-DE82-ECD0-8EAE-BF588BEA9B82}"/>
          </ac:grpSpMkLst>
        </pc:grpChg>
        <pc:grpChg chg="del mod">
          <ac:chgData name="TAN Mei Yi [Harrisdale Senior High School]" userId="f9f029c9-d743-4d60-9f2c-e74bdec1ab07" providerId="ADAL" clId="{788AB1A8-10FF-452C-8FE7-DA7F1FFFB155}" dt="2023-07-03T08:12:22.454" v="421"/>
          <ac:grpSpMkLst>
            <pc:docMk/>
            <pc:sldMk cId="526742295" sldId="379"/>
            <ac:grpSpMk id="40" creationId="{5EAE7FF1-ECC7-7068-4E60-95C713CF9C16}"/>
          </ac:grpSpMkLst>
        </pc:grpChg>
        <pc:grpChg chg="del">
          <ac:chgData name="TAN Mei Yi [Harrisdale Senior High School]" userId="f9f029c9-d743-4d60-9f2c-e74bdec1ab07" providerId="ADAL" clId="{788AB1A8-10FF-452C-8FE7-DA7F1FFFB155}" dt="2023-07-03T08:10:56.597" v="393" actId="478"/>
          <ac:grpSpMkLst>
            <pc:docMk/>
            <pc:sldMk cId="526742295" sldId="379"/>
            <ac:grpSpMk id="48" creationId="{60C4161B-F524-DB4E-E679-4EBC9964F6BB}"/>
          </ac:grpSpMkLst>
        </pc:grpChg>
        <pc:grpChg chg="del mod">
          <ac:chgData name="TAN Mei Yi [Harrisdale Senior High School]" userId="f9f029c9-d743-4d60-9f2c-e74bdec1ab07" providerId="ADAL" clId="{788AB1A8-10FF-452C-8FE7-DA7F1FFFB155}" dt="2023-07-03T08:12:25.813" v="426"/>
          <ac:grpSpMkLst>
            <pc:docMk/>
            <pc:sldMk cId="526742295" sldId="379"/>
            <ac:grpSpMk id="50" creationId="{E011CE4B-C2E7-0319-37A0-F506C118898D}"/>
          </ac:grpSpMkLst>
        </pc:grpChg>
        <pc:grpChg chg="del">
          <ac:chgData name="TAN Mei Yi [Harrisdale Senior High School]" userId="f9f029c9-d743-4d60-9f2c-e74bdec1ab07" providerId="ADAL" clId="{788AB1A8-10FF-452C-8FE7-DA7F1FFFB155}" dt="2023-07-03T08:10:56.597" v="393" actId="478"/>
          <ac:grpSpMkLst>
            <pc:docMk/>
            <pc:sldMk cId="526742295" sldId="379"/>
            <ac:grpSpMk id="73" creationId="{B96C13CB-758D-7AFD-9959-33879630397D}"/>
          </ac:grpSpMkLst>
        </pc:grpChg>
        <pc:grpChg chg="del">
          <ac:chgData name="TAN Mei Yi [Harrisdale Senior High School]" userId="f9f029c9-d743-4d60-9f2c-e74bdec1ab07" providerId="ADAL" clId="{788AB1A8-10FF-452C-8FE7-DA7F1FFFB155}" dt="2023-07-03T08:10:56.597" v="393" actId="478"/>
          <ac:grpSpMkLst>
            <pc:docMk/>
            <pc:sldMk cId="526742295" sldId="379"/>
            <ac:grpSpMk id="79" creationId="{FC978A15-6C02-D829-6B64-D4E57F9DEA4F}"/>
          </ac:grpSpMkLst>
        </pc:grpChg>
        <pc:grpChg chg="del">
          <ac:chgData name="TAN Mei Yi [Harrisdale Senior High School]" userId="f9f029c9-d743-4d60-9f2c-e74bdec1ab07" providerId="ADAL" clId="{788AB1A8-10FF-452C-8FE7-DA7F1FFFB155}" dt="2023-07-03T08:10:56.597" v="393" actId="478"/>
          <ac:grpSpMkLst>
            <pc:docMk/>
            <pc:sldMk cId="526742295" sldId="379"/>
            <ac:grpSpMk id="96" creationId="{49C8138D-2A4E-07F2-8330-46F013D5201B}"/>
          </ac:grpSpMkLst>
        </pc:grpChg>
        <pc:grpChg chg="del mod">
          <ac:chgData name="TAN Mei Yi [Harrisdale Senior High School]" userId="f9f029c9-d743-4d60-9f2c-e74bdec1ab07" providerId="ADAL" clId="{788AB1A8-10FF-452C-8FE7-DA7F1FFFB155}" dt="2023-07-03T08:13:38.615" v="458"/>
          <ac:grpSpMkLst>
            <pc:docMk/>
            <pc:sldMk cId="526742295" sldId="379"/>
            <ac:grpSpMk id="104" creationId="{AC7D8887-9E62-FDA5-FFD3-78ED38597AEA}"/>
          </ac:grpSpMkLst>
        </pc:grpChg>
        <pc:grpChg chg="del mod">
          <ac:chgData name="TAN Mei Yi [Harrisdale Senior High School]" userId="f9f029c9-d743-4d60-9f2c-e74bdec1ab07" providerId="ADAL" clId="{788AB1A8-10FF-452C-8FE7-DA7F1FFFB155}" dt="2023-07-03T08:13:38.615" v="458"/>
          <ac:grpSpMkLst>
            <pc:docMk/>
            <pc:sldMk cId="526742295" sldId="379"/>
            <ac:grpSpMk id="107" creationId="{8B704382-E2E4-56EF-B5B8-C0C1DB425833}"/>
          </ac:grpSpMkLst>
        </pc:grpChg>
        <pc:grpChg chg="mod">
          <ac:chgData name="TAN Mei Yi [Harrisdale Senior High School]" userId="f9f029c9-d743-4d60-9f2c-e74bdec1ab07" providerId="ADAL" clId="{788AB1A8-10FF-452C-8FE7-DA7F1FFFB155}" dt="2023-07-03T08:13:47.343" v="459" actId="164"/>
          <ac:grpSpMkLst>
            <pc:docMk/>
            <pc:sldMk cId="526742295" sldId="379"/>
            <ac:grpSpMk id="115" creationId="{2DA47FD6-CEB1-7B51-0C7E-A7F9037FDAD3}"/>
          </ac:grpSpMkLst>
        </pc:grpChg>
        <pc:grpChg chg="add mod ord">
          <ac:chgData name="TAN Mei Yi [Harrisdale Senior High School]" userId="f9f029c9-d743-4d60-9f2c-e74bdec1ab07" providerId="ADAL" clId="{788AB1A8-10FF-452C-8FE7-DA7F1FFFB155}" dt="2023-07-03T08:14:01.541" v="463" actId="167"/>
          <ac:grpSpMkLst>
            <pc:docMk/>
            <pc:sldMk cId="526742295" sldId="379"/>
            <ac:grpSpMk id="116" creationId="{4E8267E2-0EED-562F-FF3D-70C683E9CA17}"/>
          </ac:grpSpMkLst>
        </pc:grpChg>
        <pc:grpChg chg="del mod">
          <ac:chgData name="TAN Mei Yi [Harrisdale Senior High School]" userId="f9f029c9-d743-4d60-9f2c-e74bdec1ab07" providerId="ADAL" clId="{788AB1A8-10FF-452C-8FE7-DA7F1FFFB155}" dt="2023-07-03T08:14:39.497" v="492"/>
          <ac:grpSpMkLst>
            <pc:docMk/>
            <pc:sldMk cId="526742295" sldId="379"/>
            <ac:grpSpMk id="127" creationId="{DFA723F1-352F-4598-37E2-D8F1AFF8F2B6}"/>
          </ac:grpSpMkLst>
        </pc:grpChg>
        <pc:grpChg chg="mod">
          <ac:chgData name="TAN Mei Yi [Harrisdale Senior High School]" userId="f9f029c9-d743-4d60-9f2c-e74bdec1ab07" providerId="ADAL" clId="{788AB1A8-10FF-452C-8FE7-DA7F1FFFB155}" dt="2023-07-03T08:14:50.040" v="494" actId="164"/>
          <ac:grpSpMkLst>
            <pc:docMk/>
            <pc:sldMk cId="526742295" sldId="379"/>
            <ac:grpSpMk id="140" creationId="{CF99D17E-9557-C57D-4B5B-6CD766E6EB27}"/>
          </ac:grpSpMkLst>
        </pc:grpChg>
        <pc:grpChg chg="add mod">
          <ac:chgData name="TAN Mei Yi [Harrisdale Senior High School]" userId="f9f029c9-d743-4d60-9f2c-e74bdec1ab07" providerId="ADAL" clId="{788AB1A8-10FF-452C-8FE7-DA7F1FFFB155}" dt="2023-07-03T08:14:50.040" v="494" actId="164"/>
          <ac:grpSpMkLst>
            <pc:docMk/>
            <pc:sldMk cId="526742295" sldId="379"/>
            <ac:grpSpMk id="142" creationId="{0F7AC02C-9A1F-8C52-1CEF-E48B14EB2EAC}"/>
          </ac:grpSpMkLst>
        </pc:grpChg>
        <pc:picChg chg="add mod ord">
          <ac:chgData name="TAN Mei Yi [Harrisdale Senior High School]" userId="f9f029c9-d743-4d60-9f2c-e74bdec1ab07" providerId="ADAL" clId="{788AB1A8-10FF-452C-8FE7-DA7F1FFFB155}" dt="2023-07-03T08:14:01.541" v="463" actId="167"/>
          <ac:picMkLst>
            <pc:docMk/>
            <pc:sldMk cId="526742295" sldId="379"/>
            <ac:picMk id="53" creationId="{52097FC1-705D-09A8-85F3-A00A2FA637DB}"/>
          </ac:picMkLst>
        </pc:picChg>
        <pc:picChg chg="add del mod">
          <ac:chgData name="TAN Mei Yi [Harrisdale Senior High School]" userId="f9f029c9-d743-4d60-9f2c-e74bdec1ab07" providerId="ADAL" clId="{788AB1A8-10FF-452C-8FE7-DA7F1FFFB155}" dt="2023-07-03T08:14:17.017" v="469" actId="478"/>
          <ac:picMkLst>
            <pc:docMk/>
            <pc:sldMk cId="526742295" sldId="379"/>
            <ac:picMk id="117" creationId="{9180AD57-230A-A047-C384-A272E266A99B}"/>
          </ac:picMkLst>
        </pc:picChg>
        <pc:inkChg chg="del">
          <ac:chgData name="TAN Mei Yi [Harrisdale Senior High School]" userId="f9f029c9-d743-4d60-9f2c-e74bdec1ab07" providerId="ADAL" clId="{788AB1A8-10FF-452C-8FE7-DA7F1FFFB155}" dt="2023-07-03T08:10:56.597" v="393" actId="478"/>
          <ac:inkMkLst>
            <pc:docMk/>
            <pc:sldMk cId="526742295" sldId="379"/>
            <ac:inkMk id="5" creationId="{4FACF09E-CD33-1FD2-9E76-B76BCBFCA3B6}"/>
          </ac:inkMkLst>
        </pc:inkChg>
        <pc:inkChg chg="del">
          <ac:chgData name="TAN Mei Yi [Harrisdale Senior High School]" userId="f9f029c9-d743-4d60-9f2c-e74bdec1ab07" providerId="ADAL" clId="{788AB1A8-10FF-452C-8FE7-DA7F1FFFB155}" dt="2023-07-03T08:10:56.597" v="393" actId="478"/>
          <ac:inkMkLst>
            <pc:docMk/>
            <pc:sldMk cId="526742295" sldId="379"/>
            <ac:inkMk id="6" creationId="{5031D9A6-BBCC-C94F-FBA8-6D54DA3330C7}"/>
          </ac:inkMkLst>
        </pc:inkChg>
        <pc:inkChg chg="del">
          <ac:chgData name="TAN Mei Yi [Harrisdale Senior High School]" userId="f9f029c9-d743-4d60-9f2c-e74bdec1ab07" providerId="ADAL" clId="{788AB1A8-10FF-452C-8FE7-DA7F1FFFB155}" dt="2023-07-03T08:10:56.597" v="393" actId="478"/>
          <ac:inkMkLst>
            <pc:docMk/>
            <pc:sldMk cId="526742295" sldId="379"/>
            <ac:inkMk id="7" creationId="{827CEA6E-97C1-0D5A-30E0-AB744BFB4875}"/>
          </ac:inkMkLst>
        </pc:inkChg>
        <pc:inkChg chg="del">
          <ac:chgData name="TAN Mei Yi [Harrisdale Senior High School]" userId="f9f029c9-d743-4d60-9f2c-e74bdec1ab07" providerId="ADAL" clId="{788AB1A8-10FF-452C-8FE7-DA7F1FFFB155}" dt="2023-07-03T08:10:56.597" v="393" actId="478"/>
          <ac:inkMkLst>
            <pc:docMk/>
            <pc:sldMk cId="526742295" sldId="379"/>
            <ac:inkMk id="9" creationId="{74CB618D-9744-E305-2B3F-AC31C0167EF8}"/>
          </ac:inkMkLst>
        </pc:inkChg>
        <pc:inkChg chg="del">
          <ac:chgData name="TAN Mei Yi [Harrisdale Senior High School]" userId="f9f029c9-d743-4d60-9f2c-e74bdec1ab07" providerId="ADAL" clId="{788AB1A8-10FF-452C-8FE7-DA7F1FFFB155}" dt="2023-07-03T08:10:56.597" v="393" actId="478"/>
          <ac:inkMkLst>
            <pc:docMk/>
            <pc:sldMk cId="526742295" sldId="379"/>
            <ac:inkMk id="10" creationId="{A32474B6-BA6A-CCB2-1984-D3411A2D1445}"/>
          </ac:inkMkLst>
        </pc:inkChg>
        <pc:inkChg chg="del">
          <ac:chgData name="TAN Mei Yi [Harrisdale Senior High School]" userId="f9f029c9-d743-4d60-9f2c-e74bdec1ab07" providerId="ADAL" clId="{788AB1A8-10FF-452C-8FE7-DA7F1FFFB155}" dt="2023-07-03T08:10:56.597" v="393" actId="478"/>
          <ac:inkMkLst>
            <pc:docMk/>
            <pc:sldMk cId="526742295" sldId="379"/>
            <ac:inkMk id="11" creationId="{FB189479-6D5C-988E-3553-3899227E99B8}"/>
          </ac:inkMkLst>
        </pc:inkChg>
        <pc:inkChg chg="add del mod">
          <ac:chgData name="TAN Mei Yi [Harrisdale Senior High School]" userId="f9f029c9-d743-4d60-9f2c-e74bdec1ab07" providerId="ADAL" clId="{788AB1A8-10FF-452C-8FE7-DA7F1FFFB155}" dt="2023-07-03T08:12:25.813" v="427"/>
          <ac:inkMkLst>
            <pc:docMk/>
            <pc:sldMk cId="526742295" sldId="379"/>
            <ac:inkMk id="12" creationId="{95067955-3933-9E6E-5CF7-873095AAA261}"/>
          </ac:inkMkLst>
        </pc:inkChg>
        <pc:inkChg chg="add del mod">
          <ac:chgData name="TAN Mei Yi [Harrisdale Senior High School]" userId="f9f029c9-d743-4d60-9f2c-e74bdec1ab07" providerId="ADAL" clId="{788AB1A8-10FF-452C-8FE7-DA7F1FFFB155}" dt="2023-07-03T08:12:25.813" v="426"/>
          <ac:inkMkLst>
            <pc:docMk/>
            <pc:sldMk cId="526742295" sldId="379"/>
            <ac:inkMk id="13" creationId="{7691AB16-9F8F-7B8A-7AFC-C1943BF9E8F1}"/>
          </ac:inkMkLst>
        </pc:inkChg>
        <pc:inkChg chg="del">
          <ac:chgData name="TAN Mei Yi [Harrisdale Senior High School]" userId="f9f029c9-d743-4d60-9f2c-e74bdec1ab07" providerId="ADAL" clId="{788AB1A8-10FF-452C-8FE7-DA7F1FFFB155}" dt="2023-07-03T08:10:56.597" v="393" actId="478"/>
          <ac:inkMkLst>
            <pc:docMk/>
            <pc:sldMk cId="526742295" sldId="379"/>
            <ac:inkMk id="14" creationId="{5F6B29C6-DAD8-7056-CAA4-2C67B81AAF94}"/>
          </ac:inkMkLst>
        </pc:inkChg>
        <pc:inkChg chg="del">
          <ac:chgData name="TAN Mei Yi [Harrisdale Senior High School]" userId="f9f029c9-d743-4d60-9f2c-e74bdec1ab07" providerId="ADAL" clId="{788AB1A8-10FF-452C-8FE7-DA7F1FFFB155}" dt="2023-07-03T08:10:56.597" v="393" actId="478"/>
          <ac:inkMkLst>
            <pc:docMk/>
            <pc:sldMk cId="526742295" sldId="379"/>
            <ac:inkMk id="15" creationId="{D4F6E0A7-98D9-65DF-DA57-A8A9AF156B95}"/>
          </ac:inkMkLst>
        </pc:inkChg>
        <pc:inkChg chg="del">
          <ac:chgData name="TAN Mei Yi [Harrisdale Senior High School]" userId="f9f029c9-d743-4d60-9f2c-e74bdec1ab07" providerId="ADAL" clId="{788AB1A8-10FF-452C-8FE7-DA7F1FFFB155}" dt="2023-07-03T08:10:56.597" v="393" actId="478"/>
          <ac:inkMkLst>
            <pc:docMk/>
            <pc:sldMk cId="526742295" sldId="379"/>
            <ac:inkMk id="16" creationId="{B4C3FB5B-C21E-79CA-2933-293D17784418}"/>
          </ac:inkMkLst>
        </pc:inkChg>
        <pc:inkChg chg="add del mod">
          <ac:chgData name="TAN Mei Yi [Harrisdale Senior High School]" userId="f9f029c9-d743-4d60-9f2c-e74bdec1ab07" providerId="ADAL" clId="{788AB1A8-10FF-452C-8FE7-DA7F1FFFB155}" dt="2023-07-03T08:12:25.812" v="425"/>
          <ac:inkMkLst>
            <pc:docMk/>
            <pc:sldMk cId="526742295" sldId="379"/>
            <ac:inkMk id="17" creationId="{FE737225-617B-A3FE-E2E5-2718B1D4D406}"/>
          </ac:inkMkLst>
        </pc:inkChg>
        <pc:inkChg chg="del">
          <ac:chgData name="TAN Mei Yi [Harrisdale Senior High School]" userId="f9f029c9-d743-4d60-9f2c-e74bdec1ab07" providerId="ADAL" clId="{788AB1A8-10FF-452C-8FE7-DA7F1FFFB155}" dt="2023-07-03T08:10:56.597" v="393" actId="478"/>
          <ac:inkMkLst>
            <pc:docMk/>
            <pc:sldMk cId="526742295" sldId="379"/>
            <ac:inkMk id="18" creationId="{30EA2318-60AD-ABF1-2331-0DAEDEF69598}"/>
          </ac:inkMkLst>
        </pc:inkChg>
        <pc:inkChg chg="del">
          <ac:chgData name="TAN Mei Yi [Harrisdale Senior High School]" userId="f9f029c9-d743-4d60-9f2c-e74bdec1ab07" providerId="ADAL" clId="{788AB1A8-10FF-452C-8FE7-DA7F1FFFB155}" dt="2023-07-03T08:10:56.597" v="393" actId="478"/>
          <ac:inkMkLst>
            <pc:docMk/>
            <pc:sldMk cId="526742295" sldId="379"/>
            <ac:inkMk id="19" creationId="{D657235E-0C55-4F0E-5C98-EF2CCB8F0985}"/>
          </ac:inkMkLst>
        </pc:inkChg>
        <pc:inkChg chg="del">
          <ac:chgData name="TAN Mei Yi [Harrisdale Senior High School]" userId="f9f029c9-d743-4d60-9f2c-e74bdec1ab07" providerId="ADAL" clId="{788AB1A8-10FF-452C-8FE7-DA7F1FFFB155}" dt="2023-07-03T08:10:56.597" v="393" actId="478"/>
          <ac:inkMkLst>
            <pc:docMk/>
            <pc:sldMk cId="526742295" sldId="379"/>
            <ac:inkMk id="20" creationId="{DE00938C-8ED1-C4B5-DB56-6403665C844A}"/>
          </ac:inkMkLst>
        </pc:inkChg>
        <pc:inkChg chg="del">
          <ac:chgData name="TAN Mei Yi [Harrisdale Senior High School]" userId="f9f029c9-d743-4d60-9f2c-e74bdec1ab07" providerId="ADAL" clId="{788AB1A8-10FF-452C-8FE7-DA7F1FFFB155}" dt="2023-07-03T08:10:56.597" v="393" actId="478"/>
          <ac:inkMkLst>
            <pc:docMk/>
            <pc:sldMk cId="526742295" sldId="379"/>
            <ac:inkMk id="21" creationId="{385219F1-D507-9C7A-48F1-11E9DE55EA6C}"/>
          </ac:inkMkLst>
        </pc:inkChg>
        <pc:inkChg chg="add del mod">
          <ac:chgData name="TAN Mei Yi [Harrisdale Senior High School]" userId="f9f029c9-d743-4d60-9f2c-e74bdec1ab07" providerId="ADAL" clId="{788AB1A8-10FF-452C-8FE7-DA7F1FFFB155}" dt="2023-07-03T08:12:25.811" v="423"/>
          <ac:inkMkLst>
            <pc:docMk/>
            <pc:sldMk cId="526742295" sldId="379"/>
            <ac:inkMk id="22" creationId="{9E65B790-BC03-00F7-511B-1DE2074DDD11}"/>
          </ac:inkMkLst>
        </pc:inkChg>
        <pc:inkChg chg="add del mod">
          <ac:chgData name="TAN Mei Yi [Harrisdale Senior High School]" userId="f9f029c9-d743-4d60-9f2c-e74bdec1ab07" providerId="ADAL" clId="{788AB1A8-10FF-452C-8FE7-DA7F1FFFB155}" dt="2023-07-03T08:12:25.812" v="424"/>
          <ac:inkMkLst>
            <pc:docMk/>
            <pc:sldMk cId="526742295" sldId="379"/>
            <ac:inkMk id="28" creationId="{8C69367D-4B50-7897-F8A2-B1D9A2089DEE}"/>
          </ac:inkMkLst>
        </pc:inkChg>
        <pc:inkChg chg="add del mod">
          <ac:chgData name="TAN Mei Yi [Harrisdale Senior High School]" userId="f9f029c9-d743-4d60-9f2c-e74bdec1ab07" providerId="ADAL" clId="{788AB1A8-10FF-452C-8FE7-DA7F1FFFB155}" dt="2023-07-03T08:12:22.725" v="422"/>
          <ac:inkMkLst>
            <pc:docMk/>
            <pc:sldMk cId="526742295" sldId="379"/>
            <ac:inkMk id="49" creationId="{E58BB827-467A-136F-BFE7-2BFF8BB32CC7}"/>
          </ac:inkMkLst>
        </pc:inkChg>
        <pc:inkChg chg="del">
          <ac:chgData name="TAN Mei Yi [Harrisdale Senior High School]" userId="f9f029c9-d743-4d60-9f2c-e74bdec1ab07" providerId="ADAL" clId="{788AB1A8-10FF-452C-8FE7-DA7F1FFFB155}" dt="2023-07-03T08:10:56.597" v="393" actId="478"/>
          <ac:inkMkLst>
            <pc:docMk/>
            <pc:sldMk cId="526742295" sldId="379"/>
            <ac:inkMk id="52" creationId="{D1788734-169A-B7D1-64B9-21B8947C214E}"/>
          </ac:inkMkLst>
        </pc:inkChg>
        <pc:inkChg chg="add">
          <ac:chgData name="TAN Mei Yi [Harrisdale Senior High School]" userId="f9f029c9-d743-4d60-9f2c-e74bdec1ab07" providerId="ADAL" clId="{788AB1A8-10FF-452C-8FE7-DA7F1FFFB155}" dt="2023-07-03T08:13:17.448" v="432" actId="9405"/>
          <ac:inkMkLst>
            <pc:docMk/>
            <pc:sldMk cId="526742295" sldId="379"/>
            <ac:inkMk id="56" creationId="{A13B0240-9625-1CB2-CA54-9EA3A04A79E0}"/>
          </ac:inkMkLst>
        </pc:inkChg>
        <pc:inkChg chg="add del">
          <ac:chgData name="TAN Mei Yi [Harrisdale Senior High School]" userId="f9f029c9-d743-4d60-9f2c-e74bdec1ab07" providerId="ADAL" clId="{788AB1A8-10FF-452C-8FE7-DA7F1FFFB155}" dt="2023-07-03T08:13:20.379" v="434" actId="9405"/>
          <ac:inkMkLst>
            <pc:docMk/>
            <pc:sldMk cId="526742295" sldId="379"/>
            <ac:inkMk id="58" creationId="{F10B5C47-15B0-C38E-A889-98F43E6DDAC4}"/>
          </ac:inkMkLst>
        </pc:inkChg>
        <pc:inkChg chg="add mod">
          <ac:chgData name="TAN Mei Yi [Harrisdale Senior High School]" userId="f9f029c9-d743-4d60-9f2c-e74bdec1ab07" providerId="ADAL" clId="{788AB1A8-10FF-452C-8FE7-DA7F1FFFB155}" dt="2023-07-03T08:13:47.343" v="459" actId="164"/>
          <ac:inkMkLst>
            <pc:docMk/>
            <pc:sldMk cId="526742295" sldId="379"/>
            <ac:inkMk id="61" creationId="{D9912446-48DF-DC88-5069-CB86A8E5E1E9}"/>
          </ac:inkMkLst>
        </pc:inkChg>
        <pc:inkChg chg="add mod">
          <ac:chgData name="TAN Mei Yi [Harrisdale Senior High School]" userId="f9f029c9-d743-4d60-9f2c-e74bdec1ab07" providerId="ADAL" clId="{788AB1A8-10FF-452C-8FE7-DA7F1FFFB155}" dt="2023-07-03T08:13:47.343" v="459" actId="164"/>
          <ac:inkMkLst>
            <pc:docMk/>
            <pc:sldMk cId="526742295" sldId="379"/>
            <ac:inkMk id="68" creationId="{57DA1682-1E39-2723-82C1-D91B1A5A2EF1}"/>
          </ac:inkMkLst>
        </pc:inkChg>
        <pc:inkChg chg="add mod">
          <ac:chgData name="TAN Mei Yi [Harrisdale Senior High School]" userId="f9f029c9-d743-4d60-9f2c-e74bdec1ab07" providerId="ADAL" clId="{788AB1A8-10FF-452C-8FE7-DA7F1FFFB155}" dt="2023-07-03T08:13:47.343" v="459" actId="164"/>
          <ac:inkMkLst>
            <pc:docMk/>
            <pc:sldMk cId="526742295" sldId="379"/>
            <ac:inkMk id="78" creationId="{6734083F-69BC-B659-4D45-2CDC7BBB87F2}"/>
          </ac:inkMkLst>
        </pc:inkChg>
        <pc:inkChg chg="add mod">
          <ac:chgData name="TAN Mei Yi [Harrisdale Senior High School]" userId="f9f029c9-d743-4d60-9f2c-e74bdec1ab07" providerId="ADAL" clId="{788AB1A8-10FF-452C-8FE7-DA7F1FFFB155}" dt="2023-07-03T08:13:47.343" v="459" actId="164"/>
          <ac:inkMkLst>
            <pc:docMk/>
            <pc:sldMk cId="526742295" sldId="379"/>
            <ac:inkMk id="85" creationId="{9FD873B5-20A0-B03B-8788-17B8764A8570}"/>
          </ac:inkMkLst>
        </pc:inkChg>
        <pc:inkChg chg="add mod">
          <ac:chgData name="TAN Mei Yi [Harrisdale Senior High School]" userId="f9f029c9-d743-4d60-9f2c-e74bdec1ab07" providerId="ADAL" clId="{788AB1A8-10FF-452C-8FE7-DA7F1FFFB155}" dt="2023-07-03T08:13:47.343" v="459" actId="164"/>
          <ac:inkMkLst>
            <pc:docMk/>
            <pc:sldMk cId="526742295" sldId="379"/>
            <ac:inkMk id="88" creationId="{310EB772-B395-E116-8845-766661D6F461}"/>
          </ac:inkMkLst>
        </pc:inkChg>
        <pc:inkChg chg="add mod">
          <ac:chgData name="TAN Mei Yi [Harrisdale Senior High School]" userId="f9f029c9-d743-4d60-9f2c-e74bdec1ab07" providerId="ADAL" clId="{788AB1A8-10FF-452C-8FE7-DA7F1FFFB155}" dt="2023-07-03T08:13:47.343" v="459" actId="164"/>
          <ac:inkMkLst>
            <pc:docMk/>
            <pc:sldMk cId="526742295" sldId="379"/>
            <ac:inkMk id="97" creationId="{977F6ED0-8D41-8330-7E0E-CB7740142626}"/>
          </ac:inkMkLst>
        </pc:inkChg>
        <pc:inkChg chg="add mod">
          <ac:chgData name="TAN Mei Yi [Harrisdale Senior High School]" userId="f9f029c9-d743-4d60-9f2c-e74bdec1ab07" providerId="ADAL" clId="{788AB1A8-10FF-452C-8FE7-DA7F1FFFB155}" dt="2023-07-03T08:13:47.343" v="459" actId="164"/>
          <ac:inkMkLst>
            <pc:docMk/>
            <pc:sldMk cId="526742295" sldId="379"/>
            <ac:inkMk id="98" creationId="{3782F116-6FAD-5F62-71CC-56AF63648FBF}"/>
          </ac:inkMkLst>
        </pc:inkChg>
        <pc:inkChg chg="add mod">
          <ac:chgData name="TAN Mei Yi [Harrisdale Senior High School]" userId="f9f029c9-d743-4d60-9f2c-e74bdec1ab07" providerId="ADAL" clId="{788AB1A8-10FF-452C-8FE7-DA7F1FFFB155}" dt="2023-07-03T08:13:47.343" v="459" actId="164"/>
          <ac:inkMkLst>
            <pc:docMk/>
            <pc:sldMk cId="526742295" sldId="379"/>
            <ac:inkMk id="99" creationId="{4E8F7657-75DC-657F-1E97-E07F305EE619}"/>
          </ac:inkMkLst>
        </pc:inkChg>
        <pc:inkChg chg="add mod">
          <ac:chgData name="TAN Mei Yi [Harrisdale Senior High School]" userId="f9f029c9-d743-4d60-9f2c-e74bdec1ab07" providerId="ADAL" clId="{788AB1A8-10FF-452C-8FE7-DA7F1FFFB155}" dt="2023-07-03T08:13:38.615" v="458"/>
          <ac:inkMkLst>
            <pc:docMk/>
            <pc:sldMk cId="526742295" sldId="379"/>
            <ac:inkMk id="100" creationId="{47C25FA1-AF0E-A873-0DD1-5A252EB28D55}"/>
          </ac:inkMkLst>
        </pc:inkChg>
        <pc:inkChg chg="add mod">
          <ac:chgData name="TAN Mei Yi [Harrisdale Senior High School]" userId="f9f029c9-d743-4d60-9f2c-e74bdec1ab07" providerId="ADAL" clId="{788AB1A8-10FF-452C-8FE7-DA7F1FFFB155}" dt="2023-07-03T08:13:38.615" v="458"/>
          <ac:inkMkLst>
            <pc:docMk/>
            <pc:sldMk cId="526742295" sldId="379"/>
            <ac:inkMk id="101" creationId="{673CC6F6-CFF7-DE93-C363-D8BDB84FB799}"/>
          </ac:inkMkLst>
        </pc:inkChg>
        <pc:inkChg chg="add mod">
          <ac:chgData name="TAN Mei Yi [Harrisdale Senior High School]" userId="f9f029c9-d743-4d60-9f2c-e74bdec1ab07" providerId="ADAL" clId="{788AB1A8-10FF-452C-8FE7-DA7F1FFFB155}" dt="2023-07-03T08:13:38.615" v="458"/>
          <ac:inkMkLst>
            <pc:docMk/>
            <pc:sldMk cId="526742295" sldId="379"/>
            <ac:inkMk id="102" creationId="{A8FB8379-CD37-F3CF-BA93-67171D500EB1}"/>
          </ac:inkMkLst>
        </pc:inkChg>
        <pc:inkChg chg="add mod">
          <ac:chgData name="TAN Mei Yi [Harrisdale Senior High School]" userId="f9f029c9-d743-4d60-9f2c-e74bdec1ab07" providerId="ADAL" clId="{788AB1A8-10FF-452C-8FE7-DA7F1FFFB155}" dt="2023-07-03T08:13:38.615" v="458"/>
          <ac:inkMkLst>
            <pc:docMk/>
            <pc:sldMk cId="526742295" sldId="379"/>
            <ac:inkMk id="103" creationId="{A24ABA95-EC31-524E-05FB-06CC5C8BEEA8}"/>
          </ac:inkMkLst>
        </pc:inkChg>
        <pc:inkChg chg="add mod">
          <ac:chgData name="TAN Mei Yi [Harrisdale Senior High School]" userId="f9f029c9-d743-4d60-9f2c-e74bdec1ab07" providerId="ADAL" clId="{788AB1A8-10FF-452C-8FE7-DA7F1FFFB155}" dt="2023-07-03T08:13:38.615" v="458"/>
          <ac:inkMkLst>
            <pc:docMk/>
            <pc:sldMk cId="526742295" sldId="379"/>
            <ac:inkMk id="105" creationId="{4EF4BA3B-50E2-A4CC-AC5B-ACAC81F0BA16}"/>
          </ac:inkMkLst>
        </pc:inkChg>
        <pc:inkChg chg="add mod">
          <ac:chgData name="TAN Mei Yi [Harrisdale Senior High School]" userId="f9f029c9-d743-4d60-9f2c-e74bdec1ab07" providerId="ADAL" clId="{788AB1A8-10FF-452C-8FE7-DA7F1FFFB155}" dt="2023-07-03T08:13:38.615" v="458"/>
          <ac:inkMkLst>
            <pc:docMk/>
            <pc:sldMk cId="526742295" sldId="379"/>
            <ac:inkMk id="106" creationId="{6C08E60E-9EB6-AFD0-BB00-7F63E5161979}"/>
          </ac:inkMkLst>
        </pc:inkChg>
        <pc:inkChg chg="add mod">
          <ac:chgData name="TAN Mei Yi [Harrisdale Senior High School]" userId="f9f029c9-d743-4d60-9f2c-e74bdec1ab07" providerId="ADAL" clId="{788AB1A8-10FF-452C-8FE7-DA7F1FFFB155}" dt="2023-07-03T08:13:38.615" v="458"/>
          <ac:inkMkLst>
            <pc:docMk/>
            <pc:sldMk cId="526742295" sldId="379"/>
            <ac:inkMk id="108" creationId="{C8BBEC41-AA8E-B80D-19AB-FC13B926C085}"/>
          </ac:inkMkLst>
        </pc:inkChg>
        <pc:inkChg chg="add mod">
          <ac:chgData name="TAN Mei Yi [Harrisdale Senior High School]" userId="f9f029c9-d743-4d60-9f2c-e74bdec1ab07" providerId="ADAL" clId="{788AB1A8-10FF-452C-8FE7-DA7F1FFFB155}" dt="2023-07-03T08:13:38.615" v="458"/>
          <ac:inkMkLst>
            <pc:docMk/>
            <pc:sldMk cId="526742295" sldId="379"/>
            <ac:inkMk id="109" creationId="{F71E034A-A5D8-22F5-CACF-1E364077773F}"/>
          </ac:inkMkLst>
        </pc:inkChg>
        <pc:inkChg chg="add mod">
          <ac:chgData name="TAN Mei Yi [Harrisdale Senior High School]" userId="f9f029c9-d743-4d60-9f2c-e74bdec1ab07" providerId="ADAL" clId="{788AB1A8-10FF-452C-8FE7-DA7F1FFFB155}" dt="2023-07-03T08:13:38.615" v="458"/>
          <ac:inkMkLst>
            <pc:docMk/>
            <pc:sldMk cId="526742295" sldId="379"/>
            <ac:inkMk id="110" creationId="{9D838809-D0C9-33E6-8D9B-73EC68DC7533}"/>
          </ac:inkMkLst>
        </pc:inkChg>
        <pc:inkChg chg="add mod">
          <ac:chgData name="TAN Mei Yi [Harrisdale Senior High School]" userId="f9f029c9-d743-4d60-9f2c-e74bdec1ab07" providerId="ADAL" clId="{788AB1A8-10FF-452C-8FE7-DA7F1FFFB155}" dt="2023-07-03T08:13:38.615" v="458"/>
          <ac:inkMkLst>
            <pc:docMk/>
            <pc:sldMk cId="526742295" sldId="379"/>
            <ac:inkMk id="111" creationId="{9FA0AED2-FDB0-4984-9F2E-483580F201E9}"/>
          </ac:inkMkLst>
        </pc:inkChg>
        <pc:inkChg chg="add mod">
          <ac:chgData name="TAN Mei Yi [Harrisdale Senior High School]" userId="f9f029c9-d743-4d60-9f2c-e74bdec1ab07" providerId="ADAL" clId="{788AB1A8-10FF-452C-8FE7-DA7F1FFFB155}" dt="2023-07-03T08:13:38.615" v="458"/>
          <ac:inkMkLst>
            <pc:docMk/>
            <pc:sldMk cId="526742295" sldId="379"/>
            <ac:inkMk id="112" creationId="{28BE4ABC-8309-5DD2-50B9-D8AC40A8FF1F}"/>
          </ac:inkMkLst>
        </pc:inkChg>
        <pc:inkChg chg="add mod">
          <ac:chgData name="TAN Mei Yi [Harrisdale Senior High School]" userId="f9f029c9-d743-4d60-9f2c-e74bdec1ab07" providerId="ADAL" clId="{788AB1A8-10FF-452C-8FE7-DA7F1FFFB155}" dt="2023-07-03T08:13:38.615" v="458"/>
          <ac:inkMkLst>
            <pc:docMk/>
            <pc:sldMk cId="526742295" sldId="379"/>
            <ac:inkMk id="113" creationId="{F638CCA8-0C29-643A-6D66-012B36ABA0E8}"/>
          </ac:inkMkLst>
        </pc:inkChg>
        <pc:inkChg chg="add mod">
          <ac:chgData name="TAN Mei Yi [Harrisdale Senior High School]" userId="f9f029c9-d743-4d60-9f2c-e74bdec1ab07" providerId="ADAL" clId="{788AB1A8-10FF-452C-8FE7-DA7F1FFFB155}" dt="2023-07-03T08:13:38.615" v="458"/>
          <ac:inkMkLst>
            <pc:docMk/>
            <pc:sldMk cId="526742295" sldId="379"/>
            <ac:inkMk id="114" creationId="{D0CBCE18-1135-B1B9-FA5F-DAA13B7BCD36}"/>
          </ac:inkMkLst>
        </pc:inkChg>
        <pc:inkChg chg="add mod">
          <ac:chgData name="TAN Mei Yi [Harrisdale Senior High School]" userId="f9f029c9-d743-4d60-9f2c-e74bdec1ab07" providerId="ADAL" clId="{788AB1A8-10FF-452C-8FE7-DA7F1FFFB155}" dt="2023-07-03T08:14:39.497" v="492"/>
          <ac:inkMkLst>
            <pc:docMk/>
            <pc:sldMk cId="526742295" sldId="379"/>
            <ac:inkMk id="118" creationId="{35DAD066-9B8B-8DF8-D920-3AF365AA520E}"/>
          </ac:inkMkLst>
        </pc:inkChg>
        <pc:inkChg chg="add mod">
          <ac:chgData name="TAN Mei Yi [Harrisdale Senior High School]" userId="f9f029c9-d743-4d60-9f2c-e74bdec1ab07" providerId="ADAL" clId="{788AB1A8-10FF-452C-8FE7-DA7F1FFFB155}" dt="2023-07-03T08:14:39.497" v="492"/>
          <ac:inkMkLst>
            <pc:docMk/>
            <pc:sldMk cId="526742295" sldId="379"/>
            <ac:inkMk id="119" creationId="{9D3A2EB7-D13F-D1D5-847E-AAFE2A6C1AB8}"/>
          </ac:inkMkLst>
        </pc:inkChg>
        <pc:inkChg chg="add mod">
          <ac:chgData name="TAN Mei Yi [Harrisdale Senior High School]" userId="f9f029c9-d743-4d60-9f2c-e74bdec1ab07" providerId="ADAL" clId="{788AB1A8-10FF-452C-8FE7-DA7F1FFFB155}" dt="2023-07-03T08:14:39.497" v="492"/>
          <ac:inkMkLst>
            <pc:docMk/>
            <pc:sldMk cId="526742295" sldId="379"/>
            <ac:inkMk id="120" creationId="{A78364A7-8784-6D32-5BC8-9F0DA27D837C}"/>
          </ac:inkMkLst>
        </pc:inkChg>
        <pc:inkChg chg="add mod">
          <ac:chgData name="TAN Mei Yi [Harrisdale Senior High School]" userId="f9f029c9-d743-4d60-9f2c-e74bdec1ab07" providerId="ADAL" clId="{788AB1A8-10FF-452C-8FE7-DA7F1FFFB155}" dt="2023-07-03T08:14:39.497" v="492"/>
          <ac:inkMkLst>
            <pc:docMk/>
            <pc:sldMk cId="526742295" sldId="379"/>
            <ac:inkMk id="121" creationId="{84144347-74D6-24B0-25BF-6478BF716FA7}"/>
          </ac:inkMkLst>
        </pc:inkChg>
        <pc:inkChg chg="add mod">
          <ac:chgData name="TAN Mei Yi [Harrisdale Senior High School]" userId="f9f029c9-d743-4d60-9f2c-e74bdec1ab07" providerId="ADAL" clId="{788AB1A8-10FF-452C-8FE7-DA7F1FFFB155}" dt="2023-07-03T08:14:39.497" v="492"/>
          <ac:inkMkLst>
            <pc:docMk/>
            <pc:sldMk cId="526742295" sldId="379"/>
            <ac:inkMk id="122" creationId="{D5A4FE2A-1900-82D0-9F31-0E338EE429AF}"/>
          </ac:inkMkLst>
        </pc:inkChg>
        <pc:inkChg chg="add mod">
          <ac:chgData name="TAN Mei Yi [Harrisdale Senior High School]" userId="f9f029c9-d743-4d60-9f2c-e74bdec1ab07" providerId="ADAL" clId="{788AB1A8-10FF-452C-8FE7-DA7F1FFFB155}" dt="2023-07-03T08:14:39.497" v="492"/>
          <ac:inkMkLst>
            <pc:docMk/>
            <pc:sldMk cId="526742295" sldId="379"/>
            <ac:inkMk id="123" creationId="{1BB057CE-0B2F-15E7-444D-31F94EECA244}"/>
          </ac:inkMkLst>
        </pc:inkChg>
        <pc:inkChg chg="add mod">
          <ac:chgData name="TAN Mei Yi [Harrisdale Senior High School]" userId="f9f029c9-d743-4d60-9f2c-e74bdec1ab07" providerId="ADAL" clId="{788AB1A8-10FF-452C-8FE7-DA7F1FFFB155}" dt="2023-07-03T08:14:39.497" v="492"/>
          <ac:inkMkLst>
            <pc:docMk/>
            <pc:sldMk cId="526742295" sldId="379"/>
            <ac:inkMk id="124" creationId="{FA9029F3-11D0-A5C4-EAD0-FEAC8E1A7C06}"/>
          </ac:inkMkLst>
        </pc:inkChg>
        <pc:inkChg chg="add mod">
          <ac:chgData name="TAN Mei Yi [Harrisdale Senior High School]" userId="f9f029c9-d743-4d60-9f2c-e74bdec1ab07" providerId="ADAL" clId="{788AB1A8-10FF-452C-8FE7-DA7F1FFFB155}" dt="2023-07-03T08:14:39.497" v="492"/>
          <ac:inkMkLst>
            <pc:docMk/>
            <pc:sldMk cId="526742295" sldId="379"/>
            <ac:inkMk id="125" creationId="{0980148A-29B9-8676-11F8-16FE340ECD49}"/>
          </ac:inkMkLst>
        </pc:inkChg>
        <pc:inkChg chg="add mod">
          <ac:chgData name="TAN Mei Yi [Harrisdale Senior High School]" userId="f9f029c9-d743-4d60-9f2c-e74bdec1ab07" providerId="ADAL" clId="{788AB1A8-10FF-452C-8FE7-DA7F1FFFB155}" dt="2023-07-03T08:14:39.497" v="492"/>
          <ac:inkMkLst>
            <pc:docMk/>
            <pc:sldMk cId="526742295" sldId="379"/>
            <ac:inkMk id="126" creationId="{76A315C1-CC57-894A-AD18-15E7B455E296}"/>
          </ac:inkMkLst>
        </pc:inkChg>
        <pc:inkChg chg="add mod">
          <ac:chgData name="TAN Mei Yi [Harrisdale Senior High School]" userId="f9f029c9-d743-4d60-9f2c-e74bdec1ab07" providerId="ADAL" clId="{788AB1A8-10FF-452C-8FE7-DA7F1FFFB155}" dt="2023-07-03T08:14:39.497" v="492"/>
          <ac:inkMkLst>
            <pc:docMk/>
            <pc:sldMk cId="526742295" sldId="379"/>
            <ac:inkMk id="128" creationId="{3847CF31-7F90-BD0F-07B5-FC0EAED23B4C}"/>
          </ac:inkMkLst>
        </pc:inkChg>
        <pc:inkChg chg="add mod">
          <ac:chgData name="TAN Mei Yi [Harrisdale Senior High School]" userId="f9f029c9-d743-4d60-9f2c-e74bdec1ab07" providerId="ADAL" clId="{788AB1A8-10FF-452C-8FE7-DA7F1FFFB155}" dt="2023-07-03T08:14:39.497" v="492"/>
          <ac:inkMkLst>
            <pc:docMk/>
            <pc:sldMk cId="526742295" sldId="379"/>
            <ac:inkMk id="129" creationId="{22662F6C-50FE-A3C8-D68A-A7DE028A4026}"/>
          </ac:inkMkLst>
        </pc:inkChg>
        <pc:inkChg chg="add mod">
          <ac:chgData name="TAN Mei Yi [Harrisdale Senior High School]" userId="f9f029c9-d743-4d60-9f2c-e74bdec1ab07" providerId="ADAL" clId="{788AB1A8-10FF-452C-8FE7-DA7F1FFFB155}" dt="2023-07-03T08:14:39.497" v="492"/>
          <ac:inkMkLst>
            <pc:docMk/>
            <pc:sldMk cId="526742295" sldId="379"/>
            <ac:inkMk id="130" creationId="{9C75BF8D-4A2D-E352-2272-A48AA6FF3FD9}"/>
          </ac:inkMkLst>
        </pc:inkChg>
        <pc:inkChg chg="add mod">
          <ac:chgData name="TAN Mei Yi [Harrisdale Senior High School]" userId="f9f029c9-d743-4d60-9f2c-e74bdec1ab07" providerId="ADAL" clId="{788AB1A8-10FF-452C-8FE7-DA7F1FFFB155}" dt="2023-07-03T08:14:39.497" v="492"/>
          <ac:inkMkLst>
            <pc:docMk/>
            <pc:sldMk cId="526742295" sldId="379"/>
            <ac:inkMk id="131" creationId="{1D6068C2-B9A6-4E35-37F0-0EB2F08F1D7C}"/>
          </ac:inkMkLst>
        </pc:inkChg>
        <pc:inkChg chg="add mod">
          <ac:chgData name="TAN Mei Yi [Harrisdale Senior High School]" userId="f9f029c9-d743-4d60-9f2c-e74bdec1ab07" providerId="ADAL" clId="{788AB1A8-10FF-452C-8FE7-DA7F1FFFB155}" dt="2023-07-03T08:14:39.497" v="492"/>
          <ac:inkMkLst>
            <pc:docMk/>
            <pc:sldMk cId="526742295" sldId="379"/>
            <ac:inkMk id="132" creationId="{15B8565B-A1A9-5581-B139-0F79FE93AE68}"/>
          </ac:inkMkLst>
        </pc:inkChg>
        <pc:inkChg chg="add mod">
          <ac:chgData name="TAN Mei Yi [Harrisdale Senior High School]" userId="f9f029c9-d743-4d60-9f2c-e74bdec1ab07" providerId="ADAL" clId="{788AB1A8-10FF-452C-8FE7-DA7F1FFFB155}" dt="2023-07-03T08:14:39.497" v="492"/>
          <ac:inkMkLst>
            <pc:docMk/>
            <pc:sldMk cId="526742295" sldId="379"/>
            <ac:inkMk id="133" creationId="{4C6719C4-3367-CA79-1081-BFC5C0355C67}"/>
          </ac:inkMkLst>
        </pc:inkChg>
        <pc:inkChg chg="add mod">
          <ac:chgData name="TAN Mei Yi [Harrisdale Senior High School]" userId="f9f029c9-d743-4d60-9f2c-e74bdec1ab07" providerId="ADAL" clId="{788AB1A8-10FF-452C-8FE7-DA7F1FFFB155}" dt="2023-07-03T08:14:39.497" v="492"/>
          <ac:inkMkLst>
            <pc:docMk/>
            <pc:sldMk cId="526742295" sldId="379"/>
            <ac:inkMk id="134" creationId="{FC061932-DFBD-72BA-248F-57C80E7E6218}"/>
          </ac:inkMkLst>
        </pc:inkChg>
        <pc:inkChg chg="add mod">
          <ac:chgData name="TAN Mei Yi [Harrisdale Senior High School]" userId="f9f029c9-d743-4d60-9f2c-e74bdec1ab07" providerId="ADAL" clId="{788AB1A8-10FF-452C-8FE7-DA7F1FFFB155}" dt="2023-07-03T08:14:39.497" v="492"/>
          <ac:inkMkLst>
            <pc:docMk/>
            <pc:sldMk cId="526742295" sldId="379"/>
            <ac:inkMk id="135" creationId="{C863FB0C-DA6F-B189-D501-65DE00214123}"/>
          </ac:inkMkLst>
        </pc:inkChg>
        <pc:inkChg chg="add mod">
          <ac:chgData name="TAN Mei Yi [Harrisdale Senior High School]" userId="f9f029c9-d743-4d60-9f2c-e74bdec1ab07" providerId="ADAL" clId="{788AB1A8-10FF-452C-8FE7-DA7F1FFFB155}" dt="2023-07-03T08:14:39.497" v="492"/>
          <ac:inkMkLst>
            <pc:docMk/>
            <pc:sldMk cId="526742295" sldId="379"/>
            <ac:inkMk id="136" creationId="{65A7949F-8115-6583-C960-8AFAF6B91BBB}"/>
          </ac:inkMkLst>
        </pc:inkChg>
        <pc:inkChg chg="add mod">
          <ac:chgData name="TAN Mei Yi [Harrisdale Senior High School]" userId="f9f029c9-d743-4d60-9f2c-e74bdec1ab07" providerId="ADAL" clId="{788AB1A8-10FF-452C-8FE7-DA7F1FFFB155}" dt="2023-07-03T08:14:39.497" v="492"/>
          <ac:inkMkLst>
            <pc:docMk/>
            <pc:sldMk cId="526742295" sldId="379"/>
            <ac:inkMk id="137" creationId="{06E5A5D8-98B7-F737-9200-AF8059FD65E4}"/>
          </ac:inkMkLst>
        </pc:inkChg>
        <pc:inkChg chg="add mod">
          <ac:chgData name="TAN Mei Yi [Harrisdale Senior High School]" userId="f9f029c9-d743-4d60-9f2c-e74bdec1ab07" providerId="ADAL" clId="{788AB1A8-10FF-452C-8FE7-DA7F1FFFB155}" dt="2023-07-03T08:14:39.497" v="492"/>
          <ac:inkMkLst>
            <pc:docMk/>
            <pc:sldMk cId="526742295" sldId="379"/>
            <ac:inkMk id="138" creationId="{B6A7AAC8-699B-FD68-7EAF-2F28B7F28116}"/>
          </ac:inkMkLst>
        </pc:inkChg>
        <pc:inkChg chg="add mod">
          <ac:chgData name="TAN Mei Yi [Harrisdale Senior High School]" userId="f9f029c9-d743-4d60-9f2c-e74bdec1ab07" providerId="ADAL" clId="{788AB1A8-10FF-452C-8FE7-DA7F1FFFB155}" dt="2023-07-03T08:14:39.497" v="492"/>
          <ac:inkMkLst>
            <pc:docMk/>
            <pc:sldMk cId="526742295" sldId="379"/>
            <ac:inkMk id="139" creationId="{330EDB04-2B2F-6E07-7FF8-3524BE3124BC}"/>
          </ac:inkMkLst>
        </pc:inkChg>
        <pc:inkChg chg="add mod">
          <ac:chgData name="TAN Mei Yi [Harrisdale Senior High School]" userId="f9f029c9-d743-4d60-9f2c-e74bdec1ab07" providerId="ADAL" clId="{788AB1A8-10FF-452C-8FE7-DA7F1FFFB155}" dt="2023-07-03T08:14:50.040" v="494" actId="164"/>
          <ac:inkMkLst>
            <pc:docMk/>
            <pc:sldMk cId="526742295" sldId="379"/>
            <ac:inkMk id="141" creationId="{16AF8009-887C-7709-74FA-D04B29588176}"/>
          </ac:inkMkLst>
        </pc:inkChg>
      </pc:sldChg>
      <pc:sldChg chg="addSp delSp modSp mod modAnim">
        <pc:chgData name="TAN Mei Yi [Harrisdale Senior High School]" userId="f9f029c9-d743-4d60-9f2c-e74bdec1ab07" providerId="ADAL" clId="{788AB1A8-10FF-452C-8FE7-DA7F1FFFB155}" dt="2023-07-25T01:08:08.478" v="818"/>
        <pc:sldMkLst>
          <pc:docMk/>
          <pc:sldMk cId="1154259196" sldId="380"/>
        </pc:sldMkLst>
        <pc:spChg chg="add mod">
          <ac:chgData name="TAN Mei Yi [Harrisdale Senior High School]" userId="f9f029c9-d743-4d60-9f2c-e74bdec1ab07" providerId="ADAL" clId="{788AB1A8-10FF-452C-8FE7-DA7F1FFFB155}" dt="2023-07-03T07:52:02.554" v="188"/>
          <ac:spMkLst>
            <pc:docMk/>
            <pc:sldMk cId="1154259196" sldId="380"/>
            <ac:spMk id="2" creationId="{76F42F76-8E5A-04BB-07B1-4E045B5B036E}"/>
          </ac:spMkLst>
        </pc:spChg>
        <pc:spChg chg="del">
          <ac:chgData name="TAN Mei Yi [Harrisdale Senior High School]" userId="f9f029c9-d743-4d60-9f2c-e74bdec1ab07" providerId="ADAL" clId="{788AB1A8-10FF-452C-8FE7-DA7F1FFFB155}" dt="2023-07-03T07:52:02.078" v="187" actId="478"/>
          <ac:spMkLst>
            <pc:docMk/>
            <pc:sldMk cId="1154259196" sldId="380"/>
            <ac:spMk id="4" creationId="{ECF1E5FC-59AC-4917-9D39-A880EE6F7B82}"/>
          </ac:spMkLst>
        </pc:spChg>
        <pc:spChg chg="mod">
          <ac:chgData name="TAN Mei Yi [Harrisdale Senior High School]" userId="f9f029c9-d743-4d60-9f2c-e74bdec1ab07" providerId="ADAL" clId="{788AB1A8-10FF-452C-8FE7-DA7F1FFFB155}" dt="2023-07-03T08:25:14.701" v="748" actId="207"/>
          <ac:spMkLst>
            <pc:docMk/>
            <pc:sldMk cId="1154259196" sldId="380"/>
            <ac:spMk id="7" creationId="{863F30D8-0985-4A9D-B7E4-7D6E0066BC84}"/>
          </ac:spMkLst>
        </pc:spChg>
        <pc:spChg chg="mod">
          <ac:chgData name="TAN Mei Yi [Harrisdale Senior High School]" userId="f9f029c9-d743-4d60-9f2c-e74bdec1ab07" providerId="ADAL" clId="{788AB1A8-10FF-452C-8FE7-DA7F1FFFB155}" dt="2023-07-25T01:08:08.478" v="818"/>
          <ac:spMkLst>
            <pc:docMk/>
            <pc:sldMk cId="1154259196" sldId="380"/>
            <ac:spMk id="8" creationId="{C260C4FC-A134-412C-B0EC-CA43841B401B}"/>
          </ac:spMkLst>
        </pc:spChg>
      </pc:sldChg>
      <pc:sldChg chg="modSp modAnim">
        <pc:chgData name="TAN Mei Yi [Harrisdale Senior High School]" userId="f9f029c9-d743-4d60-9f2c-e74bdec1ab07" providerId="ADAL" clId="{788AB1A8-10FF-452C-8FE7-DA7F1FFFB155}" dt="2023-07-03T08:26:08.894" v="759" actId="207"/>
        <pc:sldMkLst>
          <pc:docMk/>
          <pc:sldMk cId="607756734" sldId="381"/>
        </pc:sldMkLst>
        <pc:spChg chg="mod">
          <ac:chgData name="TAN Mei Yi [Harrisdale Senior High School]" userId="f9f029c9-d743-4d60-9f2c-e74bdec1ab07" providerId="ADAL" clId="{788AB1A8-10FF-452C-8FE7-DA7F1FFFB155}" dt="2023-07-03T08:25:36.258" v="753" actId="207"/>
          <ac:spMkLst>
            <pc:docMk/>
            <pc:sldMk cId="607756734" sldId="381"/>
            <ac:spMk id="7" creationId="{863F30D8-0985-4A9D-B7E4-7D6E0066BC84}"/>
          </ac:spMkLst>
        </pc:spChg>
        <pc:spChg chg="mod">
          <ac:chgData name="TAN Mei Yi [Harrisdale Senior High School]" userId="f9f029c9-d743-4d60-9f2c-e74bdec1ab07" providerId="ADAL" clId="{788AB1A8-10FF-452C-8FE7-DA7F1FFFB155}" dt="2023-07-03T08:25:48.750" v="755" actId="113"/>
          <ac:spMkLst>
            <pc:docMk/>
            <pc:sldMk cId="607756734" sldId="381"/>
            <ac:spMk id="10" creationId="{6835DF95-A5C6-4E2D-A2B6-FF29CB4D31F5}"/>
          </ac:spMkLst>
        </pc:spChg>
        <pc:spChg chg="mod">
          <ac:chgData name="TAN Mei Yi [Harrisdale Senior High School]" userId="f9f029c9-d743-4d60-9f2c-e74bdec1ab07" providerId="ADAL" clId="{788AB1A8-10FF-452C-8FE7-DA7F1FFFB155}" dt="2023-07-03T08:26:08.894" v="759" actId="207"/>
          <ac:spMkLst>
            <pc:docMk/>
            <pc:sldMk cId="607756734" sldId="381"/>
            <ac:spMk id="11" creationId="{D6321890-8E89-4BB9-98C5-C88E9DE69B39}"/>
          </ac:spMkLst>
        </pc:spChg>
      </pc:sldChg>
      <pc:sldChg chg="modSp mod">
        <pc:chgData name="TAN Mei Yi [Harrisdale Senior High School]" userId="f9f029c9-d743-4d60-9f2c-e74bdec1ab07" providerId="ADAL" clId="{788AB1A8-10FF-452C-8FE7-DA7F1FFFB155}" dt="2023-07-03T07:46:56.066" v="18" actId="14100"/>
        <pc:sldMkLst>
          <pc:docMk/>
          <pc:sldMk cId="1924933596" sldId="382"/>
        </pc:sldMkLst>
        <pc:spChg chg="mod">
          <ac:chgData name="TAN Mei Yi [Harrisdale Senior High School]" userId="f9f029c9-d743-4d60-9f2c-e74bdec1ab07" providerId="ADAL" clId="{788AB1A8-10FF-452C-8FE7-DA7F1FFFB155}" dt="2023-07-03T07:46:56.066" v="18" actId="14100"/>
          <ac:spMkLst>
            <pc:docMk/>
            <pc:sldMk cId="1924933596" sldId="382"/>
            <ac:spMk id="5" creationId="{EABB06D3-2530-4057-8F80-FA252CB1FDFA}"/>
          </ac:spMkLst>
        </pc:spChg>
      </pc:sldChg>
      <pc:sldChg chg="modSp mod">
        <pc:chgData name="TAN Mei Yi [Harrisdale Senior High School]" userId="f9f029c9-d743-4d60-9f2c-e74bdec1ab07" providerId="ADAL" clId="{788AB1A8-10FF-452C-8FE7-DA7F1FFFB155}" dt="2023-07-03T07:46:48.099" v="9" actId="14100"/>
        <pc:sldMkLst>
          <pc:docMk/>
          <pc:sldMk cId="2552015853" sldId="383"/>
        </pc:sldMkLst>
        <pc:spChg chg="mod">
          <ac:chgData name="TAN Mei Yi [Harrisdale Senior High School]" userId="f9f029c9-d743-4d60-9f2c-e74bdec1ab07" providerId="ADAL" clId="{788AB1A8-10FF-452C-8FE7-DA7F1FFFB155}" dt="2023-07-03T07:46:48.099" v="9" actId="14100"/>
          <ac:spMkLst>
            <pc:docMk/>
            <pc:sldMk cId="2552015853" sldId="383"/>
            <ac:spMk id="9" creationId="{7BB790FB-B7E1-F7AB-16F2-AF96FA5668A8}"/>
          </ac:spMkLst>
        </pc:spChg>
      </pc:sldChg>
      <pc:sldChg chg="add del">
        <pc:chgData name="TAN Mei Yi [Harrisdale Senior High School]" userId="f9f029c9-d743-4d60-9f2c-e74bdec1ab07" providerId="ADAL" clId="{788AB1A8-10FF-452C-8FE7-DA7F1FFFB155}" dt="2023-07-03T08:10:39.664" v="385"/>
        <pc:sldMkLst>
          <pc:docMk/>
          <pc:sldMk cId="975720952" sldId="384"/>
        </pc:sldMkLst>
      </pc:sldChg>
      <pc:sldChg chg="addSp delSp modSp add mod delAnim modAnim">
        <pc:chgData name="TAN Mei Yi [Harrisdale Senior High School]" userId="f9f029c9-d743-4d60-9f2c-e74bdec1ab07" providerId="ADAL" clId="{788AB1A8-10FF-452C-8FE7-DA7F1FFFB155}" dt="2023-07-25T01:04:43.562" v="797"/>
        <pc:sldMkLst>
          <pc:docMk/>
          <pc:sldMk cId="1240637389" sldId="384"/>
        </pc:sldMkLst>
        <pc:spChg chg="mod">
          <ac:chgData name="TAN Mei Yi [Harrisdale Senior High School]" userId="f9f029c9-d743-4d60-9f2c-e74bdec1ab07" providerId="ADAL" clId="{788AB1A8-10FF-452C-8FE7-DA7F1FFFB155}" dt="2023-07-03T08:22:15.841" v="689" actId="20577"/>
          <ac:spMkLst>
            <pc:docMk/>
            <pc:sldMk cId="1240637389" sldId="384"/>
            <ac:spMk id="3" creationId="{00000000-0000-0000-0000-000000000000}"/>
          </ac:spMkLst>
        </pc:spChg>
        <pc:spChg chg="add mod">
          <ac:chgData name="TAN Mei Yi [Harrisdale Senior High School]" userId="f9f029c9-d743-4d60-9f2c-e74bdec1ab07" providerId="ADAL" clId="{788AB1A8-10FF-452C-8FE7-DA7F1FFFB155}" dt="2023-07-03T08:22:42.946" v="705" actId="1076"/>
          <ac:spMkLst>
            <pc:docMk/>
            <pc:sldMk cId="1240637389" sldId="384"/>
            <ac:spMk id="138" creationId="{543E3872-0370-B110-7B47-08F3326FDA47}"/>
          </ac:spMkLst>
        </pc:spChg>
        <pc:spChg chg="add mod">
          <ac:chgData name="TAN Mei Yi [Harrisdale Senior High School]" userId="f9f029c9-d743-4d60-9f2c-e74bdec1ab07" providerId="ADAL" clId="{788AB1A8-10FF-452C-8FE7-DA7F1FFFB155}" dt="2023-07-03T08:24:59.973" v="746" actId="1076"/>
          <ac:spMkLst>
            <pc:docMk/>
            <pc:sldMk cId="1240637389" sldId="384"/>
            <ac:spMk id="166" creationId="{F8EB04A6-50EA-125D-BB6E-C38CE1201775}"/>
          </ac:spMkLst>
        </pc:spChg>
        <pc:grpChg chg="del">
          <ac:chgData name="TAN Mei Yi [Harrisdale Senior High School]" userId="f9f029c9-d743-4d60-9f2c-e74bdec1ab07" providerId="ADAL" clId="{788AB1A8-10FF-452C-8FE7-DA7F1FFFB155}" dt="2023-07-03T08:20:30.131" v="614" actId="478"/>
          <ac:grpSpMkLst>
            <pc:docMk/>
            <pc:sldMk cId="1240637389" sldId="384"/>
            <ac:grpSpMk id="32" creationId="{59008B0C-DE82-ECD0-8EAE-BF588BEA9B82}"/>
          </ac:grpSpMkLst>
        </pc:grpChg>
        <pc:grpChg chg="del">
          <ac:chgData name="TAN Mei Yi [Harrisdale Senior High School]" userId="f9f029c9-d743-4d60-9f2c-e74bdec1ab07" providerId="ADAL" clId="{788AB1A8-10FF-452C-8FE7-DA7F1FFFB155}" dt="2023-07-03T08:20:30.131" v="614" actId="478"/>
          <ac:grpSpMkLst>
            <pc:docMk/>
            <pc:sldMk cId="1240637389" sldId="384"/>
            <ac:grpSpMk id="48" creationId="{60C4161B-F524-DB4E-E679-4EBC9964F6BB}"/>
          </ac:grpSpMkLst>
        </pc:grpChg>
        <pc:grpChg chg="del mod">
          <ac:chgData name="TAN Mei Yi [Harrisdale Senior High School]" userId="f9f029c9-d743-4d60-9f2c-e74bdec1ab07" providerId="ADAL" clId="{788AB1A8-10FF-452C-8FE7-DA7F1FFFB155}" dt="2023-07-03T08:20:58.126" v="639"/>
          <ac:grpSpMkLst>
            <pc:docMk/>
            <pc:sldMk cId="1240637389" sldId="384"/>
            <ac:grpSpMk id="49" creationId="{264B717D-71F1-032C-441D-9412F16B92A5}"/>
          </ac:grpSpMkLst>
        </pc:grpChg>
        <pc:grpChg chg="del mod">
          <ac:chgData name="TAN Mei Yi [Harrisdale Senior High School]" userId="f9f029c9-d743-4d60-9f2c-e74bdec1ab07" providerId="ADAL" clId="{788AB1A8-10FF-452C-8FE7-DA7F1FFFB155}" dt="2023-07-03T08:20:58.126" v="639"/>
          <ac:grpSpMkLst>
            <pc:docMk/>
            <pc:sldMk cId="1240637389" sldId="384"/>
            <ac:grpSpMk id="56" creationId="{A4FDDF65-7587-0F2B-A0A5-870B7BA57EFC}"/>
          </ac:grpSpMkLst>
        </pc:grpChg>
        <pc:grpChg chg="del">
          <ac:chgData name="TAN Mei Yi [Harrisdale Senior High School]" userId="f9f029c9-d743-4d60-9f2c-e74bdec1ab07" providerId="ADAL" clId="{788AB1A8-10FF-452C-8FE7-DA7F1FFFB155}" dt="2023-07-03T08:20:39.652" v="619" actId="478"/>
          <ac:grpSpMkLst>
            <pc:docMk/>
            <pc:sldMk cId="1240637389" sldId="384"/>
            <ac:grpSpMk id="73" creationId="{B96C13CB-758D-7AFD-9959-33879630397D}"/>
          </ac:grpSpMkLst>
        </pc:grpChg>
        <pc:grpChg chg="del">
          <ac:chgData name="TAN Mei Yi [Harrisdale Senior High School]" userId="f9f029c9-d743-4d60-9f2c-e74bdec1ab07" providerId="ADAL" clId="{788AB1A8-10FF-452C-8FE7-DA7F1FFFB155}" dt="2023-07-03T08:20:39.652" v="619" actId="478"/>
          <ac:grpSpMkLst>
            <pc:docMk/>
            <pc:sldMk cId="1240637389" sldId="384"/>
            <ac:grpSpMk id="79" creationId="{FC978A15-6C02-D829-6B64-D4E57F9DEA4F}"/>
          </ac:grpSpMkLst>
        </pc:grpChg>
        <pc:grpChg chg="mod">
          <ac:chgData name="TAN Mei Yi [Harrisdale Senior High School]" userId="f9f029c9-d743-4d60-9f2c-e74bdec1ab07" providerId="ADAL" clId="{788AB1A8-10FF-452C-8FE7-DA7F1FFFB155}" dt="2023-07-03T08:20:58.126" v="639"/>
          <ac:grpSpMkLst>
            <pc:docMk/>
            <pc:sldMk cId="1240637389" sldId="384"/>
            <ac:grpSpMk id="88" creationId="{430C82DD-2B23-C01A-1E91-FBB45C9C2AAE}"/>
          </ac:grpSpMkLst>
        </pc:grpChg>
        <pc:grpChg chg="del">
          <ac:chgData name="TAN Mei Yi [Harrisdale Senior High School]" userId="f9f029c9-d743-4d60-9f2c-e74bdec1ab07" providerId="ADAL" clId="{788AB1A8-10FF-452C-8FE7-DA7F1FFFB155}" dt="2023-07-03T08:20:39.652" v="619" actId="478"/>
          <ac:grpSpMkLst>
            <pc:docMk/>
            <pc:sldMk cId="1240637389" sldId="384"/>
            <ac:grpSpMk id="96" creationId="{49C8138D-2A4E-07F2-8330-46F013D5201B}"/>
          </ac:grpSpMkLst>
        </pc:grpChg>
        <pc:grpChg chg="del mod">
          <ac:chgData name="TAN Mei Yi [Harrisdale Senior High School]" userId="f9f029c9-d743-4d60-9f2c-e74bdec1ab07" providerId="ADAL" clId="{788AB1A8-10FF-452C-8FE7-DA7F1FFFB155}" dt="2023-07-03T08:21:27.465" v="658"/>
          <ac:grpSpMkLst>
            <pc:docMk/>
            <pc:sldMk cId="1240637389" sldId="384"/>
            <ac:grpSpMk id="102" creationId="{E9D9A075-245B-80D0-8137-14FB23D6078B}"/>
          </ac:grpSpMkLst>
        </pc:grpChg>
        <pc:grpChg chg="mod">
          <ac:chgData name="TAN Mei Yi [Harrisdale Senior High School]" userId="f9f029c9-d743-4d60-9f2c-e74bdec1ab07" providerId="ADAL" clId="{788AB1A8-10FF-452C-8FE7-DA7F1FFFB155}" dt="2023-07-03T08:21:33.949" v="659" actId="164"/>
          <ac:grpSpMkLst>
            <pc:docMk/>
            <pc:sldMk cId="1240637389" sldId="384"/>
            <ac:grpSpMk id="112" creationId="{B1125811-208E-413E-98FA-C3F1F8386049}"/>
          </ac:grpSpMkLst>
        </pc:grpChg>
        <pc:grpChg chg="add mod">
          <ac:chgData name="TAN Mei Yi [Harrisdale Senior High School]" userId="f9f029c9-d743-4d60-9f2c-e74bdec1ab07" providerId="ADAL" clId="{788AB1A8-10FF-452C-8FE7-DA7F1FFFB155}" dt="2023-07-03T08:21:33.949" v="659" actId="164"/>
          <ac:grpSpMkLst>
            <pc:docMk/>
            <pc:sldMk cId="1240637389" sldId="384"/>
            <ac:grpSpMk id="113" creationId="{66F3A314-F121-991F-7F1B-EFE9F2B984B3}"/>
          </ac:grpSpMkLst>
        </pc:grpChg>
        <pc:grpChg chg="del mod">
          <ac:chgData name="TAN Mei Yi [Harrisdale Senior High School]" userId="f9f029c9-d743-4d60-9f2c-e74bdec1ab07" providerId="ADAL" clId="{788AB1A8-10FF-452C-8FE7-DA7F1FFFB155}" dt="2023-07-03T08:21:46.587" v="667"/>
          <ac:grpSpMkLst>
            <pc:docMk/>
            <pc:sldMk cId="1240637389" sldId="384"/>
            <ac:grpSpMk id="118" creationId="{9A92142F-6782-5D1C-B5E9-5011A502D9A9}"/>
          </ac:grpSpMkLst>
        </pc:grpChg>
        <pc:grpChg chg="del mod">
          <ac:chgData name="TAN Mei Yi [Harrisdale Senior High School]" userId="f9f029c9-d743-4d60-9f2c-e74bdec1ab07" providerId="ADAL" clId="{788AB1A8-10FF-452C-8FE7-DA7F1FFFB155}" dt="2023-07-03T08:21:55.393" v="683"/>
          <ac:grpSpMkLst>
            <pc:docMk/>
            <pc:sldMk cId="1240637389" sldId="384"/>
            <ac:grpSpMk id="120" creationId="{9088CA0C-E8F1-6C90-E8FC-F85B83AED829}"/>
          </ac:grpSpMkLst>
        </pc:grpChg>
        <pc:grpChg chg="mod">
          <ac:chgData name="TAN Mei Yi [Harrisdale Senior High School]" userId="f9f029c9-d743-4d60-9f2c-e74bdec1ab07" providerId="ADAL" clId="{788AB1A8-10FF-452C-8FE7-DA7F1FFFB155}" dt="2023-07-03T08:21:55.393" v="683"/>
          <ac:grpSpMkLst>
            <pc:docMk/>
            <pc:sldMk cId="1240637389" sldId="384"/>
            <ac:grpSpMk id="136" creationId="{57CEF083-FA1E-B623-5A6E-7FFB6D25C643}"/>
          </ac:grpSpMkLst>
        </pc:grpChg>
        <pc:grpChg chg="mod">
          <ac:chgData name="TAN Mei Yi [Harrisdale Senior High School]" userId="f9f029c9-d743-4d60-9f2c-e74bdec1ab07" providerId="ADAL" clId="{788AB1A8-10FF-452C-8FE7-DA7F1FFFB155}" dt="2023-07-03T08:23:25.297" v="715"/>
          <ac:grpSpMkLst>
            <pc:docMk/>
            <pc:sldMk cId="1240637389" sldId="384"/>
            <ac:grpSpMk id="146" creationId="{9438DFCB-F9AD-0633-F44F-28BEED375085}"/>
          </ac:grpSpMkLst>
        </pc:grpChg>
        <pc:grpChg chg="mod">
          <ac:chgData name="TAN Mei Yi [Harrisdale Senior High School]" userId="f9f029c9-d743-4d60-9f2c-e74bdec1ab07" providerId="ADAL" clId="{788AB1A8-10FF-452C-8FE7-DA7F1FFFB155}" dt="2023-07-03T08:23:46.732" v="729"/>
          <ac:grpSpMkLst>
            <pc:docMk/>
            <pc:sldMk cId="1240637389" sldId="384"/>
            <ac:grpSpMk id="159" creationId="{851D937C-D27E-66B2-AB1C-AF1861FB7CDF}"/>
          </ac:grpSpMkLst>
        </pc:grpChg>
        <pc:grpChg chg="mod">
          <ac:chgData name="TAN Mei Yi [Harrisdale Senior High School]" userId="f9f029c9-d743-4d60-9f2c-e74bdec1ab07" providerId="ADAL" clId="{788AB1A8-10FF-452C-8FE7-DA7F1FFFB155}" dt="2023-07-03T08:23:53.774" v="735"/>
          <ac:grpSpMkLst>
            <pc:docMk/>
            <pc:sldMk cId="1240637389" sldId="384"/>
            <ac:grpSpMk id="165" creationId="{CD23E245-94BC-7728-1391-C10C7E28E65F}"/>
          </ac:grpSpMkLst>
        </pc:grpChg>
        <pc:picChg chg="add mod">
          <ac:chgData name="TAN Mei Yi [Harrisdale Senior High School]" userId="f9f029c9-d743-4d60-9f2c-e74bdec1ab07" providerId="ADAL" clId="{788AB1A8-10FF-452C-8FE7-DA7F1FFFB155}" dt="2023-07-03T08:20:44.326" v="622" actId="1076"/>
          <ac:picMkLst>
            <pc:docMk/>
            <pc:sldMk cId="1240637389" sldId="384"/>
            <ac:picMk id="8" creationId="{0E1CA407-AB38-8769-302E-92FFF17C88AE}"/>
          </ac:picMkLst>
        </pc:picChg>
        <pc:picChg chg="add mod">
          <ac:chgData name="TAN Mei Yi [Harrisdale Senior High School]" userId="f9f029c9-d743-4d60-9f2c-e74bdec1ab07" providerId="ADAL" clId="{788AB1A8-10FF-452C-8FE7-DA7F1FFFB155}" dt="2023-07-03T08:23:11.094" v="709" actId="1076"/>
          <ac:picMkLst>
            <pc:docMk/>
            <pc:sldMk cId="1240637389" sldId="384"/>
            <ac:picMk id="140" creationId="{91C60DA0-566E-5684-0021-9D0A0CA71DA5}"/>
          </ac:picMkLst>
        </pc:picChg>
        <pc:inkChg chg="del">
          <ac:chgData name="TAN Mei Yi [Harrisdale Senior High School]" userId="f9f029c9-d743-4d60-9f2c-e74bdec1ab07" providerId="ADAL" clId="{788AB1A8-10FF-452C-8FE7-DA7F1FFFB155}" dt="2023-07-03T08:20:30.131" v="614" actId="478"/>
          <ac:inkMkLst>
            <pc:docMk/>
            <pc:sldMk cId="1240637389" sldId="384"/>
            <ac:inkMk id="5" creationId="{4FACF09E-CD33-1FD2-9E76-B76BCBFCA3B6}"/>
          </ac:inkMkLst>
        </pc:inkChg>
        <pc:inkChg chg="del">
          <ac:chgData name="TAN Mei Yi [Harrisdale Senior High School]" userId="f9f029c9-d743-4d60-9f2c-e74bdec1ab07" providerId="ADAL" clId="{788AB1A8-10FF-452C-8FE7-DA7F1FFFB155}" dt="2023-07-03T08:20:30.131" v="614" actId="478"/>
          <ac:inkMkLst>
            <pc:docMk/>
            <pc:sldMk cId="1240637389" sldId="384"/>
            <ac:inkMk id="6" creationId="{5031D9A6-BBCC-C94F-FBA8-6D54DA3330C7}"/>
          </ac:inkMkLst>
        </pc:inkChg>
        <pc:inkChg chg="del">
          <ac:chgData name="TAN Mei Yi [Harrisdale Senior High School]" userId="f9f029c9-d743-4d60-9f2c-e74bdec1ab07" providerId="ADAL" clId="{788AB1A8-10FF-452C-8FE7-DA7F1FFFB155}" dt="2023-07-03T08:20:30.131" v="614" actId="478"/>
          <ac:inkMkLst>
            <pc:docMk/>
            <pc:sldMk cId="1240637389" sldId="384"/>
            <ac:inkMk id="7" creationId="{827CEA6E-97C1-0D5A-30E0-AB744BFB4875}"/>
          </ac:inkMkLst>
        </pc:inkChg>
        <pc:inkChg chg="del">
          <ac:chgData name="TAN Mei Yi [Harrisdale Senior High School]" userId="f9f029c9-d743-4d60-9f2c-e74bdec1ab07" providerId="ADAL" clId="{788AB1A8-10FF-452C-8FE7-DA7F1FFFB155}" dt="2023-07-03T08:20:30.131" v="614" actId="478"/>
          <ac:inkMkLst>
            <pc:docMk/>
            <pc:sldMk cId="1240637389" sldId="384"/>
            <ac:inkMk id="9" creationId="{74CB618D-9744-E305-2B3F-AC31C0167EF8}"/>
          </ac:inkMkLst>
        </pc:inkChg>
        <pc:inkChg chg="del">
          <ac:chgData name="TAN Mei Yi [Harrisdale Senior High School]" userId="f9f029c9-d743-4d60-9f2c-e74bdec1ab07" providerId="ADAL" clId="{788AB1A8-10FF-452C-8FE7-DA7F1FFFB155}" dt="2023-07-03T08:20:30.131" v="614" actId="478"/>
          <ac:inkMkLst>
            <pc:docMk/>
            <pc:sldMk cId="1240637389" sldId="384"/>
            <ac:inkMk id="10" creationId="{A32474B6-BA6A-CCB2-1984-D3411A2D1445}"/>
          </ac:inkMkLst>
        </pc:inkChg>
        <pc:inkChg chg="del">
          <ac:chgData name="TAN Mei Yi [Harrisdale Senior High School]" userId="f9f029c9-d743-4d60-9f2c-e74bdec1ab07" providerId="ADAL" clId="{788AB1A8-10FF-452C-8FE7-DA7F1FFFB155}" dt="2023-07-03T08:20:30.131" v="614" actId="478"/>
          <ac:inkMkLst>
            <pc:docMk/>
            <pc:sldMk cId="1240637389" sldId="384"/>
            <ac:inkMk id="11" creationId="{FB189479-6D5C-988E-3553-3899227E99B8}"/>
          </ac:inkMkLst>
        </pc:inkChg>
        <pc:inkChg chg="add mod">
          <ac:chgData name="TAN Mei Yi [Harrisdale Senior High School]" userId="f9f029c9-d743-4d60-9f2c-e74bdec1ab07" providerId="ADAL" clId="{788AB1A8-10FF-452C-8FE7-DA7F1FFFB155}" dt="2023-07-03T08:20:58.126" v="639"/>
          <ac:inkMkLst>
            <pc:docMk/>
            <pc:sldMk cId="1240637389" sldId="384"/>
            <ac:inkMk id="12" creationId="{5D647905-6FC0-4BF0-83A5-716CCC48B1E5}"/>
          </ac:inkMkLst>
        </pc:inkChg>
        <pc:inkChg chg="add mod">
          <ac:chgData name="TAN Mei Yi [Harrisdale Senior High School]" userId="f9f029c9-d743-4d60-9f2c-e74bdec1ab07" providerId="ADAL" clId="{788AB1A8-10FF-452C-8FE7-DA7F1FFFB155}" dt="2023-07-03T08:20:58.126" v="639"/>
          <ac:inkMkLst>
            <pc:docMk/>
            <pc:sldMk cId="1240637389" sldId="384"/>
            <ac:inkMk id="13" creationId="{7D7AAAA1-432E-3D28-4BDF-FD860F80E681}"/>
          </ac:inkMkLst>
        </pc:inkChg>
        <pc:inkChg chg="del">
          <ac:chgData name="TAN Mei Yi [Harrisdale Senior High School]" userId="f9f029c9-d743-4d60-9f2c-e74bdec1ab07" providerId="ADAL" clId="{788AB1A8-10FF-452C-8FE7-DA7F1FFFB155}" dt="2023-07-03T08:20:30.131" v="614" actId="478"/>
          <ac:inkMkLst>
            <pc:docMk/>
            <pc:sldMk cId="1240637389" sldId="384"/>
            <ac:inkMk id="14" creationId="{5F6B29C6-DAD8-7056-CAA4-2C67B81AAF94}"/>
          </ac:inkMkLst>
        </pc:inkChg>
        <pc:inkChg chg="del">
          <ac:chgData name="TAN Mei Yi [Harrisdale Senior High School]" userId="f9f029c9-d743-4d60-9f2c-e74bdec1ab07" providerId="ADAL" clId="{788AB1A8-10FF-452C-8FE7-DA7F1FFFB155}" dt="2023-07-03T08:20:30.131" v="614" actId="478"/>
          <ac:inkMkLst>
            <pc:docMk/>
            <pc:sldMk cId="1240637389" sldId="384"/>
            <ac:inkMk id="15" creationId="{D4F6E0A7-98D9-65DF-DA57-A8A9AF156B95}"/>
          </ac:inkMkLst>
        </pc:inkChg>
        <pc:inkChg chg="del">
          <ac:chgData name="TAN Mei Yi [Harrisdale Senior High School]" userId="f9f029c9-d743-4d60-9f2c-e74bdec1ab07" providerId="ADAL" clId="{788AB1A8-10FF-452C-8FE7-DA7F1FFFB155}" dt="2023-07-03T08:20:30.131" v="614" actId="478"/>
          <ac:inkMkLst>
            <pc:docMk/>
            <pc:sldMk cId="1240637389" sldId="384"/>
            <ac:inkMk id="16" creationId="{B4C3FB5B-C21E-79CA-2933-293D17784418}"/>
          </ac:inkMkLst>
        </pc:inkChg>
        <pc:inkChg chg="add mod">
          <ac:chgData name="TAN Mei Yi [Harrisdale Senior High School]" userId="f9f029c9-d743-4d60-9f2c-e74bdec1ab07" providerId="ADAL" clId="{788AB1A8-10FF-452C-8FE7-DA7F1FFFB155}" dt="2023-07-03T08:20:58.126" v="639"/>
          <ac:inkMkLst>
            <pc:docMk/>
            <pc:sldMk cId="1240637389" sldId="384"/>
            <ac:inkMk id="17" creationId="{1E5614F6-1646-11BF-F08D-59F84CBB1CBE}"/>
          </ac:inkMkLst>
        </pc:inkChg>
        <pc:inkChg chg="del">
          <ac:chgData name="TAN Mei Yi [Harrisdale Senior High School]" userId="f9f029c9-d743-4d60-9f2c-e74bdec1ab07" providerId="ADAL" clId="{788AB1A8-10FF-452C-8FE7-DA7F1FFFB155}" dt="2023-07-03T08:20:30.131" v="614" actId="478"/>
          <ac:inkMkLst>
            <pc:docMk/>
            <pc:sldMk cId="1240637389" sldId="384"/>
            <ac:inkMk id="18" creationId="{30EA2318-60AD-ABF1-2331-0DAEDEF69598}"/>
          </ac:inkMkLst>
        </pc:inkChg>
        <pc:inkChg chg="del">
          <ac:chgData name="TAN Mei Yi [Harrisdale Senior High School]" userId="f9f029c9-d743-4d60-9f2c-e74bdec1ab07" providerId="ADAL" clId="{788AB1A8-10FF-452C-8FE7-DA7F1FFFB155}" dt="2023-07-03T08:20:30.131" v="614" actId="478"/>
          <ac:inkMkLst>
            <pc:docMk/>
            <pc:sldMk cId="1240637389" sldId="384"/>
            <ac:inkMk id="19" creationId="{D657235E-0C55-4F0E-5C98-EF2CCB8F0985}"/>
          </ac:inkMkLst>
        </pc:inkChg>
        <pc:inkChg chg="del">
          <ac:chgData name="TAN Mei Yi [Harrisdale Senior High School]" userId="f9f029c9-d743-4d60-9f2c-e74bdec1ab07" providerId="ADAL" clId="{788AB1A8-10FF-452C-8FE7-DA7F1FFFB155}" dt="2023-07-03T08:20:30.131" v="614" actId="478"/>
          <ac:inkMkLst>
            <pc:docMk/>
            <pc:sldMk cId="1240637389" sldId="384"/>
            <ac:inkMk id="20" creationId="{DE00938C-8ED1-C4B5-DB56-6403665C844A}"/>
          </ac:inkMkLst>
        </pc:inkChg>
        <pc:inkChg chg="del">
          <ac:chgData name="TAN Mei Yi [Harrisdale Senior High School]" userId="f9f029c9-d743-4d60-9f2c-e74bdec1ab07" providerId="ADAL" clId="{788AB1A8-10FF-452C-8FE7-DA7F1FFFB155}" dt="2023-07-03T08:20:30.131" v="614" actId="478"/>
          <ac:inkMkLst>
            <pc:docMk/>
            <pc:sldMk cId="1240637389" sldId="384"/>
            <ac:inkMk id="21" creationId="{385219F1-D507-9C7A-48F1-11E9DE55EA6C}"/>
          </ac:inkMkLst>
        </pc:inkChg>
        <pc:inkChg chg="add mod">
          <ac:chgData name="TAN Mei Yi [Harrisdale Senior High School]" userId="f9f029c9-d743-4d60-9f2c-e74bdec1ab07" providerId="ADAL" clId="{788AB1A8-10FF-452C-8FE7-DA7F1FFFB155}" dt="2023-07-03T08:20:58.126" v="639"/>
          <ac:inkMkLst>
            <pc:docMk/>
            <pc:sldMk cId="1240637389" sldId="384"/>
            <ac:inkMk id="22" creationId="{3783DE3A-8D07-1176-DAFA-0D99EEDC5E49}"/>
          </ac:inkMkLst>
        </pc:inkChg>
        <pc:inkChg chg="add mod">
          <ac:chgData name="TAN Mei Yi [Harrisdale Senior High School]" userId="f9f029c9-d743-4d60-9f2c-e74bdec1ab07" providerId="ADAL" clId="{788AB1A8-10FF-452C-8FE7-DA7F1FFFB155}" dt="2023-07-03T08:20:58.126" v="639"/>
          <ac:inkMkLst>
            <pc:docMk/>
            <pc:sldMk cId="1240637389" sldId="384"/>
            <ac:inkMk id="28" creationId="{4124AFC6-C462-84A8-3329-187DC60741FE}"/>
          </ac:inkMkLst>
        </pc:inkChg>
        <pc:inkChg chg="add mod">
          <ac:chgData name="TAN Mei Yi [Harrisdale Senior High School]" userId="f9f029c9-d743-4d60-9f2c-e74bdec1ab07" providerId="ADAL" clId="{788AB1A8-10FF-452C-8FE7-DA7F1FFFB155}" dt="2023-07-03T08:20:58.126" v="639"/>
          <ac:inkMkLst>
            <pc:docMk/>
            <pc:sldMk cId="1240637389" sldId="384"/>
            <ac:inkMk id="40" creationId="{9A98A08C-3B5E-9081-4B13-EA53BFE70425}"/>
          </ac:inkMkLst>
        </pc:inkChg>
        <pc:inkChg chg="add mod">
          <ac:chgData name="TAN Mei Yi [Harrisdale Senior High School]" userId="f9f029c9-d743-4d60-9f2c-e74bdec1ab07" providerId="ADAL" clId="{788AB1A8-10FF-452C-8FE7-DA7F1FFFB155}" dt="2023-07-03T08:20:58.126" v="639"/>
          <ac:inkMkLst>
            <pc:docMk/>
            <pc:sldMk cId="1240637389" sldId="384"/>
            <ac:inkMk id="50" creationId="{E6000D8C-2379-5797-E195-77E9CBF22192}"/>
          </ac:inkMkLst>
        </pc:inkChg>
        <pc:inkChg chg="add mod">
          <ac:chgData name="TAN Mei Yi [Harrisdale Senior High School]" userId="f9f029c9-d743-4d60-9f2c-e74bdec1ab07" providerId="ADAL" clId="{788AB1A8-10FF-452C-8FE7-DA7F1FFFB155}" dt="2023-07-03T08:20:58.126" v="639"/>
          <ac:inkMkLst>
            <pc:docMk/>
            <pc:sldMk cId="1240637389" sldId="384"/>
            <ac:inkMk id="51" creationId="{0A8FB97A-A68E-509E-AAB7-428EBE773A68}"/>
          </ac:inkMkLst>
        </pc:inkChg>
        <pc:inkChg chg="del">
          <ac:chgData name="TAN Mei Yi [Harrisdale Senior High School]" userId="f9f029c9-d743-4d60-9f2c-e74bdec1ab07" providerId="ADAL" clId="{788AB1A8-10FF-452C-8FE7-DA7F1FFFB155}" dt="2023-07-03T08:20:39.652" v="619" actId="478"/>
          <ac:inkMkLst>
            <pc:docMk/>
            <pc:sldMk cId="1240637389" sldId="384"/>
            <ac:inkMk id="52" creationId="{D1788734-169A-B7D1-64B9-21B8947C214E}"/>
          </ac:inkMkLst>
        </pc:inkChg>
        <pc:inkChg chg="add mod">
          <ac:chgData name="TAN Mei Yi [Harrisdale Senior High School]" userId="f9f029c9-d743-4d60-9f2c-e74bdec1ab07" providerId="ADAL" clId="{788AB1A8-10FF-452C-8FE7-DA7F1FFFB155}" dt="2023-07-03T08:20:58.126" v="639"/>
          <ac:inkMkLst>
            <pc:docMk/>
            <pc:sldMk cId="1240637389" sldId="384"/>
            <ac:inkMk id="53" creationId="{E33F49A2-8617-56CB-F12A-7F12DA9D9A51}"/>
          </ac:inkMkLst>
        </pc:inkChg>
        <pc:inkChg chg="add mod">
          <ac:chgData name="TAN Mei Yi [Harrisdale Senior High School]" userId="f9f029c9-d743-4d60-9f2c-e74bdec1ab07" providerId="ADAL" clId="{788AB1A8-10FF-452C-8FE7-DA7F1FFFB155}" dt="2023-07-03T08:20:58.126" v="639"/>
          <ac:inkMkLst>
            <pc:docMk/>
            <pc:sldMk cId="1240637389" sldId="384"/>
            <ac:inkMk id="58" creationId="{92B27E4C-ECFD-C5C5-4558-AAB176C640EF}"/>
          </ac:inkMkLst>
        </pc:inkChg>
        <pc:inkChg chg="add mod">
          <ac:chgData name="TAN Mei Yi [Harrisdale Senior High School]" userId="f9f029c9-d743-4d60-9f2c-e74bdec1ab07" providerId="ADAL" clId="{788AB1A8-10FF-452C-8FE7-DA7F1FFFB155}" dt="2023-07-03T08:20:58.126" v="639"/>
          <ac:inkMkLst>
            <pc:docMk/>
            <pc:sldMk cId="1240637389" sldId="384"/>
            <ac:inkMk id="61" creationId="{AC81255E-EF71-253B-74DD-0F3074AB6690}"/>
          </ac:inkMkLst>
        </pc:inkChg>
        <pc:inkChg chg="add mod">
          <ac:chgData name="TAN Mei Yi [Harrisdale Senior High School]" userId="f9f029c9-d743-4d60-9f2c-e74bdec1ab07" providerId="ADAL" clId="{788AB1A8-10FF-452C-8FE7-DA7F1FFFB155}" dt="2023-07-03T08:20:58.126" v="639"/>
          <ac:inkMkLst>
            <pc:docMk/>
            <pc:sldMk cId="1240637389" sldId="384"/>
            <ac:inkMk id="68" creationId="{6D758606-4179-ADD9-95FD-D85F678CF865}"/>
          </ac:inkMkLst>
        </pc:inkChg>
        <pc:inkChg chg="add mod">
          <ac:chgData name="TAN Mei Yi [Harrisdale Senior High School]" userId="f9f029c9-d743-4d60-9f2c-e74bdec1ab07" providerId="ADAL" clId="{788AB1A8-10FF-452C-8FE7-DA7F1FFFB155}" dt="2023-07-03T08:20:58.126" v="639"/>
          <ac:inkMkLst>
            <pc:docMk/>
            <pc:sldMk cId="1240637389" sldId="384"/>
            <ac:inkMk id="78" creationId="{4D572C36-7358-2207-1E6E-1F8767EEDDB0}"/>
          </ac:inkMkLst>
        </pc:inkChg>
        <pc:inkChg chg="add mod">
          <ac:chgData name="TAN Mei Yi [Harrisdale Senior High School]" userId="f9f029c9-d743-4d60-9f2c-e74bdec1ab07" providerId="ADAL" clId="{788AB1A8-10FF-452C-8FE7-DA7F1FFFB155}" dt="2023-07-03T08:20:58.126" v="639"/>
          <ac:inkMkLst>
            <pc:docMk/>
            <pc:sldMk cId="1240637389" sldId="384"/>
            <ac:inkMk id="85" creationId="{C004A372-5E8F-C6EE-D4F5-54DD847AF86B}"/>
          </ac:inkMkLst>
        </pc:inkChg>
        <pc:inkChg chg="add mod">
          <ac:chgData name="TAN Mei Yi [Harrisdale Senior High School]" userId="f9f029c9-d743-4d60-9f2c-e74bdec1ab07" providerId="ADAL" clId="{788AB1A8-10FF-452C-8FE7-DA7F1FFFB155}" dt="2023-07-03T08:21:33.949" v="659" actId="164"/>
          <ac:inkMkLst>
            <pc:docMk/>
            <pc:sldMk cId="1240637389" sldId="384"/>
            <ac:inkMk id="97" creationId="{DF00B964-4107-E122-A306-1BCF6AA948D5}"/>
          </ac:inkMkLst>
        </pc:inkChg>
        <pc:inkChg chg="add del">
          <ac:chgData name="TAN Mei Yi [Harrisdale Senior High School]" userId="f9f029c9-d743-4d60-9f2c-e74bdec1ab07" providerId="ADAL" clId="{788AB1A8-10FF-452C-8FE7-DA7F1FFFB155}" dt="2023-07-03T08:21:20.056" v="644" actId="9405"/>
          <ac:inkMkLst>
            <pc:docMk/>
            <pc:sldMk cId="1240637389" sldId="384"/>
            <ac:inkMk id="98" creationId="{56135553-8C52-5FE2-28D8-E684C166ABE3}"/>
          </ac:inkMkLst>
        </pc:inkChg>
        <pc:inkChg chg="add mod">
          <ac:chgData name="TAN Mei Yi [Harrisdale Senior High School]" userId="f9f029c9-d743-4d60-9f2c-e74bdec1ab07" providerId="ADAL" clId="{788AB1A8-10FF-452C-8FE7-DA7F1FFFB155}" dt="2023-07-03T08:21:27.465" v="658"/>
          <ac:inkMkLst>
            <pc:docMk/>
            <pc:sldMk cId="1240637389" sldId="384"/>
            <ac:inkMk id="99" creationId="{A92A7A5D-9F9D-2477-42D8-D02D6624C51E}"/>
          </ac:inkMkLst>
        </pc:inkChg>
        <pc:inkChg chg="add mod">
          <ac:chgData name="TAN Mei Yi [Harrisdale Senior High School]" userId="f9f029c9-d743-4d60-9f2c-e74bdec1ab07" providerId="ADAL" clId="{788AB1A8-10FF-452C-8FE7-DA7F1FFFB155}" dt="2023-07-03T08:21:27.465" v="658"/>
          <ac:inkMkLst>
            <pc:docMk/>
            <pc:sldMk cId="1240637389" sldId="384"/>
            <ac:inkMk id="100" creationId="{380CA0C4-527A-B087-41A1-9E82928E0B2E}"/>
          </ac:inkMkLst>
        </pc:inkChg>
        <pc:inkChg chg="add mod">
          <ac:chgData name="TAN Mei Yi [Harrisdale Senior High School]" userId="f9f029c9-d743-4d60-9f2c-e74bdec1ab07" providerId="ADAL" clId="{788AB1A8-10FF-452C-8FE7-DA7F1FFFB155}" dt="2023-07-03T08:21:27.465" v="658"/>
          <ac:inkMkLst>
            <pc:docMk/>
            <pc:sldMk cId="1240637389" sldId="384"/>
            <ac:inkMk id="101" creationId="{6EF8C659-56A2-A6C1-4D0C-2E7081A6FBA3}"/>
          </ac:inkMkLst>
        </pc:inkChg>
        <pc:inkChg chg="add mod">
          <ac:chgData name="TAN Mei Yi [Harrisdale Senior High School]" userId="f9f029c9-d743-4d60-9f2c-e74bdec1ab07" providerId="ADAL" clId="{788AB1A8-10FF-452C-8FE7-DA7F1FFFB155}" dt="2023-07-03T08:21:27.465" v="658"/>
          <ac:inkMkLst>
            <pc:docMk/>
            <pc:sldMk cId="1240637389" sldId="384"/>
            <ac:inkMk id="103" creationId="{B5589F09-7B7E-A6B8-DEDD-1506586F8DB3}"/>
          </ac:inkMkLst>
        </pc:inkChg>
        <pc:inkChg chg="add mod">
          <ac:chgData name="TAN Mei Yi [Harrisdale Senior High School]" userId="f9f029c9-d743-4d60-9f2c-e74bdec1ab07" providerId="ADAL" clId="{788AB1A8-10FF-452C-8FE7-DA7F1FFFB155}" dt="2023-07-03T08:21:27.465" v="658"/>
          <ac:inkMkLst>
            <pc:docMk/>
            <pc:sldMk cId="1240637389" sldId="384"/>
            <ac:inkMk id="104" creationId="{1A5522E7-2E95-5990-543E-0B39759D7C61}"/>
          </ac:inkMkLst>
        </pc:inkChg>
        <pc:inkChg chg="add mod">
          <ac:chgData name="TAN Mei Yi [Harrisdale Senior High School]" userId="f9f029c9-d743-4d60-9f2c-e74bdec1ab07" providerId="ADAL" clId="{788AB1A8-10FF-452C-8FE7-DA7F1FFFB155}" dt="2023-07-03T08:21:27.465" v="658"/>
          <ac:inkMkLst>
            <pc:docMk/>
            <pc:sldMk cId="1240637389" sldId="384"/>
            <ac:inkMk id="105" creationId="{3BFC6FB9-D5A4-714B-F2B4-3C20C744D69A}"/>
          </ac:inkMkLst>
        </pc:inkChg>
        <pc:inkChg chg="add mod">
          <ac:chgData name="TAN Mei Yi [Harrisdale Senior High School]" userId="f9f029c9-d743-4d60-9f2c-e74bdec1ab07" providerId="ADAL" clId="{788AB1A8-10FF-452C-8FE7-DA7F1FFFB155}" dt="2023-07-03T08:21:27.465" v="658"/>
          <ac:inkMkLst>
            <pc:docMk/>
            <pc:sldMk cId="1240637389" sldId="384"/>
            <ac:inkMk id="106" creationId="{825AE0D1-23CC-8D8F-DB51-07C898A772C1}"/>
          </ac:inkMkLst>
        </pc:inkChg>
        <pc:inkChg chg="add mod">
          <ac:chgData name="TAN Mei Yi [Harrisdale Senior High School]" userId="f9f029c9-d743-4d60-9f2c-e74bdec1ab07" providerId="ADAL" clId="{788AB1A8-10FF-452C-8FE7-DA7F1FFFB155}" dt="2023-07-03T08:21:27.465" v="658"/>
          <ac:inkMkLst>
            <pc:docMk/>
            <pc:sldMk cId="1240637389" sldId="384"/>
            <ac:inkMk id="107" creationId="{FCDC82A5-E288-35DC-49BD-3D4845C8D0B4}"/>
          </ac:inkMkLst>
        </pc:inkChg>
        <pc:inkChg chg="add mod">
          <ac:chgData name="TAN Mei Yi [Harrisdale Senior High School]" userId="f9f029c9-d743-4d60-9f2c-e74bdec1ab07" providerId="ADAL" clId="{788AB1A8-10FF-452C-8FE7-DA7F1FFFB155}" dt="2023-07-03T08:21:27.465" v="658"/>
          <ac:inkMkLst>
            <pc:docMk/>
            <pc:sldMk cId="1240637389" sldId="384"/>
            <ac:inkMk id="108" creationId="{D1BF9810-1060-6A87-B94B-F876E5984380}"/>
          </ac:inkMkLst>
        </pc:inkChg>
        <pc:inkChg chg="add mod">
          <ac:chgData name="TAN Mei Yi [Harrisdale Senior High School]" userId="f9f029c9-d743-4d60-9f2c-e74bdec1ab07" providerId="ADAL" clId="{788AB1A8-10FF-452C-8FE7-DA7F1FFFB155}" dt="2023-07-03T08:21:27.465" v="658"/>
          <ac:inkMkLst>
            <pc:docMk/>
            <pc:sldMk cId="1240637389" sldId="384"/>
            <ac:inkMk id="109" creationId="{3C7EF82F-5E54-25D9-D34F-9D15B5FBA0B4}"/>
          </ac:inkMkLst>
        </pc:inkChg>
        <pc:inkChg chg="add mod">
          <ac:chgData name="TAN Mei Yi [Harrisdale Senior High School]" userId="f9f029c9-d743-4d60-9f2c-e74bdec1ab07" providerId="ADAL" clId="{788AB1A8-10FF-452C-8FE7-DA7F1FFFB155}" dt="2023-07-03T08:21:27.465" v="658"/>
          <ac:inkMkLst>
            <pc:docMk/>
            <pc:sldMk cId="1240637389" sldId="384"/>
            <ac:inkMk id="110" creationId="{439F11F3-8A6C-2193-DEAB-787D8329E63B}"/>
          </ac:inkMkLst>
        </pc:inkChg>
        <pc:inkChg chg="add mod">
          <ac:chgData name="TAN Mei Yi [Harrisdale Senior High School]" userId="f9f029c9-d743-4d60-9f2c-e74bdec1ab07" providerId="ADAL" clId="{788AB1A8-10FF-452C-8FE7-DA7F1FFFB155}" dt="2023-07-03T08:21:27.465" v="658"/>
          <ac:inkMkLst>
            <pc:docMk/>
            <pc:sldMk cId="1240637389" sldId="384"/>
            <ac:inkMk id="111" creationId="{1BD65C06-5DB2-7630-6782-BDFB48447444}"/>
          </ac:inkMkLst>
        </pc:inkChg>
        <pc:inkChg chg="add mod">
          <ac:chgData name="TAN Mei Yi [Harrisdale Senior High School]" userId="f9f029c9-d743-4d60-9f2c-e74bdec1ab07" providerId="ADAL" clId="{788AB1A8-10FF-452C-8FE7-DA7F1FFFB155}" dt="2023-07-03T08:21:55.393" v="683"/>
          <ac:inkMkLst>
            <pc:docMk/>
            <pc:sldMk cId="1240637389" sldId="384"/>
            <ac:inkMk id="114" creationId="{86A64CC0-3DB0-AE30-4009-A11D6DB04E38}"/>
          </ac:inkMkLst>
        </pc:inkChg>
        <pc:inkChg chg="add mod">
          <ac:chgData name="TAN Mei Yi [Harrisdale Senior High School]" userId="f9f029c9-d743-4d60-9f2c-e74bdec1ab07" providerId="ADAL" clId="{788AB1A8-10FF-452C-8FE7-DA7F1FFFB155}" dt="2023-07-03T08:21:55.393" v="683"/>
          <ac:inkMkLst>
            <pc:docMk/>
            <pc:sldMk cId="1240637389" sldId="384"/>
            <ac:inkMk id="115" creationId="{1F4503AB-37F7-A8B7-2F11-1B438B41AB2A}"/>
          </ac:inkMkLst>
        </pc:inkChg>
        <pc:inkChg chg="add mod">
          <ac:chgData name="TAN Mei Yi [Harrisdale Senior High School]" userId="f9f029c9-d743-4d60-9f2c-e74bdec1ab07" providerId="ADAL" clId="{788AB1A8-10FF-452C-8FE7-DA7F1FFFB155}" dt="2023-07-03T08:21:55.393" v="683"/>
          <ac:inkMkLst>
            <pc:docMk/>
            <pc:sldMk cId="1240637389" sldId="384"/>
            <ac:inkMk id="116" creationId="{BA137249-29F1-E69E-588E-84FFBCF2AFF1}"/>
          </ac:inkMkLst>
        </pc:inkChg>
        <pc:inkChg chg="add mod">
          <ac:chgData name="TAN Mei Yi [Harrisdale Senior High School]" userId="f9f029c9-d743-4d60-9f2c-e74bdec1ab07" providerId="ADAL" clId="{788AB1A8-10FF-452C-8FE7-DA7F1FFFB155}" dt="2023-07-03T08:21:55.393" v="683"/>
          <ac:inkMkLst>
            <pc:docMk/>
            <pc:sldMk cId="1240637389" sldId="384"/>
            <ac:inkMk id="117" creationId="{8044BAA3-9C9C-B990-7081-009C053D91A5}"/>
          </ac:inkMkLst>
        </pc:inkChg>
        <pc:inkChg chg="add mod">
          <ac:chgData name="TAN Mei Yi [Harrisdale Senior High School]" userId="f9f029c9-d743-4d60-9f2c-e74bdec1ab07" providerId="ADAL" clId="{788AB1A8-10FF-452C-8FE7-DA7F1FFFB155}" dt="2023-07-03T08:21:55.393" v="683"/>
          <ac:inkMkLst>
            <pc:docMk/>
            <pc:sldMk cId="1240637389" sldId="384"/>
            <ac:inkMk id="119" creationId="{535B430F-A266-B67E-95B0-98186DB748E1}"/>
          </ac:inkMkLst>
        </pc:inkChg>
        <pc:inkChg chg="add mod">
          <ac:chgData name="TAN Mei Yi [Harrisdale Senior High School]" userId="f9f029c9-d743-4d60-9f2c-e74bdec1ab07" providerId="ADAL" clId="{788AB1A8-10FF-452C-8FE7-DA7F1FFFB155}" dt="2023-07-03T08:21:55.393" v="683"/>
          <ac:inkMkLst>
            <pc:docMk/>
            <pc:sldMk cId="1240637389" sldId="384"/>
            <ac:inkMk id="121" creationId="{18E2CF6F-7971-5AC8-8F00-4B232738AA24}"/>
          </ac:inkMkLst>
        </pc:inkChg>
        <pc:inkChg chg="add mod">
          <ac:chgData name="TAN Mei Yi [Harrisdale Senior High School]" userId="f9f029c9-d743-4d60-9f2c-e74bdec1ab07" providerId="ADAL" clId="{788AB1A8-10FF-452C-8FE7-DA7F1FFFB155}" dt="2023-07-03T08:21:55.393" v="683"/>
          <ac:inkMkLst>
            <pc:docMk/>
            <pc:sldMk cId="1240637389" sldId="384"/>
            <ac:inkMk id="122" creationId="{D835CF66-DE9B-8662-9D39-82026C9A0C5E}"/>
          </ac:inkMkLst>
        </pc:inkChg>
        <pc:inkChg chg="add mod">
          <ac:chgData name="TAN Mei Yi [Harrisdale Senior High School]" userId="f9f029c9-d743-4d60-9f2c-e74bdec1ab07" providerId="ADAL" clId="{788AB1A8-10FF-452C-8FE7-DA7F1FFFB155}" dt="2023-07-03T08:21:55.393" v="683"/>
          <ac:inkMkLst>
            <pc:docMk/>
            <pc:sldMk cId="1240637389" sldId="384"/>
            <ac:inkMk id="123" creationId="{106D839E-11CF-6FEA-3AA9-5DCA9DC50D38}"/>
          </ac:inkMkLst>
        </pc:inkChg>
        <pc:inkChg chg="add mod">
          <ac:chgData name="TAN Mei Yi [Harrisdale Senior High School]" userId="f9f029c9-d743-4d60-9f2c-e74bdec1ab07" providerId="ADAL" clId="{788AB1A8-10FF-452C-8FE7-DA7F1FFFB155}" dt="2023-07-03T08:21:55.393" v="683"/>
          <ac:inkMkLst>
            <pc:docMk/>
            <pc:sldMk cId="1240637389" sldId="384"/>
            <ac:inkMk id="124" creationId="{9761A08C-89EB-9A49-8EDE-F03965C7894F}"/>
          </ac:inkMkLst>
        </pc:inkChg>
        <pc:inkChg chg="add mod">
          <ac:chgData name="TAN Mei Yi [Harrisdale Senior High School]" userId="f9f029c9-d743-4d60-9f2c-e74bdec1ab07" providerId="ADAL" clId="{788AB1A8-10FF-452C-8FE7-DA7F1FFFB155}" dt="2023-07-03T08:21:55.393" v="683"/>
          <ac:inkMkLst>
            <pc:docMk/>
            <pc:sldMk cId="1240637389" sldId="384"/>
            <ac:inkMk id="125" creationId="{72932DF9-FC2B-5F38-0740-E33FEC46ACA5}"/>
          </ac:inkMkLst>
        </pc:inkChg>
        <pc:inkChg chg="add mod">
          <ac:chgData name="TAN Mei Yi [Harrisdale Senior High School]" userId="f9f029c9-d743-4d60-9f2c-e74bdec1ab07" providerId="ADAL" clId="{788AB1A8-10FF-452C-8FE7-DA7F1FFFB155}" dt="2023-07-03T08:21:55.393" v="683"/>
          <ac:inkMkLst>
            <pc:docMk/>
            <pc:sldMk cId="1240637389" sldId="384"/>
            <ac:inkMk id="126" creationId="{9678086F-3DE6-8C1B-89AA-1282C27E7CA7}"/>
          </ac:inkMkLst>
        </pc:inkChg>
        <pc:inkChg chg="add mod">
          <ac:chgData name="TAN Mei Yi [Harrisdale Senior High School]" userId="f9f029c9-d743-4d60-9f2c-e74bdec1ab07" providerId="ADAL" clId="{788AB1A8-10FF-452C-8FE7-DA7F1FFFB155}" dt="2023-07-03T08:21:55.393" v="683"/>
          <ac:inkMkLst>
            <pc:docMk/>
            <pc:sldMk cId="1240637389" sldId="384"/>
            <ac:inkMk id="127" creationId="{B50AEFF1-4910-B81D-0B30-8A0BBC73DFA6}"/>
          </ac:inkMkLst>
        </pc:inkChg>
        <pc:inkChg chg="add mod">
          <ac:chgData name="TAN Mei Yi [Harrisdale Senior High School]" userId="f9f029c9-d743-4d60-9f2c-e74bdec1ab07" providerId="ADAL" clId="{788AB1A8-10FF-452C-8FE7-DA7F1FFFB155}" dt="2023-07-03T08:21:55.393" v="683"/>
          <ac:inkMkLst>
            <pc:docMk/>
            <pc:sldMk cId="1240637389" sldId="384"/>
            <ac:inkMk id="128" creationId="{E8BB51CD-9A2D-76C3-24A3-878F1C5A5656}"/>
          </ac:inkMkLst>
        </pc:inkChg>
        <pc:inkChg chg="add mod">
          <ac:chgData name="TAN Mei Yi [Harrisdale Senior High School]" userId="f9f029c9-d743-4d60-9f2c-e74bdec1ab07" providerId="ADAL" clId="{788AB1A8-10FF-452C-8FE7-DA7F1FFFB155}" dt="2023-07-03T08:21:55.393" v="683"/>
          <ac:inkMkLst>
            <pc:docMk/>
            <pc:sldMk cId="1240637389" sldId="384"/>
            <ac:inkMk id="129" creationId="{A1FE9DD7-957D-B447-E101-362D3FF4A78A}"/>
          </ac:inkMkLst>
        </pc:inkChg>
        <pc:inkChg chg="add mod">
          <ac:chgData name="TAN Mei Yi [Harrisdale Senior High School]" userId="f9f029c9-d743-4d60-9f2c-e74bdec1ab07" providerId="ADAL" clId="{788AB1A8-10FF-452C-8FE7-DA7F1FFFB155}" dt="2023-07-03T08:21:55.393" v="683"/>
          <ac:inkMkLst>
            <pc:docMk/>
            <pc:sldMk cId="1240637389" sldId="384"/>
            <ac:inkMk id="130" creationId="{9EAC71DA-8DF6-C7EB-E6D5-F5FA4BB11B53}"/>
          </ac:inkMkLst>
        </pc:inkChg>
        <pc:inkChg chg="add mod">
          <ac:chgData name="TAN Mei Yi [Harrisdale Senior High School]" userId="f9f029c9-d743-4d60-9f2c-e74bdec1ab07" providerId="ADAL" clId="{788AB1A8-10FF-452C-8FE7-DA7F1FFFB155}" dt="2023-07-03T08:21:55.393" v="683"/>
          <ac:inkMkLst>
            <pc:docMk/>
            <pc:sldMk cId="1240637389" sldId="384"/>
            <ac:inkMk id="131" creationId="{0CFA1C1F-5788-BD94-28B1-0E43CDCA15D0}"/>
          </ac:inkMkLst>
        </pc:inkChg>
        <pc:inkChg chg="add mod">
          <ac:chgData name="TAN Mei Yi [Harrisdale Senior High School]" userId="f9f029c9-d743-4d60-9f2c-e74bdec1ab07" providerId="ADAL" clId="{788AB1A8-10FF-452C-8FE7-DA7F1FFFB155}" dt="2023-07-03T08:21:55.393" v="683"/>
          <ac:inkMkLst>
            <pc:docMk/>
            <pc:sldMk cId="1240637389" sldId="384"/>
            <ac:inkMk id="132" creationId="{B8773C65-FF13-BE9B-6903-DE539A605DC9}"/>
          </ac:inkMkLst>
        </pc:inkChg>
        <pc:inkChg chg="add mod">
          <ac:chgData name="TAN Mei Yi [Harrisdale Senior High School]" userId="f9f029c9-d743-4d60-9f2c-e74bdec1ab07" providerId="ADAL" clId="{788AB1A8-10FF-452C-8FE7-DA7F1FFFB155}" dt="2023-07-03T08:21:55.393" v="683"/>
          <ac:inkMkLst>
            <pc:docMk/>
            <pc:sldMk cId="1240637389" sldId="384"/>
            <ac:inkMk id="133" creationId="{9E7C7B33-CBBD-22C2-43D9-60A45269E84A}"/>
          </ac:inkMkLst>
        </pc:inkChg>
        <pc:inkChg chg="add mod">
          <ac:chgData name="TAN Mei Yi [Harrisdale Senior High School]" userId="f9f029c9-d743-4d60-9f2c-e74bdec1ab07" providerId="ADAL" clId="{788AB1A8-10FF-452C-8FE7-DA7F1FFFB155}" dt="2023-07-03T08:21:55.393" v="683"/>
          <ac:inkMkLst>
            <pc:docMk/>
            <pc:sldMk cId="1240637389" sldId="384"/>
            <ac:inkMk id="134" creationId="{8F8A1AFC-94F5-BA65-D287-5789CC2D24B5}"/>
          </ac:inkMkLst>
        </pc:inkChg>
        <pc:inkChg chg="add mod">
          <ac:chgData name="TAN Mei Yi [Harrisdale Senior High School]" userId="f9f029c9-d743-4d60-9f2c-e74bdec1ab07" providerId="ADAL" clId="{788AB1A8-10FF-452C-8FE7-DA7F1FFFB155}" dt="2023-07-03T08:21:55.393" v="683"/>
          <ac:inkMkLst>
            <pc:docMk/>
            <pc:sldMk cId="1240637389" sldId="384"/>
            <ac:inkMk id="135" creationId="{76B539B1-9EDF-EAE2-303A-9CBA4F5A315F}"/>
          </ac:inkMkLst>
        </pc:inkChg>
        <pc:inkChg chg="add del">
          <ac:chgData name="TAN Mei Yi [Harrisdale Senior High School]" userId="f9f029c9-d743-4d60-9f2c-e74bdec1ab07" providerId="ADAL" clId="{788AB1A8-10FF-452C-8FE7-DA7F1FFFB155}" dt="2023-07-03T08:21:59.197" v="685" actId="9405"/>
          <ac:inkMkLst>
            <pc:docMk/>
            <pc:sldMk cId="1240637389" sldId="384"/>
            <ac:inkMk id="137" creationId="{681CE9A8-D0B7-2F90-2C72-721205A76337}"/>
          </ac:inkMkLst>
        </pc:inkChg>
        <pc:inkChg chg="add mod">
          <ac:chgData name="TAN Mei Yi [Harrisdale Senior High School]" userId="f9f029c9-d743-4d60-9f2c-e74bdec1ab07" providerId="ADAL" clId="{788AB1A8-10FF-452C-8FE7-DA7F1FFFB155}" dt="2023-07-03T08:23:25.297" v="715"/>
          <ac:inkMkLst>
            <pc:docMk/>
            <pc:sldMk cId="1240637389" sldId="384"/>
            <ac:inkMk id="141" creationId="{B8AC2D6A-0ADE-CC7A-C1F0-4128713EC8F8}"/>
          </ac:inkMkLst>
        </pc:inkChg>
        <pc:inkChg chg="add mod">
          <ac:chgData name="TAN Mei Yi [Harrisdale Senior High School]" userId="f9f029c9-d743-4d60-9f2c-e74bdec1ab07" providerId="ADAL" clId="{788AB1A8-10FF-452C-8FE7-DA7F1FFFB155}" dt="2023-07-03T08:23:25.297" v="715"/>
          <ac:inkMkLst>
            <pc:docMk/>
            <pc:sldMk cId="1240637389" sldId="384"/>
            <ac:inkMk id="142" creationId="{93DE645F-8459-502D-2580-527C3FB21787}"/>
          </ac:inkMkLst>
        </pc:inkChg>
        <pc:inkChg chg="add mod">
          <ac:chgData name="TAN Mei Yi [Harrisdale Senior High School]" userId="f9f029c9-d743-4d60-9f2c-e74bdec1ab07" providerId="ADAL" clId="{788AB1A8-10FF-452C-8FE7-DA7F1FFFB155}" dt="2023-07-03T08:23:25.297" v="715"/>
          <ac:inkMkLst>
            <pc:docMk/>
            <pc:sldMk cId="1240637389" sldId="384"/>
            <ac:inkMk id="143" creationId="{1713DBA9-215C-81B6-EB1D-5E1B59079DD1}"/>
          </ac:inkMkLst>
        </pc:inkChg>
        <pc:inkChg chg="add mod">
          <ac:chgData name="TAN Mei Yi [Harrisdale Senior High School]" userId="f9f029c9-d743-4d60-9f2c-e74bdec1ab07" providerId="ADAL" clId="{788AB1A8-10FF-452C-8FE7-DA7F1FFFB155}" dt="2023-07-03T08:23:25.297" v="715"/>
          <ac:inkMkLst>
            <pc:docMk/>
            <pc:sldMk cId="1240637389" sldId="384"/>
            <ac:inkMk id="144" creationId="{341F73F6-DB67-032C-9E70-DDD807F63F33}"/>
          </ac:inkMkLst>
        </pc:inkChg>
        <pc:inkChg chg="add mod">
          <ac:chgData name="TAN Mei Yi [Harrisdale Senior High School]" userId="f9f029c9-d743-4d60-9f2c-e74bdec1ab07" providerId="ADAL" clId="{788AB1A8-10FF-452C-8FE7-DA7F1FFFB155}" dt="2023-07-03T08:23:25.297" v="715"/>
          <ac:inkMkLst>
            <pc:docMk/>
            <pc:sldMk cId="1240637389" sldId="384"/>
            <ac:inkMk id="145" creationId="{13EF2844-2681-6222-951E-553544DC3DBD}"/>
          </ac:inkMkLst>
        </pc:inkChg>
        <pc:inkChg chg="add mod">
          <ac:chgData name="TAN Mei Yi [Harrisdale Senior High School]" userId="f9f029c9-d743-4d60-9f2c-e74bdec1ab07" providerId="ADAL" clId="{788AB1A8-10FF-452C-8FE7-DA7F1FFFB155}" dt="2023-07-03T08:23:46.732" v="729"/>
          <ac:inkMkLst>
            <pc:docMk/>
            <pc:sldMk cId="1240637389" sldId="384"/>
            <ac:inkMk id="147" creationId="{91B3B369-38A8-0F3B-C1C7-D8C6C64A7C07}"/>
          </ac:inkMkLst>
        </pc:inkChg>
        <pc:inkChg chg="add mod">
          <ac:chgData name="TAN Mei Yi [Harrisdale Senior High School]" userId="f9f029c9-d743-4d60-9f2c-e74bdec1ab07" providerId="ADAL" clId="{788AB1A8-10FF-452C-8FE7-DA7F1FFFB155}" dt="2023-07-03T08:23:46.732" v="729"/>
          <ac:inkMkLst>
            <pc:docMk/>
            <pc:sldMk cId="1240637389" sldId="384"/>
            <ac:inkMk id="148" creationId="{74A92F14-B350-9754-E5F6-FFBFAC5CAAAA}"/>
          </ac:inkMkLst>
        </pc:inkChg>
        <pc:inkChg chg="add mod">
          <ac:chgData name="TAN Mei Yi [Harrisdale Senior High School]" userId="f9f029c9-d743-4d60-9f2c-e74bdec1ab07" providerId="ADAL" clId="{788AB1A8-10FF-452C-8FE7-DA7F1FFFB155}" dt="2023-07-03T08:23:46.732" v="729"/>
          <ac:inkMkLst>
            <pc:docMk/>
            <pc:sldMk cId="1240637389" sldId="384"/>
            <ac:inkMk id="149" creationId="{AA1CC671-75EC-D654-E1A7-AC59A20325B0}"/>
          </ac:inkMkLst>
        </pc:inkChg>
        <pc:inkChg chg="add mod">
          <ac:chgData name="TAN Mei Yi [Harrisdale Senior High School]" userId="f9f029c9-d743-4d60-9f2c-e74bdec1ab07" providerId="ADAL" clId="{788AB1A8-10FF-452C-8FE7-DA7F1FFFB155}" dt="2023-07-03T08:23:46.732" v="729"/>
          <ac:inkMkLst>
            <pc:docMk/>
            <pc:sldMk cId="1240637389" sldId="384"/>
            <ac:inkMk id="150" creationId="{869C75BF-567C-0121-31D3-76FCD75FE1A4}"/>
          </ac:inkMkLst>
        </pc:inkChg>
        <pc:inkChg chg="add mod">
          <ac:chgData name="TAN Mei Yi [Harrisdale Senior High School]" userId="f9f029c9-d743-4d60-9f2c-e74bdec1ab07" providerId="ADAL" clId="{788AB1A8-10FF-452C-8FE7-DA7F1FFFB155}" dt="2023-07-03T08:23:46.732" v="729"/>
          <ac:inkMkLst>
            <pc:docMk/>
            <pc:sldMk cId="1240637389" sldId="384"/>
            <ac:inkMk id="151" creationId="{69D23CF1-38DE-0952-FD57-F744C8E9B391}"/>
          </ac:inkMkLst>
        </pc:inkChg>
        <pc:inkChg chg="add mod">
          <ac:chgData name="TAN Mei Yi [Harrisdale Senior High School]" userId="f9f029c9-d743-4d60-9f2c-e74bdec1ab07" providerId="ADAL" clId="{788AB1A8-10FF-452C-8FE7-DA7F1FFFB155}" dt="2023-07-03T08:23:46.732" v="729"/>
          <ac:inkMkLst>
            <pc:docMk/>
            <pc:sldMk cId="1240637389" sldId="384"/>
            <ac:inkMk id="152" creationId="{8E144636-200C-F97F-5799-FC049D21DD62}"/>
          </ac:inkMkLst>
        </pc:inkChg>
        <pc:inkChg chg="add mod">
          <ac:chgData name="TAN Mei Yi [Harrisdale Senior High School]" userId="f9f029c9-d743-4d60-9f2c-e74bdec1ab07" providerId="ADAL" clId="{788AB1A8-10FF-452C-8FE7-DA7F1FFFB155}" dt="2023-07-03T08:23:46.732" v="729"/>
          <ac:inkMkLst>
            <pc:docMk/>
            <pc:sldMk cId="1240637389" sldId="384"/>
            <ac:inkMk id="153" creationId="{E585460A-3E4E-9966-3A1F-4439FD891838}"/>
          </ac:inkMkLst>
        </pc:inkChg>
        <pc:inkChg chg="add mod">
          <ac:chgData name="TAN Mei Yi [Harrisdale Senior High School]" userId="f9f029c9-d743-4d60-9f2c-e74bdec1ab07" providerId="ADAL" clId="{788AB1A8-10FF-452C-8FE7-DA7F1FFFB155}" dt="2023-07-03T08:23:46.732" v="729"/>
          <ac:inkMkLst>
            <pc:docMk/>
            <pc:sldMk cId="1240637389" sldId="384"/>
            <ac:inkMk id="154" creationId="{8A87F97E-ACC6-E3A0-D113-B606FCBE11CA}"/>
          </ac:inkMkLst>
        </pc:inkChg>
        <pc:inkChg chg="add mod">
          <ac:chgData name="TAN Mei Yi [Harrisdale Senior High School]" userId="f9f029c9-d743-4d60-9f2c-e74bdec1ab07" providerId="ADAL" clId="{788AB1A8-10FF-452C-8FE7-DA7F1FFFB155}" dt="2023-07-03T08:23:46.732" v="729"/>
          <ac:inkMkLst>
            <pc:docMk/>
            <pc:sldMk cId="1240637389" sldId="384"/>
            <ac:inkMk id="155" creationId="{3FBA6BFC-4DAD-96C8-7D9F-12F1ABF2F99C}"/>
          </ac:inkMkLst>
        </pc:inkChg>
        <pc:inkChg chg="add mod">
          <ac:chgData name="TAN Mei Yi [Harrisdale Senior High School]" userId="f9f029c9-d743-4d60-9f2c-e74bdec1ab07" providerId="ADAL" clId="{788AB1A8-10FF-452C-8FE7-DA7F1FFFB155}" dt="2023-07-03T08:23:46.732" v="729"/>
          <ac:inkMkLst>
            <pc:docMk/>
            <pc:sldMk cId="1240637389" sldId="384"/>
            <ac:inkMk id="156" creationId="{DBB6E8A5-7F45-6265-9466-F9CD321BFE6F}"/>
          </ac:inkMkLst>
        </pc:inkChg>
        <pc:inkChg chg="add mod">
          <ac:chgData name="TAN Mei Yi [Harrisdale Senior High School]" userId="f9f029c9-d743-4d60-9f2c-e74bdec1ab07" providerId="ADAL" clId="{788AB1A8-10FF-452C-8FE7-DA7F1FFFB155}" dt="2023-07-03T08:23:46.732" v="729"/>
          <ac:inkMkLst>
            <pc:docMk/>
            <pc:sldMk cId="1240637389" sldId="384"/>
            <ac:inkMk id="157" creationId="{F488426A-815E-8F94-4389-4D78B82E5CF7}"/>
          </ac:inkMkLst>
        </pc:inkChg>
        <pc:inkChg chg="add mod">
          <ac:chgData name="TAN Mei Yi [Harrisdale Senior High School]" userId="f9f029c9-d743-4d60-9f2c-e74bdec1ab07" providerId="ADAL" clId="{788AB1A8-10FF-452C-8FE7-DA7F1FFFB155}" dt="2023-07-03T08:23:46.732" v="729"/>
          <ac:inkMkLst>
            <pc:docMk/>
            <pc:sldMk cId="1240637389" sldId="384"/>
            <ac:inkMk id="158" creationId="{7E4ACA46-157F-334E-BC03-4C78B15A7735}"/>
          </ac:inkMkLst>
        </pc:inkChg>
        <pc:inkChg chg="add mod">
          <ac:chgData name="TAN Mei Yi [Harrisdale Senior High School]" userId="f9f029c9-d743-4d60-9f2c-e74bdec1ab07" providerId="ADAL" clId="{788AB1A8-10FF-452C-8FE7-DA7F1FFFB155}" dt="2023-07-03T08:23:53.774" v="735"/>
          <ac:inkMkLst>
            <pc:docMk/>
            <pc:sldMk cId="1240637389" sldId="384"/>
            <ac:inkMk id="160" creationId="{39C62477-9A91-DA70-E347-EABBC6BBFB17}"/>
          </ac:inkMkLst>
        </pc:inkChg>
        <pc:inkChg chg="add mod">
          <ac:chgData name="TAN Mei Yi [Harrisdale Senior High School]" userId="f9f029c9-d743-4d60-9f2c-e74bdec1ab07" providerId="ADAL" clId="{788AB1A8-10FF-452C-8FE7-DA7F1FFFB155}" dt="2023-07-03T08:23:53.774" v="735"/>
          <ac:inkMkLst>
            <pc:docMk/>
            <pc:sldMk cId="1240637389" sldId="384"/>
            <ac:inkMk id="161" creationId="{C8DE8F73-BE42-4833-CFDB-DFE4F8F51B26}"/>
          </ac:inkMkLst>
        </pc:inkChg>
        <pc:inkChg chg="add mod">
          <ac:chgData name="TAN Mei Yi [Harrisdale Senior High School]" userId="f9f029c9-d743-4d60-9f2c-e74bdec1ab07" providerId="ADAL" clId="{788AB1A8-10FF-452C-8FE7-DA7F1FFFB155}" dt="2023-07-03T08:23:53.774" v="735"/>
          <ac:inkMkLst>
            <pc:docMk/>
            <pc:sldMk cId="1240637389" sldId="384"/>
            <ac:inkMk id="162" creationId="{44063CC1-5CBA-C7AD-1B4B-66FFE6F21576}"/>
          </ac:inkMkLst>
        </pc:inkChg>
        <pc:inkChg chg="add mod">
          <ac:chgData name="TAN Mei Yi [Harrisdale Senior High School]" userId="f9f029c9-d743-4d60-9f2c-e74bdec1ab07" providerId="ADAL" clId="{788AB1A8-10FF-452C-8FE7-DA7F1FFFB155}" dt="2023-07-03T08:23:53.774" v="735"/>
          <ac:inkMkLst>
            <pc:docMk/>
            <pc:sldMk cId="1240637389" sldId="384"/>
            <ac:inkMk id="163" creationId="{B06885E4-D6AE-1381-3E7F-4C6864B3DD99}"/>
          </ac:inkMkLst>
        </pc:inkChg>
        <pc:inkChg chg="add mod">
          <ac:chgData name="TAN Mei Yi [Harrisdale Senior High School]" userId="f9f029c9-d743-4d60-9f2c-e74bdec1ab07" providerId="ADAL" clId="{788AB1A8-10FF-452C-8FE7-DA7F1FFFB155}" dt="2023-07-03T08:23:53.774" v="735"/>
          <ac:inkMkLst>
            <pc:docMk/>
            <pc:sldMk cId="1240637389" sldId="384"/>
            <ac:inkMk id="164" creationId="{288BF32E-FAB2-144F-9F8F-408C3CBF2AA9}"/>
          </ac:inkMkLst>
        </pc:inkChg>
      </pc:sldChg>
      <pc:sldChg chg="add del">
        <pc:chgData name="TAN Mei Yi [Harrisdale Senior High School]" userId="f9f029c9-d743-4d60-9f2c-e74bdec1ab07" providerId="ADAL" clId="{788AB1A8-10FF-452C-8FE7-DA7F1FFFB155}" dt="2023-07-03T08:10:46.606" v="390"/>
        <pc:sldMkLst>
          <pc:docMk/>
          <pc:sldMk cId="1724667615" sldId="384"/>
        </pc:sldMkLst>
      </pc:sldChg>
      <pc:sldChg chg="del">
        <pc:chgData name="TAN Mei Yi [Harrisdale Senior High School]" userId="f9f029c9-d743-4d60-9f2c-e74bdec1ab07" providerId="ADAL" clId="{788AB1A8-10FF-452C-8FE7-DA7F1FFFB155}" dt="2023-07-03T07:46:41.402" v="1" actId="47"/>
        <pc:sldMkLst>
          <pc:docMk/>
          <pc:sldMk cId="3520224184" sldId="384"/>
        </pc:sldMkLst>
      </pc:sldChg>
      <pc:sldChg chg="del">
        <pc:chgData name="TAN Mei Yi [Harrisdale Senior High School]" userId="f9f029c9-d743-4d60-9f2c-e74bdec1ab07" providerId="ADAL" clId="{788AB1A8-10FF-452C-8FE7-DA7F1FFFB155}" dt="2023-07-03T07:46:41.402" v="1" actId="47"/>
        <pc:sldMkLst>
          <pc:docMk/>
          <pc:sldMk cId="50274170" sldId="385"/>
        </pc:sldMkLst>
      </pc:sldChg>
      <pc:sldChg chg="addSp delSp modSp add mod delAnim modAnim">
        <pc:chgData name="TAN Mei Yi [Harrisdale Senior High School]" userId="f9f029c9-d743-4d60-9f2c-e74bdec1ab07" providerId="ADAL" clId="{788AB1A8-10FF-452C-8FE7-DA7F1FFFB155}" dt="2023-07-03T08:19:26.062" v="593" actId="20577"/>
        <pc:sldMkLst>
          <pc:docMk/>
          <pc:sldMk cId="476426163" sldId="385"/>
        </pc:sldMkLst>
        <pc:spChg chg="mod">
          <ac:chgData name="TAN Mei Yi [Harrisdale Senior High School]" userId="f9f029c9-d743-4d60-9f2c-e74bdec1ab07" providerId="ADAL" clId="{788AB1A8-10FF-452C-8FE7-DA7F1FFFB155}" dt="2023-07-03T08:16:56.506" v="529" actId="20577"/>
          <ac:spMkLst>
            <pc:docMk/>
            <pc:sldMk cId="476426163" sldId="385"/>
            <ac:spMk id="3" creationId="{00000000-0000-0000-0000-000000000000}"/>
          </ac:spMkLst>
        </pc:spChg>
        <pc:spChg chg="mod">
          <ac:chgData name="TAN Mei Yi [Harrisdale Senior High School]" userId="f9f029c9-d743-4d60-9f2c-e74bdec1ab07" providerId="ADAL" clId="{788AB1A8-10FF-452C-8FE7-DA7F1FFFB155}" dt="2023-07-03T08:17:56.755" v="564" actId="20577"/>
          <ac:spMkLst>
            <pc:docMk/>
            <pc:sldMk cId="476426163" sldId="385"/>
            <ac:spMk id="4" creationId="{43BD73AA-6A4C-D4D3-8D0D-291619386377}"/>
          </ac:spMkLst>
        </pc:spChg>
        <pc:spChg chg="mod">
          <ac:chgData name="TAN Mei Yi [Harrisdale Senior High School]" userId="f9f029c9-d743-4d60-9f2c-e74bdec1ab07" providerId="ADAL" clId="{788AB1A8-10FF-452C-8FE7-DA7F1FFFB155}" dt="2023-07-03T08:19:26.062" v="593" actId="20577"/>
          <ac:spMkLst>
            <pc:docMk/>
            <pc:sldMk cId="476426163" sldId="385"/>
            <ac:spMk id="143" creationId="{0D81F108-A91A-51F4-E3EC-CDD34D5ECE71}"/>
          </ac:spMkLst>
        </pc:spChg>
        <pc:grpChg chg="del mod">
          <ac:chgData name="TAN Mei Yi [Harrisdale Senior High School]" userId="f9f029c9-d743-4d60-9f2c-e74bdec1ab07" providerId="ADAL" clId="{788AB1A8-10FF-452C-8FE7-DA7F1FFFB155}" dt="2023-07-03T08:17:24.218" v="545"/>
          <ac:grpSpMkLst>
            <pc:docMk/>
            <pc:sldMk cId="476426163" sldId="385"/>
            <ac:grpSpMk id="15" creationId="{55A8CCC6-382E-7BC9-EEBF-B12D7832A8BA}"/>
          </ac:grpSpMkLst>
        </pc:grpChg>
        <pc:grpChg chg="del mod">
          <ac:chgData name="TAN Mei Yi [Harrisdale Senior High School]" userId="f9f029c9-d743-4d60-9f2c-e74bdec1ab07" providerId="ADAL" clId="{788AB1A8-10FF-452C-8FE7-DA7F1FFFB155}" dt="2023-07-03T08:17:26.593" v="549"/>
          <ac:grpSpMkLst>
            <pc:docMk/>
            <pc:sldMk cId="476426163" sldId="385"/>
            <ac:grpSpMk id="21" creationId="{6711255A-2DCF-FEE5-A1EC-3538AC0EE990}"/>
          </ac:grpSpMkLst>
        </pc:grpChg>
        <pc:grpChg chg="mod">
          <ac:chgData name="TAN Mei Yi [Harrisdale Senior High School]" userId="f9f029c9-d743-4d60-9f2c-e74bdec1ab07" providerId="ADAL" clId="{788AB1A8-10FF-452C-8FE7-DA7F1FFFB155}" dt="2023-07-03T08:17:39.339" v="556" actId="164"/>
          <ac:grpSpMkLst>
            <pc:docMk/>
            <pc:sldMk cId="476426163" sldId="385"/>
            <ac:grpSpMk id="25" creationId="{4710EEDA-CCB3-775C-2FC4-0B564DE19E7D}"/>
          </ac:grpSpMkLst>
        </pc:grpChg>
        <pc:grpChg chg="mod">
          <ac:chgData name="TAN Mei Yi [Harrisdale Senior High School]" userId="f9f029c9-d743-4d60-9f2c-e74bdec1ab07" providerId="ADAL" clId="{788AB1A8-10FF-452C-8FE7-DA7F1FFFB155}" dt="2023-07-03T08:17:39.339" v="556" actId="164"/>
          <ac:grpSpMkLst>
            <pc:docMk/>
            <pc:sldMk cId="476426163" sldId="385"/>
            <ac:grpSpMk id="29" creationId="{A1C467E8-955C-8D51-F43E-9E93CAE36FD0}"/>
          </ac:grpSpMkLst>
        </pc:grpChg>
        <pc:grpChg chg="add mod">
          <ac:chgData name="TAN Mei Yi [Harrisdale Senior High School]" userId="f9f029c9-d743-4d60-9f2c-e74bdec1ab07" providerId="ADAL" clId="{788AB1A8-10FF-452C-8FE7-DA7F1FFFB155}" dt="2023-07-03T08:17:39.339" v="556" actId="164"/>
          <ac:grpSpMkLst>
            <pc:docMk/>
            <pc:sldMk cId="476426163" sldId="385"/>
            <ac:grpSpMk id="31" creationId="{9CCF5099-EA43-08A2-1BF3-8CBED15363B9}"/>
          </ac:grpSpMkLst>
        </pc:grpChg>
        <pc:grpChg chg="mod">
          <ac:chgData name="TAN Mei Yi [Harrisdale Senior High School]" userId="f9f029c9-d743-4d60-9f2c-e74bdec1ab07" providerId="ADAL" clId="{788AB1A8-10FF-452C-8FE7-DA7F1FFFB155}" dt="2023-07-03T08:19:15.837" v="589" actId="164"/>
          <ac:grpSpMkLst>
            <pc:docMk/>
            <pc:sldMk cId="476426163" sldId="385"/>
            <ac:grpSpMk id="38" creationId="{498ACB48-7E6C-35DB-E6D1-12C55AC3641A}"/>
          </ac:grpSpMkLst>
        </pc:grpChg>
        <pc:grpChg chg="mod">
          <ac:chgData name="TAN Mei Yi [Harrisdale Senior High School]" userId="f9f029c9-d743-4d60-9f2c-e74bdec1ab07" providerId="ADAL" clId="{788AB1A8-10FF-452C-8FE7-DA7F1FFFB155}" dt="2023-07-03T08:19:15.837" v="589" actId="164"/>
          <ac:grpSpMkLst>
            <pc:docMk/>
            <pc:sldMk cId="476426163" sldId="385"/>
            <ac:grpSpMk id="44" creationId="{D4EF7F64-61AA-75AF-CC7E-D19584066219}"/>
          </ac:grpSpMkLst>
        </pc:grpChg>
        <pc:grpChg chg="mod">
          <ac:chgData name="TAN Mei Yi [Harrisdale Senior High School]" userId="f9f029c9-d743-4d60-9f2c-e74bdec1ab07" providerId="ADAL" clId="{788AB1A8-10FF-452C-8FE7-DA7F1FFFB155}" dt="2023-07-03T08:19:15.837" v="589" actId="164"/>
          <ac:grpSpMkLst>
            <pc:docMk/>
            <pc:sldMk cId="476426163" sldId="385"/>
            <ac:grpSpMk id="50" creationId="{F14D8CAB-0DDE-2A8C-81F6-8B2097EA43AE}"/>
          </ac:grpSpMkLst>
        </pc:grpChg>
        <pc:grpChg chg="add mod">
          <ac:chgData name="TAN Mei Yi [Harrisdale Senior High School]" userId="f9f029c9-d743-4d60-9f2c-e74bdec1ab07" providerId="ADAL" clId="{788AB1A8-10FF-452C-8FE7-DA7F1FFFB155}" dt="2023-07-03T08:19:15.837" v="589" actId="164"/>
          <ac:grpSpMkLst>
            <pc:docMk/>
            <pc:sldMk cId="476426163" sldId="385"/>
            <ac:grpSpMk id="54" creationId="{FD95838A-2701-17A0-67B1-BF3F727CE9C9}"/>
          </ac:grpSpMkLst>
        </pc:grpChg>
        <pc:grpChg chg="del">
          <ac:chgData name="TAN Mei Yi [Harrisdale Senior High School]" userId="f9f029c9-d743-4d60-9f2c-e74bdec1ab07" providerId="ADAL" clId="{788AB1A8-10FF-452C-8FE7-DA7F1FFFB155}" dt="2023-07-03T08:16:16.314" v="507" actId="478"/>
          <ac:grpSpMkLst>
            <pc:docMk/>
            <pc:sldMk cId="476426163" sldId="385"/>
            <ac:grpSpMk id="116" creationId="{4E8267E2-0EED-562F-FF3D-70C683E9CA17}"/>
          </ac:grpSpMkLst>
        </pc:grpChg>
        <pc:grpChg chg="del">
          <ac:chgData name="TAN Mei Yi [Harrisdale Senior High School]" userId="f9f029c9-d743-4d60-9f2c-e74bdec1ab07" providerId="ADAL" clId="{788AB1A8-10FF-452C-8FE7-DA7F1FFFB155}" dt="2023-07-03T08:16:16.314" v="507" actId="478"/>
          <ac:grpSpMkLst>
            <pc:docMk/>
            <pc:sldMk cId="476426163" sldId="385"/>
            <ac:grpSpMk id="142" creationId="{0F7AC02C-9A1F-8C52-1CEF-E48B14EB2EAC}"/>
          </ac:grpSpMkLst>
        </pc:grpChg>
        <pc:picChg chg="add mod ord">
          <ac:chgData name="TAN Mei Yi [Harrisdale Senior High School]" userId="f9f029c9-d743-4d60-9f2c-e74bdec1ab07" providerId="ADAL" clId="{788AB1A8-10FF-452C-8FE7-DA7F1FFFB155}" dt="2023-07-03T08:16:58.958" v="530" actId="1076"/>
          <ac:picMkLst>
            <pc:docMk/>
            <pc:sldMk cId="476426163" sldId="385"/>
            <ac:picMk id="6" creationId="{BB83605E-5E9B-0EDA-4561-ED6A7988C049}"/>
          </ac:picMkLst>
        </pc:picChg>
        <pc:picChg chg="add mod">
          <ac:chgData name="TAN Mei Yi [Harrisdale Senior High School]" userId="f9f029c9-d743-4d60-9f2c-e74bdec1ab07" providerId="ADAL" clId="{788AB1A8-10FF-452C-8FE7-DA7F1FFFB155}" dt="2023-07-03T08:18:44.050" v="568" actId="14100"/>
          <ac:picMkLst>
            <pc:docMk/>
            <pc:sldMk cId="476426163" sldId="385"/>
            <ac:picMk id="33" creationId="{A257DAEF-4F83-D908-E1B0-09E7FB46A8AD}"/>
          </ac:picMkLst>
        </pc:picChg>
        <pc:picChg chg="del">
          <ac:chgData name="TAN Mei Yi [Harrisdale Senior High School]" userId="f9f029c9-d743-4d60-9f2c-e74bdec1ab07" providerId="ADAL" clId="{788AB1A8-10FF-452C-8FE7-DA7F1FFFB155}" dt="2023-07-03T08:16:13.236" v="505" actId="478"/>
          <ac:picMkLst>
            <pc:docMk/>
            <pc:sldMk cId="476426163" sldId="385"/>
            <ac:picMk id="53" creationId="{52097FC1-705D-09A8-85F3-A00A2FA637DB}"/>
          </ac:picMkLst>
        </pc:picChg>
        <pc:picChg chg="del">
          <ac:chgData name="TAN Mei Yi [Harrisdale Senior High School]" userId="f9f029c9-d743-4d60-9f2c-e74bdec1ab07" providerId="ADAL" clId="{788AB1A8-10FF-452C-8FE7-DA7F1FFFB155}" dt="2023-07-03T08:16:14.295" v="506" actId="478"/>
          <ac:picMkLst>
            <pc:docMk/>
            <pc:sldMk cId="476426163" sldId="385"/>
            <ac:picMk id="117" creationId="{9180AD57-230A-A047-C384-A272E266A99B}"/>
          </ac:picMkLst>
        </pc:picChg>
        <pc:inkChg chg="add mod">
          <ac:chgData name="TAN Mei Yi [Harrisdale Senior High School]" userId="f9f029c9-d743-4d60-9f2c-e74bdec1ab07" providerId="ADAL" clId="{788AB1A8-10FF-452C-8FE7-DA7F1FFFB155}" dt="2023-07-03T08:17:26.593" v="549"/>
          <ac:inkMkLst>
            <pc:docMk/>
            <pc:sldMk cId="476426163" sldId="385"/>
            <ac:inkMk id="7" creationId="{ECDA3420-A527-8CF7-A80B-A971B79FCB78}"/>
          </ac:inkMkLst>
        </pc:inkChg>
        <pc:inkChg chg="add mod">
          <ac:chgData name="TAN Mei Yi [Harrisdale Senior High School]" userId="f9f029c9-d743-4d60-9f2c-e74bdec1ab07" providerId="ADAL" clId="{788AB1A8-10FF-452C-8FE7-DA7F1FFFB155}" dt="2023-07-03T08:17:26.593" v="549"/>
          <ac:inkMkLst>
            <pc:docMk/>
            <pc:sldMk cId="476426163" sldId="385"/>
            <ac:inkMk id="8" creationId="{EB534B47-2566-AA17-E999-7EC780FEE9F7}"/>
          </ac:inkMkLst>
        </pc:inkChg>
        <pc:inkChg chg="add mod">
          <ac:chgData name="TAN Mei Yi [Harrisdale Senior High School]" userId="f9f029c9-d743-4d60-9f2c-e74bdec1ab07" providerId="ADAL" clId="{788AB1A8-10FF-452C-8FE7-DA7F1FFFB155}" dt="2023-07-03T08:17:26.593" v="549"/>
          <ac:inkMkLst>
            <pc:docMk/>
            <pc:sldMk cId="476426163" sldId="385"/>
            <ac:inkMk id="9" creationId="{1536691F-1391-41CF-CB35-D71CCBC4D52A}"/>
          </ac:inkMkLst>
        </pc:inkChg>
        <pc:inkChg chg="add mod">
          <ac:chgData name="TAN Mei Yi [Harrisdale Senior High School]" userId="f9f029c9-d743-4d60-9f2c-e74bdec1ab07" providerId="ADAL" clId="{788AB1A8-10FF-452C-8FE7-DA7F1FFFB155}" dt="2023-07-03T08:17:26.593" v="549"/>
          <ac:inkMkLst>
            <pc:docMk/>
            <pc:sldMk cId="476426163" sldId="385"/>
            <ac:inkMk id="10" creationId="{675235D7-E075-95DC-8B5E-0CAB33F8E617}"/>
          </ac:inkMkLst>
        </pc:inkChg>
        <pc:inkChg chg="add mod">
          <ac:chgData name="TAN Mei Yi [Harrisdale Senior High School]" userId="f9f029c9-d743-4d60-9f2c-e74bdec1ab07" providerId="ADAL" clId="{788AB1A8-10FF-452C-8FE7-DA7F1FFFB155}" dt="2023-07-03T08:17:26.593" v="549"/>
          <ac:inkMkLst>
            <pc:docMk/>
            <pc:sldMk cId="476426163" sldId="385"/>
            <ac:inkMk id="11" creationId="{E2CA9B52-82E4-AF32-30D0-08FEDD5783E1}"/>
          </ac:inkMkLst>
        </pc:inkChg>
        <pc:inkChg chg="add mod">
          <ac:chgData name="TAN Mei Yi [Harrisdale Senior High School]" userId="f9f029c9-d743-4d60-9f2c-e74bdec1ab07" providerId="ADAL" clId="{788AB1A8-10FF-452C-8FE7-DA7F1FFFB155}" dt="2023-07-03T08:17:26.593" v="549"/>
          <ac:inkMkLst>
            <pc:docMk/>
            <pc:sldMk cId="476426163" sldId="385"/>
            <ac:inkMk id="12" creationId="{3B91FE77-9B6D-3207-4555-75CD58CCEA83}"/>
          </ac:inkMkLst>
        </pc:inkChg>
        <pc:inkChg chg="add mod">
          <ac:chgData name="TAN Mei Yi [Harrisdale Senior High School]" userId="f9f029c9-d743-4d60-9f2c-e74bdec1ab07" providerId="ADAL" clId="{788AB1A8-10FF-452C-8FE7-DA7F1FFFB155}" dt="2023-07-03T08:17:26.593" v="549"/>
          <ac:inkMkLst>
            <pc:docMk/>
            <pc:sldMk cId="476426163" sldId="385"/>
            <ac:inkMk id="13" creationId="{9AB5D46D-B67E-BE88-D724-7C89909C9AFA}"/>
          </ac:inkMkLst>
        </pc:inkChg>
        <pc:inkChg chg="add mod">
          <ac:chgData name="TAN Mei Yi [Harrisdale Senior High School]" userId="f9f029c9-d743-4d60-9f2c-e74bdec1ab07" providerId="ADAL" clId="{788AB1A8-10FF-452C-8FE7-DA7F1FFFB155}" dt="2023-07-03T08:17:26.593" v="549"/>
          <ac:inkMkLst>
            <pc:docMk/>
            <pc:sldMk cId="476426163" sldId="385"/>
            <ac:inkMk id="14" creationId="{AFB9C1A2-BA70-351D-3F37-467D043262BE}"/>
          </ac:inkMkLst>
        </pc:inkChg>
        <pc:inkChg chg="add mod">
          <ac:chgData name="TAN Mei Yi [Harrisdale Senior High School]" userId="f9f029c9-d743-4d60-9f2c-e74bdec1ab07" providerId="ADAL" clId="{788AB1A8-10FF-452C-8FE7-DA7F1FFFB155}" dt="2023-07-03T08:17:26.593" v="549"/>
          <ac:inkMkLst>
            <pc:docMk/>
            <pc:sldMk cId="476426163" sldId="385"/>
            <ac:inkMk id="16" creationId="{F77A604D-307F-29CA-FB3C-F04453F86C7B}"/>
          </ac:inkMkLst>
        </pc:inkChg>
        <pc:inkChg chg="add mod">
          <ac:chgData name="TAN Mei Yi [Harrisdale Senior High School]" userId="f9f029c9-d743-4d60-9f2c-e74bdec1ab07" providerId="ADAL" clId="{788AB1A8-10FF-452C-8FE7-DA7F1FFFB155}" dt="2023-07-03T08:17:26.593" v="549"/>
          <ac:inkMkLst>
            <pc:docMk/>
            <pc:sldMk cId="476426163" sldId="385"/>
            <ac:inkMk id="17" creationId="{5211CED6-02A3-E473-7594-ECC7D9DCBA44}"/>
          </ac:inkMkLst>
        </pc:inkChg>
        <pc:inkChg chg="add mod">
          <ac:chgData name="TAN Mei Yi [Harrisdale Senior High School]" userId="f9f029c9-d743-4d60-9f2c-e74bdec1ab07" providerId="ADAL" clId="{788AB1A8-10FF-452C-8FE7-DA7F1FFFB155}" dt="2023-07-03T08:17:26.593" v="549"/>
          <ac:inkMkLst>
            <pc:docMk/>
            <pc:sldMk cId="476426163" sldId="385"/>
            <ac:inkMk id="18" creationId="{75E18E36-00B6-D945-B8E2-38719324E9BE}"/>
          </ac:inkMkLst>
        </pc:inkChg>
        <pc:inkChg chg="add mod">
          <ac:chgData name="TAN Mei Yi [Harrisdale Senior High School]" userId="f9f029c9-d743-4d60-9f2c-e74bdec1ab07" providerId="ADAL" clId="{788AB1A8-10FF-452C-8FE7-DA7F1FFFB155}" dt="2023-07-03T08:17:26.593" v="549"/>
          <ac:inkMkLst>
            <pc:docMk/>
            <pc:sldMk cId="476426163" sldId="385"/>
            <ac:inkMk id="19" creationId="{0EBA651B-0694-B7BF-ECB3-82F8739483A1}"/>
          </ac:inkMkLst>
        </pc:inkChg>
        <pc:inkChg chg="add mod">
          <ac:chgData name="TAN Mei Yi [Harrisdale Senior High School]" userId="f9f029c9-d743-4d60-9f2c-e74bdec1ab07" providerId="ADAL" clId="{788AB1A8-10FF-452C-8FE7-DA7F1FFFB155}" dt="2023-07-03T08:17:26.593" v="549"/>
          <ac:inkMkLst>
            <pc:docMk/>
            <pc:sldMk cId="476426163" sldId="385"/>
            <ac:inkMk id="20" creationId="{825754D5-D343-391E-BD4C-20FC47B3554C}"/>
          </ac:inkMkLst>
        </pc:inkChg>
        <pc:inkChg chg="add mod">
          <ac:chgData name="TAN Mei Yi [Harrisdale Senior High School]" userId="f9f029c9-d743-4d60-9f2c-e74bdec1ab07" providerId="ADAL" clId="{788AB1A8-10FF-452C-8FE7-DA7F1FFFB155}" dt="2023-07-03T08:17:26.593" v="549"/>
          <ac:inkMkLst>
            <pc:docMk/>
            <pc:sldMk cId="476426163" sldId="385"/>
            <ac:inkMk id="22" creationId="{E35B097C-B1BC-BEB9-1627-D54717386104}"/>
          </ac:inkMkLst>
        </pc:inkChg>
        <pc:inkChg chg="add mod">
          <ac:chgData name="TAN Mei Yi [Harrisdale Senior High School]" userId="f9f029c9-d743-4d60-9f2c-e74bdec1ab07" providerId="ADAL" clId="{788AB1A8-10FF-452C-8FE7-DA7F1FFFB155}" dt="2023-07-03T08:17:26.593" v="549"/>
          <ac:inkMkLst>
            <pc:docMk/>
            <pc:sldMk cId="476426163" sldId="385"/>
            <ac:inkMk id="23" creationId="{32F5A520-DB35-A804-179D-0AB6F4BC991F}"/>
          </ac:inkMkLst>
        </pc:inkChg>
        <pc:inkChg chg="add mod">
          <ac:chgData name="TAN Mei Yi [Harrisdale Senior High School]" userId="f9f029c9-d743-4d60-9f2c-e74bdec1ab07" providerId="ADAL" clId="{788AB1A8-10FF-452C-8FE7-DA7F1FFFB155}" dt="2023-07-03T08:17:26.593" v="549"/>
          <ac:inkMkLst>
            <pc:docMk/>
            <pc:sldMk cId="476426163" sldId="385"/>
            <ac:inkMk id="24" creationId="{39DAE0CB-B140-C5EC-0EE1-421E2340E163}"/>
          </ac:inkMkLst>
        </pc:inkChg>
        <pc:inkChg chg="add mod">
          <ac:chgData name="TAN Mei Yi [Harrisdale Senior High School]" userId="f9f029c9-d743-4d60-9f2c-e74bdec1ab07" providerId="ADAL" clId="{788AB1A8-10FF-452C-8FE7-DA7F1FFFB155}" dt="2023-07-03T08:17:39.339" v="556" actId="164"/>
          <ac:inkMkLst>
            <pc:docMk/>
            <pc:sldMk cId="476426163" sldId="385"/>
            <ac:inkMk id="26" creationId="{1AB219AA-2A6E-F0E3-404E-2F20B58FF24A}"/>
          </ac:inkMkLst>
        </pc:inkChg>
        <pc:inkChg chg="add mod">
          <ac:chgData name="TAN Mei Yi [Harrisdale Senior High School]" userId="f9f029c9-d743-4d60-9f2c-e74bdec1ab07" providerId="ADAL" clId="{788AB1A8-10FF-452C-8FE7-DA7F1FFFB155}" dt="2023-07-03T08:17:30.655" v="553"/>
          <ac:inkMkLst>
            <pc:docMk/>
            <pc:sldMk cId="476426163" sldId="385"/>
            <ac:inkMk id="27" creationId="{ED9BBAFA-71C3-6DBA-A18C-B354E7B20DA4}"/>
          </ac:inkMkLst>
        </pc:inkChg>
        <pc:inkChg chg="add mod">
          <ac:chgData name="TAN Mei Yi [Harrisdale Senior High School]" userId="f9f029c9-d743-4d60-9f2c-e74bdec1ab07" providerId="ADAL" clId="{788AB1A8-10FF-452C-8FE7-DA7F1FFFB155}" dt="2023-07-03T08:17:30.655" v="553"/>
          <ac:inkMkLst>
            <pc:docMk/>
            <pc:sldMk cId="476426163" sldId="385"/>
            <ac:inkMk id="28" creationId="{E5011CB8-00DD-7078-A4F2-46A0797F8031}"/>
          </ac:inkMkLst>
        </pc:inkChg>
        <pc:inkChg chg="add del">
          <ac:chgData name="TAN Mei Yi [Harrisdale Senior High School]" userId="f9f029c9-d743-4d60-9f2c-e74bdec1ab07" providerId="ADAL" clId="{788AB1A8-10FF-452C-8FE7-DA7F1FFFB155}" dt="2023-07-03T08:17:33.007" v="555"/>
          <ac:inkMkLst>
            <pc:docMk/>
            <pc:sldMk cId="476426163" sldId="385"/>
            <ac:inkMk id="30" creationId="{21A03174-A638-569C-59C5-21FF2CC5473F}"/>
          </ac:inkMkLst>
        </pc:inkChg>
        <pc:inkChg chg="add">
          <ac:chgData name="TAN Mei Yi [Harrisdale Senior High School]" userId="f9f029c9-d743-4d60-9f2c-e74bdec1ab07" providerId="ADAL" clId="{788AB1A8-10FF-452C-8FE7-DA7F1FFFB155}" dt="2023-07-03T08:18:44.958" v="569" actId="9405"/>
          <ac:inkMkLst>
            <pc:docMk/>
            <pc:sldMk cId="476426163" sldId="385"/>
            <ac:inkMk id="34" creationId="{DE524355-C092-DB97-83D7-520BC89A3BE6}"/>
          </ac:inkMkLst>
        </pc:inkChg>
        <pc:inkChg chg="add mod">
          <ac:chgData name="TAN Mei Yi [Harrisdale Senior High School]" userId="f9f029c9-d743-4d60-9f2c-e74bdec1ab07" providerId="ADAL" clId="{788AB1A8-10FF-452C-8FE7-DA7F1FFFB155}" dt="2023-07-03T08:19:15.837" v="589" actId="164"/>
          <ac:inkMkLst>
            <pc:docMk/>
            <pc:sldMk cId="476426163" sldId="385"/>
            <ac:inkMk id="35" creationId="{51C389E7-E5B7-9F4A-57EA-81794B10A19C}"/>
          </ac:inkMkLst>
        </pc:inkChg>
        <pc:inkChg chg="add mod">
          <ac:chgData name="TAN Mei Yi [Harrisdale Senior High School]" userId="f9f029c9-d743-4d60-9f2c-e74bdec1ab07" providerId="ADAL" clId="{788AB1A8-10FF-452C-8FE7-DA7F1FFFB155}" dt="2023-07-03T08:18:52.605" v="573"/>
          <ac:inkMkLst>
            <pc:docMk/>
            <pc:sldMk cId="476426163" sldId="385"/>
            <ac:inkMk id="36" creationId="{97A37134-94ED-FC8D-326B-F628CA181DB7}"/>
          </ac:inkMkLst>
        </pc:inkChg>
        <pc:inkChg chg="add mod">
          <ac:chgData name="TAN Mei Yi [Harrisdale Senior High School]" userId="f9f029c9-d743-4d60-9f2c-e74bdec1ab07" providerId="ADAL" clId="{788AB1A8-10FF-452C-8FE7-DA7F1FFFB155}" dt="2023-07-03T08:18:52.605" v="573"/>
          <ac:inkMkLst>
            <pc:docMk/>
            <pc:sldMk cId="476426163" sldId="385"/>
            <ac:inkMk id="37" creationId="{8DEB638D-305A-B2CF-3259-142644845929}"/>
          </ac:inkMkLst>
        </pc:inkChg>
        <pc:inkChg chg="add mod">
          <ac:chgData name="TAN Mei Yi [Harrisdale Senior High School]" userId="f9f029c9-d743-4d60-9f2c-e74bdec1ab07" providerId="ADAL" clId="{788AB1A8-10FF-452C-8FE7-DA7F1FFFB155}" dt="2023-07-03T08:18:55.880" v="579"/>
          <ac:inkMkLst>
            <pc:docMk/>
            <pc:sldMk cId="476426163" sldId="385"/>
            <ac:inkMk id="39" creationId="{9C8F1D59-61C6-B6C2-7E74-34B617563D76}"/>
          </ac:inkMkLst>
        </pc:inkChg>
        <pc:inkChg chg="add mod">
          <ac:chgData name="TAN Mei Yi [Harrisdale Senior High School]" userId="f9f029c9-d743-4d60-9f2c-e74bdec1ab07" providerId="ADAL" clId="{788AB1A8-10FF-452C-8FE7-DA7F1FFFB155}" dt="2023-07-03T08:18:55.880" v="579"/>
          <ac:inkMkLst>
            <pc:docMk/>
            <pc:sldMk cId="476426163" sldId="385"/>
            <ac:inkMk id="40" creationId="{3B485975-5711-5F1C-0DE3-80400AEF05F5}"/>
          </ac:inkMkLst>
        </pc:inkChg>
        <pc:inkChg chg="add mod">
          <ac:chgData name="TAN Mei Yi [Harrisdale Senior High School]" userId="f9f029c9-d743-4d60-9f2c-e74bdec1ab07" providerId="ADAL" clId="{788AB1A8-10FF-452C-8FE7-DA7F1FFFB155}" dt="2023-07-03T08:18:55.880" v="579"/>
          <ac:inkMkLst>
            <pc:docMk/>
            <pc:sldMk cId="476426163" sldId="385"/>
            <ac:inkMk id="41" creationId="{C48780D7-DD67-C462-600D-C42E68EA77B5}"/>
          </ac:inkMkLst>
        </pc:inkChg>
        <pc:inkChg chg="add mod">
          <ac:chgData name="TAN Mei Yi [Harrisdale Senior High School]" userId="f9f029c9-d743-4d60-9f2c-e74bdec1ab07" providerId="ADAL" clId="{788AB1A8-10FF-452C-8FE7-DA7F1FFFB155}" dt="2023-07-03T08:18:55.880" v="579"/>
          <ac:inkMkLst>
            <pc:docMk/>
            <pc:sldMk cId="476426163" sldId="385"/>
            <ac:inkMk id="42" creationId="{2ABA4E91-B8FF-7593-FAD7-4531FFB1F4BD}"/>
          </ac:inkMkLst>
        </pc:inkChg>
        <pc:inkChg chg="add mod">
          <ac:chgData name="TAN Mei Yi [Harrisdale Senior High School]" userId="f9f029c9-d743-4d60-9f2c-e74bdec1ab07" providerId="ADAL" clId="{788AB1A8-10FF-452C-8FE7-DA7F1FFFB155}" dt="2023-07-03T08:18:55.880" v="579"/>
          <ac:inkMkLst>
            <pc:docMk/>
            <pc:sldMk cId="476426163" sldId="385"/>
            <ac:inkMk id="43" creationId="{3B1CFB48-90B2-07D4-CF31-2776A1094AB4}"/>
          </ac:inkMkLst>
        </pc:inkChg>
        <pc:inkChg chg="add mod">
          <ac:chgData name="TAN Mei Yi [Harrisdale Senior High School]" userId="f9f029c9-d743-4d60-9f2c-e74bdec1ab07" providerId="ADAL" clId="{788AB1A8-10FF-452C-8FE7-DA7F1FFFB155}" dt="2023-07-03T08:19:03.707" v="585"/>
          <ac:inkMkLst>
            <pc:docMk/>
            <pc:sldMk cId="476426163" sldId="385"/>
            <ac:inkMk id="45" creationId="{BA09B924-1B83-790C-E786-E9D5E0A49405}"/>
          </ac:inkMkLst>
        </pc:inkChg>
        <pc:inkChg chg="add mod">
          <ac:chgData name="TAN Mei Yi [Harrisdale Senior High School]" userId="f9f029c9-d743-4d60-9f2c-e74bdec1ab07" providerId="ADAL" clId="{788AB1A8-10FF-452C-8FE7-DA7F1FFFB155}" dt="2023-07-03T08:19:03.707" v="585"/>
          <ac:inkMkLst>
            <pc:docMk/>
            <pc:sldMk cId="476426163" sldId="385"/>
            <ac:inkMk id="46" creationId="{F4DA8B28-FB60-72ED-5C9D-9583C6D06CBB}"/>
          </ac:inkMkLst>
        </pc:inkChg>
        <pc:inkChg chg="add mod">
          <ac:chgData name="TAN Mei Yi [Harrisdale Senior High School]" userId="f9f029c9-d743-4d60-9f2c-e74bdec1ab07" providerId="ADAL" clId="{788AB1A8-10FF-452C-8FE7-DA7F1FFFB155}" dt="2023-07-03T08:19:03.707" v="585"/>
          <ac:inkMkLst>
            <pc:docMk/>
            <pc:sldMk cId="476426163" sldId="385"/>
            <ac:inkMk id="47" creationId="{4F071BF3-746B-7089-F66F-EC4BFEE33CD6}"/>
          </ac:inkMkLst>
        </pc:inkChg>
        <pc:inkChg chg="add mod">
          <ac:chgData name="TAN Mei Yi [Harrisdale Senior High School]" userId="f9f029c9-d743-4d60-9f2c-e74bdec1ab07" providerId="ADAL" clId="{788AB1A8-10FF-452C-8FE7-DA7F1FFFB155}" dt="2023-07-03T08:19:03.707" v="585"/>
          <ac:inkMkLst>
            <pc:docMk/>
            <pc:sldMk cId="476426163" sldId="385"/>
            <ac:inkMk id="48" creationId="{685A7BB1-41D2-E52B-4484-8847C85129B7}"/>
          </ac:inkMkLst>
        </pc:inkChg>
        <pc:inkChg chg="add mod">
          <ac:chgData name="TAN Mei Yi [Harrisdale Senior High School]" userId="f9f029c9-d743-4d60-9f2c-e74bdec1ab07" providerId="ADAL" clId="{788AB1A8-10FF-452C-8FE7-DA7F1FFFB155}" dt="2023-07-03T08:19:03.707" v="585"/>
          <ac:inkMkLst>
            <pc:docMk/>
            <pc:sldMk cId="476426163" sldId="385"/>
            <ac:inkMk id="49" creationId="{BE0844DC-0246-9E62-77B4-AA7EB691626A}"/>
          </ac:inkMkLst>
        </pc:inkChg>
        <pc:inkChg chg="add mod">
          <ac:chgData name="TAN Mei Yi [Harrisdale Senior High School]" userId="f9f029c9-d743-4d60-9f2c-e74bdec1ab07" providerId="ADAL" clId="{788AB1A8-10FF-452C-8FE7-DA7F1FFFB155}" dt="2023-07-03T08:19:15.837" v="589" actId="164"/>
          <ac:inkMkLst>
            <pc:docMk/>
            <pc:sldMk cId="476426163" sldId="385"/>
            <ac:inkMk id="51" creationId="{BE137D2D-DDCE-F1A6-C294-CDA5F53259AD}"/>
          </ac:inkMkLst>
        </pc:inkChg>
        <pc:inkChg chg="add mod">
          <ac:chgData name="TAN Mei Yi [Harrisdale Senior High School]" userId="f9f029c9-d743-4d60-9f2c-e74bdec1ab07" providerId="ADAL" clId="{788AB1A8-10FF-452C-8FE7-DA7F1FFFB155}" dt="2023-07-03T08:19:15.837" v="589" actId="164"/>
          <ac:inkMkLst>
            <pc:docMk/>
            <pc:sldMk cId="476426163" sldId="385"/>
            <ac:inkMk id="52" creationId="{8B62C77E-ECAA-715D-5C58-7E63CCA8EAD2}"/>
          </ac:inkMkLst>
        </pc:inkChg>
      </pc:sldChg>
    </pc:docChg>
  </pc:docChgLst>
  <pc:docChgLst>
    <pc:chgData name="TAN Mei Yi [Harrisdale Senior High School]" userId="f9f029c9-d743-4d60-9f2c-e74bdec1ab07" providerId="ADAL" clId="{9ED54F38-37D1-4DE4-AF85-385B9714403A}"/>
    <pc:docChg chg="undo custSel addSld delSld modSld">
      <pc:chgData name="TAN Mei Yi [Harrisdale Senior High School]" userId="f9f029c9-d743-4d60-9f2c-e74bdec1ab07" providerId="ADAL" clId="{9ED54F38-37D1-4DE4-AF85-385B9714403A}" dt="2023-03-17T00:55:27.119" v="853" actId="1076"/>
      <pc:docMkLst>
        <pc:docMk/>
      </pc:docMkLst>
      <pc:sldChg chg="modSp add mod">
        <pc:chgData name="TAN Mei Yi [Harrisdale Senior High School]" userId="f9f029c9-d743-4d60-9f2c-e74bdec1ab07" providerId="ADAL" clId="{9ED54F38-37D1-4DE4-AF85-385B9714403A}" dt="2023-03-16T06:37:39.998" v="94" actId="208"/>
        <pc:sldMkLst>
          <pc:docMk/>
          <pc:sldMk cId="2606308892" sldId="257"/>
        </pc:sldMkLst>
        <pc:spChg chg="mod">
          <ac:chgData name="TAN Mei Yi [Harrisdale Senior High School]" userId="f9f029c9-d743-4d60-9f2c-e74bdec1ab07" providerId="ADAL" clId="{9ED54F38-37D1-4DE4-AF85-385B9714403A}" dt="2023-03-16T03:59:21.041" v="92" actId="20577"/>
          <ac:spMkLst>
            <pc:docMk/>
            <pc:sldMk cId="2606308892" sldId="257"/>
            <ac:spMk id="4" creationId="{B81B22AD-8223-4EE5-AC14-E1C641F90F65}"/>
          </ac:spMkLst>
        </pc:spChg>
        <pc:spChg chg="mod">
          <ac:chgData name="TAN Mei Yi [Harrisdale Senior High School]" userId="f9f029c9-d743-4d60-9f2c-e74bdec1ab07" providerId="ADAL" clId="{9ED54F38-37D1-4DE4-AF85-385B9714403A}" dt="2023-03-16T06:37:39.998" v="94" actId="208"/>
          <ac:spMkLst>
            <pc:docMk/>
            <pc:sldMk cId="2606308892" sldId="257"/>
            <ac:spMk id="5" creationId="{654E6B9F-3CB4-4F77-B1F7-486D1F298ADE}"/>
          </ac:spMkLst>
        </pc:spChg>
      </pc:sldChg>
      <pc:sldChg chg="modSp add mod modAnim">
        <pc:chgData name="TAN Mei Yi [Harrisdale Senior High School]" userId="f9f029c9-d743-4d60-9f2c-e74bdec1ab07" providerId="ADAL" clId="{9ED54F38-37D1-4DE4-AF85-385B9714403A}" dt="2023-03-16T06:39:34.607" v="120"/>
        <pc:sldMkLst>
          <pc:docMk/>
          <pc:sldMk cId="2295786798" sldId="258"/>
        </pc:sldMkLst>
        <pc:spChg chg="mod">
          <ac:chgData name="TAN Mei Yi [Harrisdale Senior High School]" userId="f9f029c9-d743-4d60-9f2c-e74bdec1ab07" providerId="ADAL" clId="{9ED54F38-37D1-4DE4-AF85-385B9714403A}" dt="2023-03-16T06:37:44.603" v="96" actId="208"/>
          <ac:spMkLst>
            <pc:docMk/>
            <pc:sldMk cId="2295786798" sldId="258"/>
            <ac:spMk id="5" creationId="{654E6B9F-3CB4-4F77-B1F7-486D1F298ADE}"/>
          </ac:spMkLst>
        </pc:spChg>
        <pc:spChg chg="mod">
          <ac:chgData name="TAN Mei Yi [Harrisdale Senior High School]" userId="f9f029c9-d743-4d60-9f2c-e74bdec1ab07" providerId="ADAL" clId="{9ED54F38-37D1-4DE4-AF85-385B9714403A}" dt="2023-03-16T06:39:25.101" v="118" actId="113"/>
          <ac:spMkLst>
            <pc:docMk/>
            <pc:sldMk cId="2295786798" sldId="258"/>
            <ac:spMk id="10" creationId="{4954EAC9-BD72-4514-8597-1B39EB4ECF9A}"/>
          </ac:spMkLst>
        </pc:spChg>
      </pc:sldChg>
      <pc:sldChg chg="addSp modSp add mod modAnim">
        <pc:chgData name="TAN Mei Yi [Harrisdale Senior High School]" userId="f9f029c9-d743-4d60-9f2c-e74bdec1ab07" providerId="ADAL" clId="{9ED54F38-37D1-4DE4-AF85-385B9714403A}" dt="2023-03-16T06:41:21.470" v="163" actId="1076"/>
        <pc:sldMkLst>
          <pc:docMk/>
          <pc:sldMk cId="3549722304" sldId="259"/>
        </pc:sldMkLst>
        <pc:spChg chg="add mod">
          <ac:chgData name="TAN Mei Yi [Harrisdale Senior High School]" userId="f9f029c9-d743-4d60-9f2c-e74bdec1ab07" providerId="ADAL" clId="{9ED54F38-37D1-4DE4-AF85-385B9714403A}" dt="2023-03-16T06:40:41.040" v="156" actId="20577"/>
          <ac:spMkLst>
            <pc:docMk/>
            <pc:sldMk cId="3549722304" sldId="259"/>
            <ac:spMk id="2" creationId="{A43DE498-E692-6238-2A22-FB95E9D36E6D}"/>
          </ac:spMkLst>
        </pc:spChg>
        <pc:spChg chg="mod">
          <ac:chgData name="TAN Mei Yi [Harrisdale Senior High School]" userId="f9f029c9-d743-4d60-9f2c-e74bdec1ab07" providerId="ADAL" clId="{9ED54F38-37D1-4DE4-AF85-385B9714403A}" dt="2023-03-16T06:41:17.613" v="162" actId="1076"/>
          <ac:spMkLst>
            <pc:docMk/>
            <pc:sldMk cId="3549722304" sldId="259"/>
            <ac:spMk id="3" creationId="{00000000-0000-0000-0000-000000000000}"/>
          </ac:spMkLst>
        </pc:spChg>
        <pc:spChg chg="mod">
          <ac:chgData name="TAN Mei Yi [Harrisdale Senior High School]" userId="f9f029c9-d743-4d60-9f2c-e74bdec1ab07" providerId="ADAL" clId="{9ED54F38-37D1-4DE4-AF85-385B9714403A}" dt="2023-03-16T06:41:21.470" v="163" actId="1076"/>
          <ac:spMkLst>
            <pc:docMk/>
            <pc:sldMk cId="3549722304" sldId="259"/>
            <ac:spMk id="4" creationId="{00000000-0000-0000-0000-000000000000}"/>
          </ac:spMkLst>
        </pc:spChg>
      </pc:sldChg>
      <pc:sldChg chg="modSp add mod modAnim">
        <pc:chgData name="TAN Mei Yi [Harrisdale Senior High School]" userId="f9f029c9-d743-4d60-9f2c-e74bdec1ab07" providerId="ADAL" clId="{9ED54F38-37D1-4DE4-AF85-385B9714403A}" dt="2023-03-16T06:44:05.063" v="205" actId="115"/>
        <pc:sldMkLst>
          <pc:docMk/>
          <pc:sldMk cId="752510683" sldId="260"/>
        </pc:sldMkLst>
        <pc:spChg chg="mod">
          <ac:chgData name="TAN Mei Yi [Harrisdale Senior High School]" userId="f9f029c9-d743-4d60-9f2c-e74bdec1ab07" providerId="ADAL" clId="{9ED54F38-37D1-4DE4-AF85-385B9714403A}" dt="2023-03-16T06:44:05.063" v="205" actId="115"/>
          <ac:spMkLst>
            <pc:docMk/>
            <pc:sldMk cId="752510683" sldId="260"/>
            <ac:spMk id="2" creationId="{00000000-0000-0000-0000-000000000000}"/>
          </ac:spMkLst>
        </pc:spChg>
        <pc:spChg chg="mod">
          <ac:chgData name="TAN Mei Yi [Harrisdale Senior High School]" userId="f9f029c9-d743-4d60-9f2c-e74bdec1ab07" providerId="ADAL" clId="{9ED54F38-37D1-4DE4-AF85-385B9714403A}" dt="2023-03-16T06:37:53.696" v="98" actId="208"/>
          <ac:spMkLst>
            <pc:docMk/>
            <pc:sldMk cId="752510683" sldId="260"/>
            <ac:spMk id="6" creationId="{602B588D-F456-4316-869F-C5F23C4BEB85}"/>
          </ac:spMkLst>
        </pc:spChg>
      </pc:sldChg>
      <pc:sldChg chg="del">
        <pc:chgData name="TAN Mei Yi [Harrisdale Senior High School]" userId="f9f029c9-d743-4d60-9f2c-e74bdec1ab07" providerId="ADAL" clId="{9ED54F38-37D1-4DE4-AF85-385B9714403A}" dt="2023-03-16T06:52:32.386" v="427" actId="47"/>
        <pc:sldMkLst>
          <pc:docMk/>
          <pc:sldMk cId="2213608671" sldId="261"/>
        </pc:sldMkLst>
      </pc:sldChg>
      <pc:sldChg chg="del">
        <pc:chgData name="TAN Mei Yi [Harrisdale Senior High School]" userId="f9f029c9-d743-4d60-9f2c-e74bdec1ab07" providerId="ADAL" clId="{9ED54F38-37D1-4DE4-AF85-385B9714403A}" dt="2023-03-16T06:52:32.386" v="427" actId="47"/>
        <pc:sldMkLst>
          <pc:docMk/>
          <pc:sldMk cId="4120631932" sldId="262"/>
        </pc:sldMkLst>
      </pc:sldChg>
      <pc:sldChg chg="del">
        <pc:chgData name="TAN Mei Yi [Harrisdale Senior High School]" userId="f9f029c9-d743-4d60-9f2c-e74bdec1ab07" providerId="ADAL" clId="{9ED54F38-37D1-4DE4-AF85-385B9714403A}" dt="2023-03-16T06:52:32.386" v="427" actId="47"/>
        <pc:sldMkLst>
          <pc:docMk/>
          <pc:sldMk cId="2310438841" sldId="263"/>
        </pc:sldMkLst>
      </pc:sldChg>
      <pc:sldChg chg="addSp delSp modSp add mod delAnim modAnim">
        <pc:chgData name="TAN Mei Yi [Harrisdale Senior High School]" userId="f9f029c9-d743-4d60-9f2c-e74bdec1ab07" providerId="ADAL" clId="{9ED54F38-37D1-4DE4-AF85-385B9714403A}" dt="2023-03-16T06:50:55.703" v="408"/>
        <pc:sldMkLst>
          <pc:docMk/>
          <pc:sldMk cId="3141336886" sldId="265"/>
        </pc:sldMkLst>
        <pc:spChg chg="mod">
          <ac:chgData name="TAN Mei Yi [Harrisdale Senior High School]" userId="f9f029c9-d743-4d60-9f2c-e74bdec1ab07" providerId="ADAL" clId="{9ED54F38-37D1-4DE4-AF85-385B9714403A}" dt="2023-03-16T06:50:47.903" v="406" actId="207"/>
          <ac:spMkLst>
            <pc:docMk/>
            <pc:sldMk cId="3141336886" sldId="265"/>
            <ac:spMk id="2" creationId="{00000000-0000-0000-0000-000000000000}"/>
          </ac:spMkLst>
        </pc:spChg>
        <pc:spChg chg="add del mod">
          <ac:chgData name="TAN Mei Yi [Harrisdale Senior High School]" userId="f9f029c9-d743-4d60-9f2c-e74bdec1ab07" providerId="ADAL" clId="{9ED54F38-37D1-4DE4-AF85-385B9714403A}" dt="2023-03-16T06:50:12.103" v="398" actId="478"/>
          <ac:spMkLst>
            <pc:docMk/>
            <pc:sldMk cId="3141336886" sldId="265"/>
            <ac:spMk id="3" creationId="{DC73C829-AB52-D8C4-60F7-F1E7FA48485C}"/>
          </ac:spMkLst>
        </pc:spChg>
        <pc:spChg chg="mod">
          <ac:chgData name="TAN Mei Yi [Harrisdale Senior High School]" userId="f9f029c9-d743-4d60-9f2c-e74bdec1ab07" providerId="ADAL" clId="{9ED54F38-37D1-4DE4-AF85-385B9714403A}" dt="2023-03-16T06:49:49.552" v="391" actId="208"/>
          <ac:spMkLst>
            <pc:docMk/>
            <pc:sldMk cId="3141336886" sldId="265"/>
            <ac:spMk id="6" creationId="{32D84FCC-016B-49A0-9CB5-6A7624EDF85B}"/>
          </ac:spMkLst>
        </pc:spChg>
      </pc:sldChg>
      <pc:sldChg chg="addSp delSp modSp add mod modAnim">
        <pc:chgData name="TAN Mei Yi [Harrisdale Senior High School]" userId="f9f029c9-d743-4d60-9f2c-e74bdec1ab07" providerId="ADAL" clId="{9ED54F38-37D1-4DE4-AF85-385B9714403A}" dt="2023-03-16T06:49:32.685" v="388" actId="1076"/>
        <pc:sldMkLst>
          <pc:docMk/>
          <pc:sldMk cId="3401258836" sldId="266"/>
        </pc:sldMkLst>
        <pc:spChg chg="add mod">
          <ac:chgData name="TAN Mei Yi [Harrisdale Senior High School]" userId="f9f029c9-d743-4d60-9f2c-e74bdec1ab07" providerId="ADAL" clId="{9ED54F38-37D1-4DE4-AF85-385B9714403A}" dt="2023-03-16T06:45:06.196" v="207"/>
          <ac:spMkLst>
            <pc:docMk/>
            <pc:sldMk cId="3401258836" sldId="266"/>
            <ac:spMk id="2" creationId="{3F02B913-80CD-BD6A-D390-EA19116AFBBD}"/>
          </ac:spMkLst>
        </pc:spChg>
        <pc:spChg chg="mod">
          <ac:chgData name="TAN Mei Yi [Harrisdale Senior High School]" userId="f9f029c9-d743-4d60-9f2c-e74bdec1ab07" providerId="ADAL" clId="{9ED54F38-37D1-4DE4-AF85-385B9714403A}" dt="2023-03-16T06:48:06.801" v="329" actId="14100"/>
          <ac:spMkLst>
            <pc:docMk/>
            <pc:sldMk cId="3401258836" sldId="266"/>
            <ac:spMk id="3" creationId="{00000000-0000-0000-0000-000000000000}"/>
          </ac:spMkLst>
        </pc:spChg>
        <pc:spChg chg="del">
          <ac:chgData name="TAN Mei Yi [Harrisdale Senior High School]" userId="f9f029c9-d743-4d60-9f2c-e74bdec1ab07" providerId="ADAL" clId="{9ED54F38-37D1-4DE4-AF85-385B9714403A}" dt="2023-03-16T06:45:05.893" v="206" actId="478"/>
          <ac:spMkLst>
            <pc:docMk/>
            <pc:sldMk cId="3401258836" sldId="266"/>
            <ac:spMk id="4" creationId="{EF1D9018-F4D8-4DAF-A555-8C1922A5944A}"/>
          </ac:spMkLst>
        </pc:spChg>
        <pc:spChg chg="add mod">
          <ac:chgData name="TAN Mei Yi [Harrisdale Senior High School]" userId="f9f029c9-d743-4d60-9f2c-e74bdec1ab07" providerId="ADAL" clId="{9ED54F38-37D1-4DE4-AF85-385B9714403A}" dt="2023-03-16T06:47:55.712" v="325" actId="1076"/>
          <ac:spMkLst>
            <pc:docMk/>
            <pc:sldMk cId="3401258836" sldId="266"/>
            <ac:spMk id="5" creationId="{F884DD0A-CD43-3957-08E9-982C15C62B01}"/>
          </ac:spMkLst>
        </pc:spChg>
        <pc:spChg chg="add mod">
          <ac:chgData name="TAN Mei Yi [Harrisdale Senior High School]" userId="f9f029c9-d743-4d60-9f2c-e74bdec1ab07" providerId="ADAL" clId="{9ED54F38-37D1-4DE4-AF85-385B9714403A}" dt="2023-03-16T06:47:59.986" v="326" actId="1076"/>
          <ac:spMkLst>
            <pc:docMk/>
            <pc:sldMk cId="3401258836" sldId="266"/>
            <ac:spMk id="6" creationId="{39FD723F-5061-231E-2AD8-FF16AE844DF3}"/>
          </ac:spMkLst>
        </pc:spChg>
        <pc:spChg chg="add mod">
          <ac:chgData name="TAN Mei Yi [Harrisdale Senior High School]" userId="f9f029c9-d743-4d60-9f2c-e74bdec1ab07" providerId="ADAL" clId="{9ED54F38-37D1-4DE4-AF85-385B9714403A}" dt="2023-03-16T06:48:47.359" v="355" actId="1076"/>
          <ac:spMkLst>
            <pc:docMk/>
            <pc:sldMk cId="3401258836" sldId="266"/>
            <ac:spMk id="7" creationId="{55C5AA04-3B0F-792E-01C4-4E2A3C029BC6}"/>
          </ac:spMkLst>
        </pc:spChg>
        <pc:spChg chg="add mod">
          <ac:chgData name="TAN Mei Yi [Harrisdale Senior High School]" userId="f9f029c9-d743-4d60-9f2c-e74bdec1ab07" providerId="ADAL" clId="{9ED54F38-37D1-4DE4-AF85-385B9714403A}" dt="2023-03-16T06:49:29.620" v="387" actId="1076"/>
          <ac:spMkLst>
            <pc:docMk/>
            <pc:sldMk cId="3401258836" sldId="266"/>
            <ac:spMk id="8" creationId="{9993EAFD-18B9-9BA4-61A3-FCF271BCD0E3}"/>
          </ac:spMkLst>
        </pc:spChg>
        <pc:spChg chg="add mod">
          <ac:chgData name="TAN Mei Yi [Harrisdale Senior High School]" userId="f9f029c9-d743-4d60-9f2c-e74bdec1ab07" providerId="ADAL" clId="{9ED54F38-37D1-4DE4-AF85-385B9714403A}" dt="2023-03-16T06:49:32.685" v="388" actId="1076"/>
          <ac:spMkLst>
            <pc:docMk/>
            <pc:sldMk cId="3401258836" sldId="266"/>
            <ac:spMk id="9" creationId="{80947104-2FEA-E4F0-43E7-FF32E41BB04D}"/>
          </ac:spMkLst>
        </pc:spChg>
        <pc:spChg chg="add mod">
          <ac:chgData name="TAN Mei Yi [Harrisdale Senior High School]" userId="f9f029c9-d743-4d60-9f2c-e74bdec1ab07" providerId="ADAL" clId="{9ED54F38-37D1-4DE4-AF85-385B9714403A}" dt="2023-03-16T06:49:04.743" v="372" actId="1076"/>
          <ac:spMkLst>
            <pc:docMk/>
            <pc:sldMk cId="3401258836" sldId="266"/>
            <ac:spMk id="10" creationId="{BB4FFA9B-9701-368C-0EB3-FDC7688981C0}"/>
          </ac:spMkLst>
        </pc:spChg>
      </pc:sldChg>
      <pc:sldChg chg="del">
        <pc:chgData name="TAN Mei Yi [Harrisdale Senior High School]" userId="f9f029c9-d743-4d60-9f2c-e74bdec1ab07" providerId="ADAL" clId="{9ED54F38-37D1-4DE4-AF85-385B9714403A}" dt="2023-03-16T06:52:32.386" v="427" actId="47"/>
        <pc:sldMkLst>
          <pc:docMk/>
          <pc:sldMk cId="3191848351" sldId="267"/>
        </pc:sldMkLst>
      </pc:sldChg>
      <pc:sldChg chg="addSp delSp modSp add mod modAnim">
        <pc:chgData name="TAN Mei Yi [Harrisdale Senior High School]" userId="f9f029c9-d743-4d60-9f2c-e74bdec1ab07" providerId="ADAL" clId="{9ED54F38-37D1-4DE4-AF85-385B9714403A}" dt="2023-03-16T06:51:56.264" v="420"/>
        <pc:sldMkLst>
          <pc:docMk/>
          <pc:sldMk cId="3400704113" sldId="268"/>
        </pc:sldMkLst>
        <pc:spChg chg="add mod">
          <ac:chgData name="TAN Mei Yi [Harrisdale Senior High School]" userId="f9f029c9-d743-4d60-9f2c-e74bdec1ab07" providerId="ADAL" clId="{9ED54F38-37D1-4DE4-AF85-385B9714403A}" dt="2023-03-16T06:51:28.004" v="415"/>
          <ac:spMkLst>
            <pc:docMk/>
            <pc:sldMk cId="3400704113" sldId="268"/>
            <ac:spMk id="2" creationId="{49E88E56-C3AE-7D51-3429-9688A7FF6C8C}"/>
          </ac:spMkLst>
        </pc:spChg>
        <pc:spChg chg="del">
          <ac:chgData name="TAN Mei Yi [Harrisdale Senior High School]" userId="f9f029c9-d743-4d60-9f2c-e74bdec1ab07" providerId="ADAL" clId="{9ED54F38-37D1-4DE4-AF85-385B9714403A}" dt="2023-03-16T06:51:27.124" v="414" actId="478"/>
          <ac:spMkLst>
            <pc:docMk/>
            <pc:sldMk cId="3400704113" sldId="268"/>
            <ac:spMk id="4" creationId="{1CF625F0-99F6-4BFF-8EA7-0FFF4899E4FB}"/>
          </ac:spMkLst>
        </pc:spChg>
        <pc:spChg chg="mod">
          <ac:chgData name="TAN Mei Yi [Harrisdale Senior High School]" userId="f9f029c9-d743-4d60-9f2c-e74bdec1ab07" providerId="ADAL" clId="{9ED54F38-37D1-4DE4-AF85-385B9714403A}" dt="2023-03-16T06:51:38.363" v="418" actId="207"/>
          <ac:spMkLst>
            <pc:docMk/>
            <pc:sldMk cId="3400704113" sldId="268"/>
            <ac:spMk id="6" creationId="{319A405B-7DB3-48E3-AF2C-7858B952B5D1}"/>
          </ac:spMkLst>
        </pc:spChg>
      </pc:sldChg>
      <pc:sldChg chg="addSp delSp modSp add mod modAnim">
        <pc:chgData name="TAN Mei Yi [Harrisdale Senior High School]" userId="f9f029c9-d743-4d60-9f2c-e74bdec1ab07" providerId="ADAL" clId="{9ED54F38-37D1-4DE4-AF85-385B9714403A}" dt="2023-03-17T00:08:35.450" v="501" actId="113"/>
        <pc:sldMkLst>
          <pc:docMk/>
          <pc:sldMk cId="3266348731" sldId="269"/>
        </pc:sldMkLst>
        <pc:spChg chg="add mod">
          <ac:chgData name="TAN Mei Yi [Harrisdale Senior High School]" userId="f9f029c9-d743-4d60-9f2c-e74bdec1ab07" providerId="ADAL" clId="{9ED54F38-37D1-4DE4-AF85-385B9714403A}" dt="2023-03-16T06:52:11.055" v="422"/>
          <ac:spMkLst>
            <pc:docMk/>
            <pc:sldMk cId="3266348731" sldId="269"/>
            <ac:spMk id="2" creationId="{28E742C9-1D91-36D3-E395-D54CDB811AB6}"/>
          </ac:spMkLst>
        </pc:spChg>
        <pc:spChg chg="del">
          <ac:chgData name="TAN Mei Yi [Harrisdale Senior High School]" userId="f9f029c9-d743-4d60-9f2c-e74bdec1ab07" providerId="ADAL" clId="{9ED54F38-37D1-4DE4-AF85-385B9714403A}" dt="2023-03-16T06:52:10.668" v="421" actId="478"/>
          <ac:spMkLst>
            <pc:docMk/>
            <pc:sldMk cId="3266348731" sldId="269"/>
            <ac:spMk id="4" creationId="{1CF625F0-99F6-4BFF-8EA7-0FFF4899E4FB}"/>
          </ac:spMkLst>
        </pc:spChg>
        <pc:spChg chg="mod">
          <ac:chgData name="TAN Mei Yi [Harrisdale Senior High School]" userId="f9f029c9-d743-4d60-9f2c-e74bdec1ab07" providerId="ADAL" clId="{9ED54F38-37D1-4DE4-AF85-385B9714403A}" dt="2023-03-17T00:08:35.450" v="501" actId="113"/>
          <ac:spMkLst>
            <pc:docMk/>
            <pc:sldMk cId="3266348731" sldId="269"/>
            <ac:spMk id="6" creationId="{319A405B-7DB3-48E3-AF2C-7858B952B5D1}"/>
          </ac:spMkLst>
        </pc:spChg>
      </pc:sldChg>
      <pc:sldChg chg="addSp delSp modSp add mod">
        <pc:chgData name="TAN Mei Yi [Harrisdale Senior High School]" userId="f9f029c9-d743-4d60-9f2c-e74bdec1ab07" providerId="ADAL" clId="{9ED54F38-37D1-4DE4-AF85-385B9714403A}" dt="2023-03-16T23:58:08.374" v="440" actId="20577"/>
        <pc:sldMkLst>
          <pc:docMk/>
          <pc:sldMk cId="1686747282" sldId="270"/>
        </pc:sldMkLst>
        <pc:spChg chg="add mod">
          <ac:chgData name="TAN Mei Yi [Harrisdale Senior High School]" userId="f9f029c9-d743-4d60-9f2c-e74bdec1ab07" providerId="ADAL" clId="{9ED54F38-37D1-4DE4-AF85-385B9714403A}" dt="2023-03-16T23:57:45.411" v="429"/>
          <ac:spMkLst>
            <pc:docMk/>
            <pc:sldMk cId="1686747282" sldId="270"/>
            <ac:spMk id="2" creationId="{110F883D-C34F-097E-FDEA-1398A1190EAA}"/>
          </ac:spMkLst>
        </pc:spChg>
        <pc:spChg chg="del">
          <ac:chgData name="TAN Mei Yi [Harrisdale Senior High School]" userId="f9f029c9-d743-4d60-9f2c-e74bdec1ab07" providerId="ADAL" clId="{9ED54F38-37D1-4DE4-AF85-385B9714403A}" dt="2023-03-16T23:57:45.119" v="428" actId="478"/>
          <ac:spMkLst>
            <pc:docMk/>
            <pc:sldMk cId="1686747282" sldId="270"/>
            <ac:spMk id="4" creationId="{DAA82C54-B99D-4D90-9F28-CBAF6AE2F93A}"/>
          </ac:spMkLst>
        </pc:spChg>
        <pc:spChg chg="mod">
          <ac:chgData name="TAN Mei Yi [Harrisdale Senior High School]" userId="f9f029c9-d743-4d60-9f2c-e74bdec1ab07" providerId="ADAL" clId="{9ED54F38-37D1-4DE4-AF85-385B9714403A}" dt="2023-03-16T23:58:08.374" v="440" actId="20577"/>
          <ac:spMkLst>
            <pc:docMk/>
            <pc:sldMk cId="1686747282" sldId="270"/>
            <ac:spMk id="6" creationId="{866A98BA-45EF-44BD-8860-12B28DF98806}"/>
          </ac:spMkLst>
        </pc:spChg>
      </pc:sldChg>
      <pc:sldChg chg="addSp delSp modSp add mod modAnim">
        <pc:chgData name="TAN Mei Yi [Harrisdale Senior High School]" userId="f9f029c9-d743-4d60-9f2c-e74bdec1ab07" providerId="ADAL" clId="{9ED54F38-37D1-4DE4-AF85-385B9714403A}" dt="2023-03-16T23:59:21.342" v="448"/>
        <pc:sldMkLst>
          <pc:docMk/>
          <pc:sldMk cId="3364547943" sldId="271"/>
        </pc:sldMkLst>
        <pc:spChg chg="add mod">
          <ac:chgData name="TAN Mei Yi [Harrisdale Senior High School]" userId="f9f029c9-d743-4d60-9f2c-e74bdec1ab07" providerId="ADAL" clId="{9ED54F38-37D1-4DE4-AF85-385B9714403A}" dt="2023-03-16T23:58:59.809" v="447"/>
          <ac:spMkLst>
            <pc:docMk/>
            <pc:sldMk cId="3364547943" sldId="271"/>
            <ac:spMk id="2" creationId="{C3905DC4-8A3E-E4B8-317B-622FD3638493}"/>
          </ac:spMkLst>
        </pc:spChg>
        <pc:spChg chg="del">
          <ac:chgData name="TAN Mei Yi [Harrisdale Senior High School]" userId="f9f029c9-d743-4d60-9f2c-e74bdec1ab07" providerId="ADAL" clId="{9ED54F38-37D1-4DE4-AF85-385B9714403A}" dt="2023-03-16T23:58:59.533" v="446" actId="478"/>
          <ac:spMkLst>
            <pc:docMk/>
            <pc:sldMk cId="3364547943" sldId="271"/>
            <ac:spMk id="5" creationId="{A58FCD90-4D9A-4402-A55D-0F497F09E23F}"/>
          </ac:spMkLst>
        </pc:spChg>
        <pc:spChg chg="mod">
          <ac:chgData name="TAN Mei Yi [Harrisdale Senior High School]" userId="f9f029c9-d743-4d60-9f2c-e74bdec1ab07" providerId="ADAL" clId="{9ED54F38-37D1-4DE4-AF85-385B9714403A}" dt="2023-03-16T23:58:50.557" v="445" actId="207"/>
          <ac:spMkLst>
            <pc:docMk/>
            <pc:sldMk cId="3364547943" sldId="271"/>
            <ac:spMk id="7" creationId="{E460F9F6-A41D-4141-8AD0-48F017DDE99D}"/>
          </ac:spMkLst>
        </pc:spChg>
      </pc:sldChg>
      <pc:sldChg chg="addSp delSp modSp add mod modAnim">
        <pc:chgData name="TAN Mei Yi [Harrisdale Senior High School]" userId="f9f029c9-d743-4d60-9f2c-e74bdec1ab07" providerId="ADAL" clId="{9ED54F38-37D1-4DE4-AF85-385B9714403A}" dt="2023-03-17T00:04:44.636" v="460"/>
        <pc:sldMkLst>
          <pc:docMk/>
          <pc:sldMk cId="1791804202" sldId="272"/>
        </pc:sldMkLst>
        <pc:spChg chg="add mod">
          <ac:chgData name="TAN Mei Yi [Harrisdale Senior High School]" userId="f9f029c9-d743-4d60-9f2c-e74bdec1ab07" providerId="ADAL" clId="{9ED54F38-37D1-4DE4-AF85-385B9714403A}" dt="2023-03-17T00:04:08.298" v="450"/>
          <ac:spMkLst>
            <pc:docMk/>
            <pc:sldMk cId="1791804202" sldId="272"/>
            <ac:spMk id="2" creationId="{1BEA17D9-40C8-FA99-4C09-E4CE7C56FABC}"/>
          </ac:spMkLst>
        </pc:spChg>
        <pc:spChg chg="del">
          <ac:chgData name="TAN Mei Yi [Harrisdale Senior High School]" userId="f9f029c9-d743-4d60-9f2c-e74bdec1ab07" providerId="ADAL" clId="{9ED54F38-37D1-4DE4-AF85-385B9714403A}" dt="2023-03-17T00:04:07.957" v="449" actId="478"/>
          <ac:spMkLst>
            <pc:docMk/>
            <pc:sldMk cId="1791804202" sldId="272"/>
            <ac:spMk id="4" creationId="{DAA82C54-B99D-4D90-9F28-CBAF6AE2F93A}"/>
          </ac:spMkLst>
        </pc:spChg>
        <pc:spChg chg="mod">
          <ac:chgData name="TAN Mei Yi [Harrisdale Senior High School]" userId="f9f029c9-d743-4d60-9f2c-e74bdec1ab07" providerId="ADAL" clId="{9ED54F38-37D1-4DE4-AF85-385B9714403A}" dt="2023-03-17T00:04:34.873" v="458" actId="20577"/>
          <ac:spMkLst>
            <pc:docMk/>
            <pc:sldMk cId="1791804202" sldId="272"/>
            <ac:spMk id="6" creationId="{866A98BA-45EF-44BD-8860-12B28DF98806}"/>
          </ac:spMkLst>
        </pc:spChg>
      </pc:sldChg>
      <pc:sldChg chg="del">
        <pc:chgData name="TAN Mei Yi [Harrisdale Senior High School]" userId="f9f029c9-d743-4d60-9f2c-e74bdec1ab07" providerId="ADAL" clId="{9ED54F38-37D1-4DE4-AF85-385B9714403A}" dt="2023-03-16T06:52:32.386" v="427" actId="47"/>
        <pc:sldMkLst>
          <pc:docMk/>
          <pc:sldMk cId="3059169463" sldId="278"/>
        </pc:sldMkLst>
      </pc:sldChg>
      <pc:sldChg chg="del">
        <pc:chgData name="TAN Mei Yi [Harrisdale Senior High School]" userId="f9f029c9-d743-4d60-9f2c-e74bdec1ab07" providerId="ADAL" clId="{9ED54F38-37D1-4DE4-AF85-385B9714403A}" dt="2023-03-16T06:52:32.386" v="427" actId="47"/>
        <pc:sldMkLst>
          <pc:docMk/>
          <pc:sldMk cId="2992791712" sldId="279"/>
        </pc:sldMkLst>
      </pc:sldChg>
      <pc:sldChg chg="modSp mod">
        <pc:chgData name="TAN Mei Yi [Harrisdale Senior High School]" userId="f9f029c9-d743-4d60-9f2c-e74bdec1ab07" providerId="ADAL" clId="{9ED54F38-37D1-4DE4-AF85-385B9714403A}" dt="2023-03-17T00:07:59.516" v="500" actId="20577"/>
        <pc:sldMkLst>
          <pc:docMk/>
          <pc:sldMk cId="3000480193" sldId="288"/>
        </pc:sldMkLst>
        <pc:spChg chg="mod">
          <ac:chgData name="TAN Mei Yi [Harrisdale Senior High School]" userId="f9f029c9-d743-4d60-9f2c-e74bdec1ab07" providerId="ADAL" clId="{9ED54F38-37D1-4DE4-AF85-385B9714403A}" dt="2023-03-17T00:07:59.516" v="500" actId="20577"/>
          <ac:spMkLst>
            <pc:docMk/>
            <pc:sldMk cId="3000480193" sldId="288"/>
            <ac:spMk id="5" creationId="{00000000-0000-0000-0000-000000000000}"/>
          </ac:spMkLst>
        </pc:spChg>
      </pc:sldChg>
      <pc:sldChg chg="modSp mod">
        <pc:chgData name="TAN Mei Yi [Harrisdale Senior High School]" userId="f9f029c9-d743-4d60-9f2c-e74bdec1ab07" providerId="ADAL" clId="{9ED54F38-37D1-4DE4-AF85-385B9714403A}" dt="2023-03-16T03:49:14.170" v="83" actId="20577"/>
        <pc:sldMkLst>
          <pc:docMk/>
          <pc:sldMk cId="2226349418" sldId="292"/>
        </pc:sldMkLst>
        <pc:spChg chg="mod">
          <ac:chgData name="TAN Mei Yi [Harrisdale Senior High School]" userId="f9f029c9-d743-4d60-9f2c-e74bdec1ab07" providerId="ADAL" clId="{9ED54F38-37D1-4DE4-AF85-385B9714403A}" dt="2023-03-16T03:49:14.170" v="83" actId="20577"/>
          <ac:spMkLst>
            <pc:docMk/>
            <pc:sldMk cId="2226349418" sldId="292"/>
            <ac:spMk id="22" creationId="{046BE2BE-401B-43B6-9F59-E6AE635E14BD}"/>
          </ac:spMkLst>
        </pc:spChg>
      </pc:sldChg>
      <pc:sldChg chg="del">
        <pc:chgData name="TAN Mei Yi [Harrisdale Senior High School]" userId="f9f029c9-d743-4d60-9f2c-e74bdec1ab07" providerId="ADAL" clId="{9ED54F38-37D1-4DE4-AF85-385B9714403A}" dt="2023-03-16T06:52:32.386" v="427" actId="47"/>
        <pc:sldMkLst>
          <pc:docMk/>
          <pc:sldMk cId="4199131447" sldId="299"/>
        </pc:sldMkLst>
      </pc:sldChg>
      <pc:sldChg chg="del">
        <pc:chgData name="TAN Mei Yi [Harrisdale Senior High School]" userId="f9f029c9-d743-4d60-9f2c-e74bdec1ab07" providerId="ADAL" clId="{9ED54F38-37D1-4DE4-AF85-385B9714403A}" dt="2023-03-16T06:52:32.386" v="427" actId="47"/>
        <pc:sldMkLst>
          <pc:docMk/>
          <pc:sldMk cId="4165094341" sldId="301"/>
        </pc:sldMkLst>
      </pc:sldChg>
      <pc:sldChg chg="del">
        <pc:chgData name="TAN Mei Yi [Harrisdale Senior High School]" userId="f9f029c9-d743-4d60-9f2c-e74bdec1ab07" providerId="ADAL" clId="{9ED54F38-37D1-4DE4-AF85-385B9714403A}" dt="2023-03-16T06:52:32.386" v="427" actId="47"/>
        <pc:sldMkLst>
          <pc:docMk/>
          <pc:sldMk cId="3151471876" sldId="302"/>
        </pc:sldMkLst>
      </pc:sldChg>
      <pc:sldChg chg="del">
        <pc:chgData name="TAN Mei Yi [Harrisdale Senior High School]" userId="f9f029c9-d743-4d60-9f2c-e74bdec1ab07" providerId="ADAL" clId="{9ED54F38-37D1-4DE4-AF85-385B9714403A}" dt="2023-03-16T06:52:32.386" v="427" actId="47"/>
        <pc:sldMkLst>
          <pc:docMk/>
          <pc:sldMk cId="3779226486" sldId="303"/>
        </pc:sldMkLst>
      </pc:sldChg>
      <pc:sldChg chg="del">
        <pc:chgData name="TAN Mei Yi [Harrisdale Senior High School]" userId="f9f029c9-d743-4d60-9f2c-e74bdec1ab07" providerId="ADAL" clId="{9ED54F38-37D1-4DE4-AF85-385B9714403A}" dt="2023-03-16T06:52:32.386" v="427" actId="47"/>
        <pc:sldMkLst>
          <pc:docMk/>
          <pc:sldMk cId="4264768289" sldId="304"/>
        </pc:sldMkLst>
      </pc:sldChg>
      <pc:sldChg chg="del">
        <pc:chgData name="TAN Mei Yi [Harrisdale Senior High School]" userId="f9f029c9-d743-4d60-9f2c-e74bdec1ab07" providerId="ADAL" clId="{9ED54F38-37D1-4DE4-AF85-385B9714403A}" dt="2023-03-16T06:52:32.386" v="427" actId="47"/>
        <pc:sldMkLst>
          <pc:docMk/>
          <pc:sldMk cId="425146844" sldId="305"/>
        </pc:sldMkLst>
      </pc:sldChg>
      <pc:sldChg chg="del">
        <pc:chgData name="TAN Mei Yi [Harrisdale Senior High School]" userId="f9f029c9-d743-4d60-9f2c-e74bdec1ab07" providerId="ADAL" clId="{9ED54F38-37D1-4DE4-AF85-385B9714403A}" dt="2023-03-16T06:52:32.386" v="427" actId="47"/>
        <pc:sldMkLst>
          <pc:docMk/>
          <pc:sldMk cId="465988273" sldId="306"/>
        </pc:sldMkLst>
      </pc:sldChg>
      <pc:sldChg chg="del">
        <pc:chgData name="TAN Mei Yi [Harrisdale Senior High School]" userId="f9f029c9-d743-4d60-9f2c-e74bdec1ab07" providerId="ADAL" clId="{9ED54F38-37D1-4DE4-AF85-385B9714403A}" dt="2023-03-16T06:52:32.386" v="427" actId="47"/>
        <pc:sldMkLst>
          <pc:docMk/>
          <pc:sldMk cId="1775565470" sldId="307"/>
        </pc:sldMkLst>
      </pc:sldChg>
      <pc:sldChg chg="modSp add mod">
        <pc:chgData name="TAN Mei Yi [Harrisdale Senior High School]" userId="f9f029c9-d743-4d60-9f2c-e74bdec1ab07" providerId="ADAL" clId="{9ED54F38-37D1-4DE4-AF85-385B9714403A}" dt="2023-03-16T06:51:19.733" v="413" actId="113"/>
        <pc:sldMkLst>
          <pc:docMk/>
          <pc:sldMk cId="1839490353" sldId="308"/>
        </pc:sldMkLst>
        <pc:spChg chg="mod">
          <ac:chgData name="TAN Mei Yi [Harrisdale Senior High School]" userId="f9f029c9-d743-4d60-9f2c-e74bdec1ab07" providerId="ADAL" clId="{9ED54F38-37D1-4DE4-AF85-385B9714403A}" dt="2023-03-16T06:51:11.678" v="412" actId="208"/>
          <ac:spMkLst>
            <pc:docMk/>
            <pc:sldMk cId="1839490353" sldId="308"/>
            <ac:spMk id="4" creationId="{1CF625F0-99F6-4BFF-8EA7-0FFF4899E4FB}"/>
          </ac:spMkLst>
        </pc:spChg>
        <pc:spChg chg="mod">
          <ac:chgData name="TAN Mei Yi [Harrisdale Senior High School]" userId="f9f029c9-d743-4d60-9f2c-e74bdec1ab07" providerId="ADAL" clId="{9ED54F38-37D1-4DE4-AF85-385B9714403A}" dt="2023-03-16T06:51:19.733" v="413" actId="113"/>
          <ac:spMkLst>
            <pc:docMk/>
            <pc:sldMk cId="1839490353" sldId="308"/>
            <ac:spMk id="6" creationId="{319A405B-7DB3-48E3-AF2C-7858B952B5D1}"/>
          </ac:spMkLst>
        </pc:spChg>
      </pc:sldChg>
      <pc:sldChg chg="addSp delSp modSp add mod">
        <pc:chgData name="TAN Mei Yi [Harrisdale Senior High School]" userId="f9f029c9-d743-4d60-9f2c-e74bdec1ab07" providerId="ADAL" clId="{9ED54F38-37D1-4DE4-AF85-385B9714403A}" dt="2023-03-17T00:20:38.468" v="568" actId="1076"/>
        <pc:sldMkLst>
          <pc:docMk/>
          <pc:sldMk cId="3951545500" sldId="309"/>
        </pc:sldMkLst>
        <pc:spChg chg="mod">
          <ac:chgData name="TAN Mei Yi [Harrisdale Senior High School]" userId="f9f029c9-d743-4d60-9f2c-e74bdec1ab07" providerId="ADAL" clId="{9ED54F38-37D1-4DE4-AF85-385B9714403A}" dt="2023-03-17T00:09:24.770" v="533" actId="20577"/>
          <ac:spMkLst>
            <pc:docMk/>
            <pc:sldMk cId="3951545500" sldId="309"/>
            <ac:spMk id="2" creationId="{110F883D-C34F-097E-FDEA-1398A1190EAA}"/>
          </ac:spMkLst>
        </pc:spChg>
        <pc:spChg chg="mod ord">
          <ac:chgData name="TAN Mei Yi [Harrisdale Senior High School]" userId="f9f029c9-d743-4d60-9f2c-e74bdec1ab07" providerId="ADAL" clId="{9ED54F38-37D1-4DE4-AF85-385B9714403A}" dt="2023-03-17T00:20:32.538" v="566" actId="20577"/>
          <ac:spMkLst>
            <pc:docMk/>
            <pc:sldMk cId="3951545500" sldId="309"/>
            <ac:spMk id="6" creationId="{866A98BA-45EF-44BD-8860-12B28DF98806}"/>
          </ac:spMkLst>
        </pc:spChg>
        <pc:picChg chg="add mod">
          <ac:chgData name="TAN Mei Yi [Harrisdale Senior High School]" userId="f9f029c9-d743-4d60-9f2c-e74bdec1ab07" providerId="ADAL" clId="{9ED54F38-37D1-4DE4-AF85-385B9714403A}" dt="2023-03-17T00:20:38.468" v="568" actId="1076"/>
          <ac:picMkLst>
            <pc:docMk/>
            <pc:sldMk cId="3951545500" sldId="309"/>
            <ac:picMk id="3" creationId="{EE9B0FBF-0BB9-26DE-E37A-A36E0A13A515}"/>
          </ac:picMkLst>
        </pc:picChg>
        <pc:picChg chg="del">
          <ac:chgData name="TAN Mei Yi [Harrisdale Senior High School]" userId="f9f029c9-d743-4d60-9f2c-e74bdec1ab07" providerId="ADAL" clId="{9ED54F38-37D1-4DE4-AF85-385B9714403A}" dt="2023-03-17T00:09:43.044" v="535" actId="478"/>
          <ac:picMkLst>
            <pc:docMk/>
            <pc:sldMk cId="3951545500" sldId="309"/>
            <ac:picMk id="7" creationId="{ACF1B36B-EEDD-4FFE-9552-958288085581}"/>
          </ac:picMkLst>
        </pc:picChg>
      </pc:sldChg>
      <pc:sldChg chg="addSp delSp modSp add mod modAnim">
        <pc:chgData name="TAN Mei Yi [Harrisdale Senior High School]" userId="f9f029c9-d743-4d60-9f2c-e74bdec1ab07" providerId="ADAL" clId="{9ED54F38-37D1-4DE4-AF85-385B9714403A}" dt="2023-03-17T00:23:21.045" v="635" actId="20577"/>
        <pc:sldMkLst>
          <pc:docMk/>
          <pc:sldMk cId="1594853329" sldId="310"/>
        </pc:sldMkLst>
        <pc:spChg chg="add del mod">
          <ac:chgData name="TAN Mei Yi [Harrisdale Senior High School]" userId="f9f029c9-d743-4d60-9f2c-e74bdec1ab07" providerId="ADAL" clId="{9ED54F38-37D1-4DE4-AF85-385B9714403A}" dt="2023-03-17T00:20:57.289" v="575" actId="478"/>
          <ac:spMkLst>
            <pc:docMk/>
            <pc:sldMk cId="1594853329" sldId="310"/>
            <ac:spMk id="4" creationId="{F1D29580-F491-38A1-2F58-89D50707AF2C}"/>
          </ac:spMkLst>
        </pc:spChg>
        <pc:spChg chg="add mod">
          <ac:chgData name="TAN Mei Yi [Harrisdale Senior High School]" userId="f9f029c9-d743-4d60-9f2c-e74bdec1ab07" providerId="ADAL" clId="{9ED54F38-37D1-4DE4-AF85-385B9714403A}" dt="2023-03-17T00:23:21.045" v="635" actId="20577"/>
          <ac:spMkLst>
            <pc:docMk/>
            <pc:sldMk cId="1594853329" sldId="310"/>
            <ac:spMk id="5" creationId="{56798832-4E4D-0001-C45F-DFE204674D91}"/>
          </ac:spMkLst>
        </pc:spChg>
        <pc:spChg chg="mod">
          <ac:chgData name="TAN Mei Yi [Harrisdale Senior High School]" userId="f9f029c9-d743-4d60-9f2c-e74bdec1ab07" providerId="ADAL" clId="{9ED54F38-37D1-4DE4-AF85-385B9714403A}" dt="2023-03-17T00:20:51.642" v="572" actId="14100"/>
          <ac:spMkLst>
            <pc:docMk/>
            <pc:sldMk cId="1594853329" sldId="310"/>
            <ac:spMk id="6" creationId="{866A98BA-45EF-44BD-8860-12B28DF98806}"/>
          </ac:spMkLst>
        </pc:spChg>
        <pc:picChg chg="del">
          <ac:chgData name="TAN Mei Yi [Harrisdale Senior High School]" userId="f9f029c9-d743-4d60-9f2c-e74bdec1ab07" providerId="ADAL" clId="{9ED54F38-37D1-4DE4-AF85-385B9714403A}" dt="2023-03-17T00:20:48.747" v="571" actId="478"/>
          <ac:picMkLst>
            <pc:docMk/>
            <pc:sldMk cId="1594853329" sldId="310"/>
            <ac:picMk id="3" creationId="{EE9B0FBF-0BB9-26DE-E37A-A36E0A13A515}"/>
          </ac:picMkLst>
        </pc:picChg>
      </pc:sldChg>
      <pc:sldChg chg="addSp modSp add mod modAnim">
        <pc:chgData name="TAN Mei Yi [Harrisdale Senior High School]" userId="f9f029c9-d743-4d60-9f2c-e74bdec1ab07" providerId="ADAL" clId="{9ED54F38-37D1-4DE4-AF85-385B9714403A}" dt="2023-03-17T00:28:35.002" v="687"/>
        <pc:sldMkLst>
          <pc:docMk/>
          <pc:sldMk cId="3790420550" sldId="311"/>
        </pc:sldMkLst>
        <pc:spChg chg="add mod">
          <ac:chgData name="TAN Mei Yi [Harrisdale Senior High School]" userId="f9f029c9-d743-4d60-9f2c-e74bdec1ab07" providerId="ADAL" clId="{9ED54F38-37D1-4DE4-AF85-385B9714403A}" dt="2023-03-17T00:27:10.048" v="672" actId="20577"/>
          <ac:spMkLst>
            <pc:docMk/>
            <pc:sldMk cId="3790420550" sldId="311"/>
            <ac:spMk id="4" creationId="{8E8F1726-591B-80B7-437E-95B73807A59F}"/>
          </ac:spMkLst>
        </pc:spChg>
        <pc:spChg chg="add mod">
          <ac:chgData name="TAN Mei Yi [Harrisdale Senior High School]" userId="f9f029c9-d743-4d60-9f2c-e74bdec1ab07" providerId="ADAL" clId="{9ED54F38-37D1-4DE4-AF85-385B9714403A}" dt="2023-03-17T00:27:28.985" v="677" actId="20577"/>
          <ac:spMkLst>
            <pc:docMk/>
            <pc:sldMk cId="3790420550" sldId="311"/>
            <ac:spMk id="5" creationId="{469FFAA5-2FA9-A40D-EA48-452F6272F1A1}"/>
          </ac:spMkLst>
        </pc:spChg>
        <pc:spChg chg="mod">
          <ac:chgData name="TAN Mei Yi [Harrisdale Senior High School]" userId="f9f029c9-d743-4d60-9f2c-e74bdec1ab07" providerId="ADAL" clId="{9ED54F38-37D1-4DE4-AF85-385B9714403A}" dt="2023-03-17T00:25:32.497" v="655" actId="6549"/>
          <ac:spMkLst>
            <pc:docMk/>
            <pc:sldMk cId="3790420550" sldId="311"/>
            <ac:spMk id="6" creationId="{866A98BA-45EF-44BD-8860-12B28DF98806}"/>
          </ac:spMkLst>
        </pc:spChg>
        <pc:spChg chg="add mod">
          <ac:chgData name="TAN Mei Yi [Harrisdale Senior High School]" userId="f9f029c9-d743-4d60-9f2c-e74bdec1ab07" providerId="ADAL" clId="{9ED54F38-37D1-4DE4-AF85-385B9714403A}" dt="2023-03-17T00:28:13.813" v="686" actId="20577"/>
          <ac:spMkLst>
            <pc:docMk/>
            <pc:sldMk cId="3790420550" sldId="311"/>
            <ac:spMk id="7" creationId="{C5BFA60E-F89C-39E0-9D2C-291799E569AE}"/>
          </ac:spMkLst>
        </pc:spChg>
        <pc:picChg chg="mod">
          <ac:chgData name="TAN Mei Yi [Harrisdale Senior High School]" userId="f9f029c9-d743-4d60-9f2c-e74bdec1ab07" providerId="ADAL" clId="{9ED54F38-37D1-4DE4-AF85-385B9714403A}" dt="2023-03-17T00:27:40.642" v="681" actId="1076"/>
          <ac:picMkLst>
            <pc:docMk/>
            <pc:sldMk cId="3790420550" sldId="311"/>
            <ac:picMk id="3" creationId="{EE9B0FBF-0BB9-26DE-E37A-A36E0A13A515}"/>
          </ac:picMkLst>
        </pc:picChg>
      </pc:sldChg>
      <pc:sldChg chg="delSp modSp add mod">
        <pc:chgData name="TAN Mei Yi [Harrisdale Senior High School]" userId="f9f029c9-d743-4d60-9f2c-e74bdec1ab07" providerId="ADAL" clId="{9ED54F38-37D1-4DE4-AF85-385B9714403A}" dt="2023-03-17T00:43:02.157" v="741" actId="20577"/>
        <pc:sldMkLst>
          <pc:docMk/>
          <pc:sldMk cId="2095706600" sldId="312"/>
        </pc:sldMkLst>
        <pc:spChg chg="mod">
          <ac:chgData name="TAN Mei Yi [Harrisdale Senior High School]" userId="f9f029c9-d743-4d60-9f2c-e74bdec1ab07" providerId="ADAL" clId="{9ED54F38-37D1-4DE4-AF85-385B9714403A}" dt="2023-03-17T00:38:18.531" v="704" actId="20577"/>
          <ac:spMkLst>
            <pc:docMk/>
            <pc:sldMk cId="2095706600" sldId="312"/>
            <ac:spMk id="2" creationId="{110F883D-C34F-097E-FDEA-1398A1190EAA}"/>
          </ac:spMkLst>
        </pc:spChg>
        <pc:spChg chg="mod">
          <ac:chgData name="TAN Mei Yi [Harrisdale Senior High School]" userId="f9f029c9-d743-4d60-9f2c-e74bdec1ab07" providerId="ADAL" clId="{9ED54F38-37D1-4DE4-AF85-385B9714403A}" dt="2023-03-17T00:43:02.157" v="741" actId="20577"/>
          <ac:spMkLst>
            <pc:docMk/>
            <pc:sldMk cId="2095706600" sldId="312"/>
            <ac:spMk id="6" creationId="{866A98BA-45EF-44BD-8860-12B28DF98806}"/>
          </ac:spMkLst>
        </pc:spChg>
        <pc:picChg chg="del">
          <ac:chgData name="TAN Mei Yi [Harrisdale Senior High School]" userId="f9f029c9-d743-4d60-9f2c-e74bdec1ab07" providerId="ADAL" clId="{9ED54F38-37D1-4DE4-AF85-385B9714403A}" dt="2023-03-17T00:39:22.807" v="707" actId="478"/>
          <ac:picMkLst>
            <pc:docMk/>
            <pc:sldMk cId="2095706600" sldId="312"/>
            <ac:picMk id="3" creationId="{EE9B0FBF-0BB9-26DE-E37A-A36E0A13A515}"/>
          </ac:picMkLst>
        </pc:picChg>
      </pc:sldChg>
      <pc:sldChg chg="addSp delSp modSp add mod modAnim">
        <pc:chgData name="TAN Mei Yi [Harrisdale Senior High School]" userId="f9f029c9-d743-4d60-9f2c-e74bdec1ab07" providerId="ADAL" clId="{9ED54F38-37D1-4DE4-AF85-385B9714403A}" dt="2023-03-17T00:46:11.280" v="792" actId="1076"/>
        <pc:sldMkLst>
          <pc:docMk/>
          <pc:sldMk cId="1990818733" sldId="313"/>
        </pc:sldMkLst>
        <pc:spChg chg="add mod">
          <ac:chgData name="TAN Mei Yi [Harrisdale Senior High School]" userId="f9f029c9-d743-4d60-9f2c-e74bdec1ab07" providerId="ADAL" clId="{9ED54F38-37D1-4DE4-AF85-385B9714403A}" dt="2023-03-17T00:44:35.785" v="772" actId="14100"/>
          <ac:spMkLst>
            <pc:docMk/>
            <pc:sldMk cId="1990818733" sldId="313"/>
            <ac:spMk id="3" creationId="{2CF3128E-F859-BBA8-FFDF-55D0E7A8D593}"/>
          </ac:spMkLst>
        </pc:spChg>
        <pc:spChg chg="add del mod">
          <ac:chgData name="TAN Mei Yi [Harrisdale Senior High School]" userId="f9f029c9-d743-4d60-9f2c-e74bdec1ab07" providerId="ADAL" clId="{9ED54F38-37D1-4DE4-AF85-385B9714403A}" dt="2023-03-17T00:44:42.658" v="775"/>
          <ac:spMkLst>
            <pc:docMk/>
            <pc:sldMk cId="1990818733" sldId="313"/>
            <ac:spMk id="4" creationId="{AAE35493-8C0E-70D0-B239-109D5A1766BD}"/>
          </ac:spMkLst>
        </pc:spChg>
        <pc:spChg chg="add mod">
          <ac:chgData name="TAN Mei Yi [Harrisdale Senior High School]" userId="f9f029c9-d743-4d60-9f2c-e74bdec1ab07" providerId="ADAL" clId="{9ED54F38-37D1-4DE4-AF85-385B9714403A}" dt="2023-03-17T00:46:11.280" v="792" actId="1076"/>
          <ac:spMkLst>
            <pc:docMk/>
            <pc:sldMk cId="1990818733" sldId="313"/>
            <ac:spMk id="5" creationId="{C6DD923E-2187-3615-147B-6E8C7781D652}"/>
          </ac:spMkLst>
        </pc:spChg>
        <pc:spChg chg="mod">
          <ac:chgData name="TAN Mei Yi [Harrisdale Senior High School]" userId="f9f029c9-d743-4d60-9f2c-e74bdec1ab07" providerId="ADAL" clId="{9ED54F38-37D1-4DE4-AF85-385B9714403A}" dt="2023-03-17T00:44:08.406" v="757" actId="14100"/>
          <ac:spMkLst>
            <pc:docMk/>
            <pc:sldMk cId="1990818733" sldId="313"/>
            <ac:spMk id="6" creationId="{866A98BA-45EF-44BD-8860-12B28DF98806}"/>
          </ac:spMkLst>
        </pc:spChg>
      </pc:sldChg>
      <pc:sldChg chg="addSp modSp add mod modAnim">
        <pc:chgData name="TAN Mei Yi [Harrisdale Senior High School]" userId="f9f029c9-d743-4d60-9f2c-e74bdec1ab07" providerId="ADAL" clId="{9ED54F38-37D1-4DE4-AF85-385B9714403A}" dt="2023-03-17T00:55:27.119" v="853" actId="1076"/>
        <pc:sldMkLst>
          <pc:docMk/>
          <pc:sldMk cId="3094949442" sldId="314"/>
        </pc:sldMkLst>
        <pc:spChg chg="add mod">
          <ac:chgData name="TAN Mei Yi [Harrisdale Senior High School]" userId="f9f029c9-d743-4d60-9f2c-e74bdec1ab07" providerId="ADAL" clId="{9ED54F38-37D1-4DE4-AF85-385B9714403A}" dt="2023-03-17T00:51:00.620" v="822" actId="20577"/>
          <ac:spMkLst>
            <pc:docMk/>
            <pc:sldMk cId="3094949442" sldId="314"/>
            <ac:spMk id="3" creationId="{4E5E615C-5961-3D4C-0B45-0A33A50A5BC0}"/>
          </ac:spMkLst>
        </pc:spChg>
        <pc:spChg chg="add mod">
          <ac:chgData name="TAN Mei Yi [Harrisdale Senior High School]" userId="f9f029c9-d743-4d60-9f2c-e74bdec1ab07" providerId="ADAL" clId="{9ED54F38-37D1-4DE4-AF85-385B9714403A}" dt="2023-03-17T00:55:27.119" v="853" actId="1076"/>
          <ac:spMkLst>
            <pc:docMk/>
            <pc:sldMk cId="3094949442" sldId="314"/>
            <ac:spMk id="4" creationId="{BAD09AE1-7C5B-7F8C-6EB2-B00C9D84EC49}"/>
          </ac:spMkLst>
        </pc:spChg>
        <pc:spChg chg="mod">
          <ac:chgData name="TAN Mei Yi [Harrisdale Senior High School]" userId="f9f029c9-d743-4d60-9f2c-e74bdec1ab07" providerId="ADAL" clId="{9ED54F38-37D1-4DE4-AF85-385B9714403A}" dt="2023-03-17T00:48:29.588" v="805" actId="404"/>
          <ac:spMkLst>
            <pc:docMk/>
            <pc:sldMk cId="3094949442" sldId="314"/>
            <ac:spMk id="6" creationId="{866A98BA-45EF-44BD-8860-12B28DF98806}"/>
          </ac:spMkLst>
        </pc:spChg>
      </pc:sldChg>
    </pc:docChg>
  </pc:docChgLst>
  <pc:docChgLst>
    <pc:chgData name="MeiYi TAN" userId="f9f029c9-d743-4d60-9f2c-e74bdec1ab07" providerId="ADAL" clId="{3F661D7B-FD69-4DAB-B4D0-73E523D840BB}"/>
    <pc:docChg chg="undo custSel addSld delSld modSld">
      <pc:chgData name="MeiYi TAN" userId="f9f029c9-d743-4d60-9f2c-e74bdec1ab07" providerId="ADAL" clId="{3F661D7B-FD69-4DAB-B4D0-73E523D840BB}" dt="2023-03-10T02:36:25.775" v="1917" actId="2696"/>
      <pc:docMkLst>
        <pc:docMk/>
      </pc:docMkLst>
      <pc:sldChg chg="del">
        <pc:chgData name="MeiYi TAN" userId="f9f029c9-d743-4d60-9f2c-e74bdec1ab07" providerId="ADAL" clId="{3F661D7B-FD69-4DAB-B4D0-73E523D840BB}" dt="2023-03-09T14:01:34.084" v="48" actId="47"/>
        <pc:sldMkLst>
          <pc:docMk/>
          <pc:sldMk cId="2537661815" sldId="258"/>
        </pc:sldMkLst>
      </pc:sldChg>
      <pc:sldChg chg="modSp add mod modAnim">
        <pc:chgData name="MeiYi TAN" userId="f9f029c9-d743-4d60-9f2c-e74bdec1ab07" providerId="ADAL" clId="{3F661D7B-FD69-4DAB-B4D0-73E523D840BB}" dt="2023-03-09T23:22:41.145" v="113"/>
        <pc:sldMkLst>
          <pc:docMk/>
          <pc:sldMk cId="1796527551" sldId="260"/>
        </pc:sldMkLst>
        <pc:spChg chg="mod">
          <ac:chgData name="MeiYi TAN" userId="f9f029c9-d743-4d60-9f2c-e74bdec1ab07" providerId="ADAL" clId="{3F661D7B-FD69-4DAB-B4D0-73E523D840BB}" dt="2023-03-09T23:22:29.647" v="111" actId="27636"/>
          <ac:spMkLst>
            <pc:docMk/>
            <pc:sldMk cId="1796527551" sldId="260"/>
            <ac:spMk id="3" creationId="{00000000-0000-0000-0000-000000000000}"/>
          </ac:spMkLst>
        </pc:spChg>
        <pc:spChg chg="mod">
          <ac:chgData name="MeiYi TAN" userId="f9f029c9-d743-4d60-9f2c-e74bdec1ab07" providerId="ADAL" clId="{3F661D7B-FD69-4DAB-B4D0-73E523D840BB}" dt="2023-03-09T14:00:08.765" v="24" actId="207"/>
          <ac:spMkLst>
            <pc:docMk/>
            <pc:sldMk cId="1796527551" sldId="260"/>
            <ac:spMk id="7" creationId="{E52D7B77-D9BB-466B-ADF0-020F026B82E3}"/>
          </ac:spMkLst>
        </pc:spChg>
      </pc:sldChg>
      <pc:sldChg chg="addSp delSp modSp add mod modAnim">
        <pc:chgData name="MeiYi TAN" userId="f9f029c9-d743-4d60-9f2c-e74bdec1ab07" providerId="ADAL" clId="{3F661D7B-FD69-4DAB-B4D0-73E523D840BB}" dt="2023-03-10T00:41:58.861" v="656" actId="1076"/>
        <pc:sldMkLst>
          <pc:docMk/>
          <pc:sldMk cId="3956995671" sldId="264"/>
        </pc:sldMkLst>
        <pc:spChg chg="add mod">
          <ac:chgData name="MeiYi TAN" userId="f9f029c9-d743-4d60-9f2c-e74bdec1ab07" providerId="ADAL" clId="{3F661D7B-FD69-4DAB-B4D0-73E523D840BB}" dt="2023-03-09T14:02:02.054" v="51"/>
          <ac:spMkLst>
            <pc:docMk/>
            <pc:sldMk cId="3956995671" sldId="264"/>
            <ac:spMk id="2" creationId="{02ECB3D3-0506-7D29-6883-28A64B8AA351}"/>
          </ac:spMkLst>
        </pc:spChg>
        <pc:spChg chg="add mod">
          <ac:chgData name="MeiYi TAN" userId="f9f029c9-d743-4d60-9f2c-e74bdec1ab07" providerId="ADAL" clId="{3F661D7B-FD69-4DAB-B4D0-73E523D840BB}" dt="2023-03-09T23:23:45.820" v="198" actId="6549"/>
          <ac:spMkLst>
            <pc:docMk/>
            <pc:sldMk cId="3956995671" sldId="264"/>
            <ac:spMk id="3" creationId="{108F32FD-28DD-B51A-290D-02270334E4E8}"/>
          </ac:spMkLst>
        </pc:spChg>
        <pc:spChg chg="add mod">
          <ac:chgData name="MeiYi TAN" userId="f9f029c9-d743-4d60-9f2c-e74bdec1ab07" providerId="ADAL" clId="{3F661D7B-FD69-4DAB-B4D0-73E523D840BB}" dt="2023-03-10T00:41:58.861" v="656" actId="1076"/>
          <ac:spMkLst>
            <pc:docMk/>
            <pc:sldMk cId="3956995671" sldId="264"/>
            <ac:spMk id="4" creationId="{7B306A8C-8C8B-4AC9-1D66-7158B1131D2B}"/>
          </ac:spMkLst>
        </pc:spChg>
        <pc:spChg chg="del mod">
          <ac:chgData name="MeiYi TAN" userId="f9f029c9-d743-4d60-9f2c-e74bdec1ab07" providerId="ADAL" clId="{3F661D7B-FD69-4DAB-B4D0-73E523D840BB}" dt="2023-03-09T14:02:01.783" v="50" actId="478"/>
          <ac:spMkLst>
            <pc:docMk/>
            <pc:sldMk cId="3956995671" sldId="264"/>
            <ac:spMk id="4" creationId="{89D82520-5C4B-4FED-831C-105560102665}"/>
          </ac:spMkLst>
        </pc:spChg>
        <pc:spChg chg="del">
          <ac:chgData name="MeiYi TAN" userId="f9f029c9-d743-4d60-9f2c-e74bdec1ab07" providerId="ADAL" clId="{3F661D7B-FD69-4DAB-B4D0-73E523D840BB}" dt="2023-03-09T14:02:06.951" v="53" actId="478"/>
          <ac:spMkLst>
            <pc:docMk/>
            <pc:sldMk cId="3956995671" sldId="264"/>
            <ac:spMk id="5" creationId="{551C254A-C176-42A8-BCE9-100E1248DA78}"/>
          </ac:spMkLst>
        </pc:spChg>
        <pc:spChg chg="add mod">
          <ac:chgData name="MeiYi TAN" userId="f9f029c9-d743-4d60-9f2c-e74bdec1ab07" providerId="ADAL" clId="{3F661D7B-FD69-4DAB-B4D0-73E523D840BB}" dt="2023-03-09T23:29:13.196" v="479" actId="1076"/>
          <ac:spMkLst>
            <pc:docMk/>
            <pc:sldMk cId="3956995671" sldId="264"/>
            <ac:spMk id="28" creationId="{5B404CEC-9176-B70B-889D-BC8B81A3C691}"/>
          </ac:spMkLst>
        </pc:spChg>
        <pc:spChg chg="add mod">
          <ac:chgData name="MeiYi TAN" userId="f9f029c9-d743-4d60-9f2c-e74bdec1ab07" providerId="ADAL" clId="{3F661D7B-FD69-4DAB-B4D0-73E523D840BB}" dt="2023-03-09T23:29:16.979" v="480" actId="1076"/>
          <ac:spMkLst>
            <pc:docMk/>
            <pc:sldMk cId="3956995671" sldId="264"/>
            <ac:spMk id="29" creationId="{7596B0D6-C720-06D7-5060-3B01712CF79A}"/>
          </ac:spMkLst>
        </pc:spChg>
        <pc:spChg chg="add mod">
          <ac:chgData name="MeiYi TAN" userId="f9f029c9-d743-4d60-9f2c-e74bdec1ab07" providerId="ADAL" clId="{3F661D7B-FD69-4DAB-B4D0-73E523D840BB}" dt="2023-03-10T00:08:41.625" v="529" actId="1076"/>
          <ac:spMkLst>
            <pc:docMk/>
            <pc:sldMk cId="3956995671" sldId="264"/>
            <ac:spMk id="30" creationId="{1C8A3E12-0266-2783-B567-D5007A23D260}"/>
          </ac:spMkLst>
        </pc:spChg>
        <pc:spChg chg="add mod">
          <ac:chgData name="MeiYi TAN" userId="f9f029c9-d743-4d60-9f2c-e74bdec1ab07" providerId="ADAL" clId="{3F661D7B-FD69-4DAB-B4D0-73E523D840BB}" dt="2023-03-09T23:29:22.254" v="481" actId="1076"/>
          <ac:spMkLst>
            <pc:docMk/>
            <pc:sldMk cId="3956995671" sldId="264"/>
            <ac:spMk id="31" creationId="{5941B804-74EB-5222-3863-E4A152AD0511}"/>
          </ac:spMkLst>
        </pc:spChg>
        <pc:spChg chg="add mod">
          <ac:chgData name="MeiYi TAN" userId="f9f029c9-d743-4d60-9f2c-e74bdec1ab07" providerId="ADAL" clId="{3F661D7B-FD69-4DAB-B4D0-73E523D840BB}" dt="2023-03-09T23:29:22.254" v="481" actId="1076"/>
          <ac:spMkLst>
            <pc:docMk/>
            <pc:sldMk cId="3956995671" sldId="264"/>
            <ac:spMk id="32" creationId="{40FDCA2B-DABC-28F9-4ACC-2A33F4914AED}"/>
          </ac:spMkLst>
        </pc:spChg>
        <pc:spChg chg="add mod">
          <ac:chgData name="MeiYi TAN" userId="f9f029c9-d743-4d60-9f2c-e74bdec1ab07" providerId="ADAL" clId="{3F661D7B-FD69-4DAB-B4D0-73E523D840BB}" dt="2023-03-09T23:29:22.254" v="481" actId="1076"/>
          <ac:spMkLst>
            <pc:docMk/>
            <pc:sldMk cId="3956995671" sldId="264"/>
            <ac:spMk id="33" creationId="{A022FB61-EFA8-E413-CFFE-52C7BBF54AFC}"/>
          </ac:spMkLst>
        </pc:spChg>
        <pc:spChg chg="add mod">
          <ac:chgData name="MeiYi TAN" userId="f9f029c9-d743-4d60-9f2c-e74bdec1ab07" providerId="ADAL" clId="{3F661D7B-FD69-4DAB-B4D0-73E523D840BB}" dt="2023-03-09T23:29:25.514" v="482" actId="1076"/>
          <ac:spMkLst>
            <pc:docMk/>
            <pc:sldMk cId="3956995671" sldId="264"/>
            <ac:spMk id="34" creationId="{491CB992-070F-A640-A7D4-149B33AAA055}"/>
          </ac:spMkLst>
        </pc:spChg>
        <pc:spChg chg="add mod">
          <ac:chgData name="MeiYi TAN" userId="f9f029c9-d743-4d60-9f2c-e74bdec1ab07" providerId="ADAL" clId="{3F661D7B-FD69-4DAB-B4D0-73E523D840BB}" dt="2023-03-09T23:29:53.067" v="525" actId="20577"/>
          <ac:spMkLst>
            <pc:docMk/>
            <pc:sldMk cId="3956995671" sldId="264"/>
            <ac:spMk id="59" creationId="{528BE0CA-9D98-45BA-4A8B-6DE8D991DB9F}"/>
          </ac:spMkLst>
        </pc:spChg>
        <pc:spChg chg="add mod">
          <ac:chgData name="MeiYi TAN" userId="f9f029c9-d743-4d60-9f2c-e74bdec1ab07" providerId="ADAL" clId="{3F661D7B-FD69-4DAB-B4D0-73E523D840BB}" dt="2023-03-10T00:11:03.701" v="551" actId="20577"/>
          <ac:spMkLst>
            <pc:docMk/>
            <pc:sldMk cId="3956995671" sldId="264"/>
            <ac:spMk id="60" creationId="{3C4E7C0C-BD31-76F6-4BAC-B4AD0B71F794}"/>
          </ac:spMkLst>
        </pc:spChg>
        <pc:spChg chg="add mod">
          <ac:chgData name="MeiYi TAN" userId="f9f029c9-d743-4d60-9f2c-e74bdec1ab07" providerId="ADAL" clId="{3F661D7B-FD69-4DAB-B4D0-73E523D840BB}" dt="2023-03-10T00:11:49.103" v="581" actId="1076"/>
          <ac:spMkLst>
            <pc:docMk/>
            <pc:sldMk cId="3956995671" sldId="264"/>
            <ac:spMk id="63" creationId="{03171990-BE13-97FC-512A-4029B581A0C6}"/>
          </ac:spMkLst>
        </pc:spChg>
        <pc:spChg chg="add mod">
          <ac:chgData name="MeiYi TAN" userId="f9f029c9-d743-4d60-9f2c-e74bdec1ab07" providerId="ADAL" clId="{3F661D7B-FD69-4DAB-B4D0-73E523D840BB}" dt="2023-03-10T00:13:32.178" v="603" actId="1076"/>
          <ac:spMkLst>
            <pc:docMk/>
            <pc:sldMk cId="3956995671" sldId="264"/>
            <ac:spMk id="64" creationId="{78911E46-6136-0C14-24EA-2FBAF2A60DE7}"/>
          </ac:spMkLst>
        </pc:spChg>
        <pc:grpChg chg="del mod">
          <ac:chgData name="MeiYi TAN" userId="f9f029c9-d743-4d60-9f2c-e74bdec1ab07" providerId="ADAL" clId="{3F661D7B-FD69-4DAB-B4D0-73E523D840BB}" dt="2023-03-09T23:24:33.273" v="241"/>
          <ac:grpSpMkLst>
            <pc:docMk/>
            <pc:sldMk cId="3956995671" sldId="264"/>
            <ac:grpSpMk id="12" creationId="{1E5B82CA-4644-1C71-FDEB-2E66F29B4D51}"/>
          </ac:grpSpMkLst>
        </pc:grpChg>
        <pc:grpChg chg="mod">
          <ac:chgData name="MeiYi TAN" userId="f9f029c9-d743-4d60-9f2c-e74bdec1ab07" providerId="ADAL" clId="{3F661D7B-FD69-4DAB-B4D0-73E523D840BB}" dt="2023-03-09T23:24:33.273" v="241"/>
          <ac:grpSpMkLst>
            <pc:docMk/>
            <pc:sldMk cId="3956995671" sldId="264"/>
            <ac:grpSpMk id="19" creationId="{BE9B9114-EDEA-DB1D-0732-2B7E606BB61B}"/>
          </ac:grpSpMkLst>
        </pc:grpChg>
        <pc:grpChg chg="mod">
          <ac:chgData name="MeiYi TAN" userId="f9f029c9-d743-4d60-9f2c-e74bdec1ab07" providerId="ADAL" clId="{3F661D7B-FD69-4DAB-B4D0-73E523D840BB}" dt="2023-03-09T23:24:50.840" v="249"/>
          <ac:grpSpMkLst>
            <pc:docMk/>
            <pc:sldMk cId="3956995671" sldId="264"/>
            <ac:grpSpMk id="26" creationId="{BCE7E760-3D6E-5CE8-AAD4-A8DE2BF662FC}"/>
          </ac:grpSpMkLst>
        </pc:grpChg>
        <pc:grpChg chg="mod">
          <ac:chgData name="MeiYi TAN" userId="f9f029c9-d743-4d60-9f2c-e74bdec1ab07" providerId="ADAL" clId="{3F661D7B-FD69-4DAB-B4D0-73E523D840BB}" dt="2023-03-09T23:28:45.365" v="477" actId="164"/>
          <ac:grpSpMkLst>
            <pc:docMk/>
            <pc:sldMk cId="3956995671" sldId="264"/>
            <ac:grpSpMk id="40" creationId="{60772E90-9A5B-0758-F8EF-B962AEFC25B4}"/>
          </ac:grpSpMkLst>
        </pc:grpChg>
        <pc:grpChg chg="add del mod">
          <ac:chgData name="MeiYi TAN" userId="f9f029c9-d743-4d60-9f2c-e74bdec1ab07" providerId="ADAL" clId="{3F661D7B-FD69-4DAB-B4D0-73E523D840BB}" dt="2023-03-09T23:28:07.876" v="468"/>
          <ac:grpSpMkLst>
            <pc:docMk/>
            <pc:sldMk cId="3956995671" sldId="264"/>
            <ac:grpSpMk id="44" creationId="{73045043-5A3B-F7C2-57BE-478935706551}"/>
          </ac:grpSpMkLst>
        </pc:grpChg>
        <pc:grpChg chg="mod">
          <ac:chgData name="MeiYi TAN" userId="f9f029c9-d743-4d60-9f2c-e74bdec1ab07" providerId="ADAL" clId="{3F661D7B-FD69-4DAB-B4D0-73E523D840BB}" dt="2023-03-09T23:28:01.545" v="465"/>
          <ac:grpSpMkLst>
            <pc:docMk/>
            <pc:sldMk cId="3956995671" sldId="264"/>
            <ac:grpSpMk id="47" creationId="{CD87D159-6A49-3390-689B-FF78642B5E30}"/>
          </ac:grpSpMkLst>
        </pc:grpChg>
        <pc:grpChg chg="del mod">
          <ac:chgData name="MeiYi TAN" userId="f9f029c9-d743-4d60-9f2c-e74bdec1ab07" providerId="ADAL" clId="{3F661D7B-FD69-4DAB-B4D0-73E523D840BB}" dt="2023-03-09T23:28:09.310" v="471"/>
          <ac:grpSpMkLst>
            <pc:docMk/>
            <pc:sldMk cId="3956995671" sldId="264"/>
            <ac:grpSpMk id="49" creationId="{2FC3FDB5-5575-95CA-D6DE-DDF50341F3E3}"/>
          </ac:grpSpMkLst>
        </pc:grpChg>
        <pc:grpChg chg="mod">
          <ac:chgData name="MeiYi TAN" userId="f9f029c9-d743-4d60-9f2c-e74bdec1ab07" providerId="ADAL" clId="{3F661D7B-FD69-4DAB-B4D0-73E523D840BB}" dt="2023-03-09T23:28:45.365" v="477" actId="164"/>
          <ac:grpSpMkLst>
            <pc:docMk/>
            <pc:sldMk cId="3956995671" sldId="264"/>
            <ac:grpSpMk id="52" creationId="{AC63370A-ADC3-4F18-9CEB-20C04E93212C}"/>
          </ac:grpSpMkLst>
        </pc:grpChg>
        <pc:grpChg chg="del mod">
          <ac:chgData name="MeiYi TAN" userId="f9f029c9-d743-4d60-9f2c-e74bdec1ab07" providerId="ADAL" clId="{3F661D7B-FD69-4DAB-B4D0-73E523D840BB}" dt="2023-03-09T23:28:20.492" v="476"/>
          <ac:grpSpMkLst>
            <pc:docMk/>
            <pc:sldMk cId="3956995671" sldId="264"/>
            <ac:grpSpMk id="55" creationId="{CCB75A43-DEE5-6283-E54A-78357EFB9CD5}"/>
          </ac:grpSpMkLst>
        </pc:grpChg>
        <pc:grpChg chg="mod">
          <ac:chgData name="MeiYi TAN" userId="f9f029c9-d743-4d60-9f2c-e74bdec1ab07" providerId="ADAL" clId="{3F661D7B-FD69-4DAB-B4D0-73E523D840BB}" dt="2023-03-09T23:28:45.365" v="477" actId="164"/>
          <ac:grpSpMkLst>
            <pc:docMk/>
            <pc:sldMk cId="3956995671" sldId="264"/>
            <ac:grpSpMk id="57" creationId="{8E3ED737-D5B4-702A-6E39-7196B0BCAEB1}"/>
          </ac:grpSpMkLst>
        </pc:grpChg>
        <pc:grpChg chg="add mod">
          <ac:chgData name="MeiYi TAN" userId="f9f029c9-d743-4d60-9f2c-e74bdec1ab07" providerId="ADAL" clId="{3F661D7B-FD69-4DAB-B4D0-73E523D840BB}" dt="2023-03-09T23:28:45.365" v="477" actId="164"/>
          <ac:grpSpMkLst>
            <pc:docMk/>
            <pc:sldMk cId="3956995671" sldId="264"/>
            <ac:grpSpMk id="58" creationId="{99F057EC-EC22-8023-5112-9835DA682B63}"/>
          </ac:grpSpMkLst>
        </pc:grpChg>
        <pc:picChg chg="del">
          <ac:chgData name="MeiYi TAN" userId="f9f029c9-d743-4d60-9f2c-e74bdec1ab07" providerId="ADAL" clId="{3F661D7B-FD69-4DAB-B4D0-73E523D840BB}" dt="2023-03-09T14:02:10.927" v="54" actId="478"/>
          <ac:picMkLst>
            <pc:docMk/>
            <pc:sldMk cId="3956995671" sldId="264"/>
            <ac:picMk id="3" creationId="{B0D0E700-142C-4F04-ABBF-2CB2917F85BC}"/>
          </ac:picMkLst>
        </pc:picChg>
        <pc:picChg chg="add del mod">
          <ac:chgData name="MeiYi TAN" userId="f9f029c9-d743-4d60-9f2c-e74bdec1ab07" providerId="ADAL" clId="{3F661D7B-FD69-4DAB-B4D0-73E523D840BB}" dt="2023-03-09T23:27:28.715" v="445" actId="478"/>
          <ac:picMkLst>
            <pc:docMk/>
            <pc:sldMk cId="3956995671" sldId="264"/>
            <ac:picMk id="7" creationId="{12F95A84-391F-B90C-A3DE-2037109EB779}"/>
          </ac:picMkLst>
        </pc:picChg>
        <pc:inkChg chg="add mod">
          <ac:chgData name="MeiYi TAN" userId="f9f029c9-d743-4d60-9f2c-e74bdec1ab07" providerId="ADAL" clId="{3F661D7B-FD69-4DAB-B4D0-73E523D840BB}" dt="2023-03-09T23:24:33.273" v="241"/>
          <ac:inkMkLst>
            <pc:docMk/>
            <pc:sldMk cId="3956995671" sldId="264"/>
            <ac:inkMk id="5" creationId="{01730E9F-0CEF-0CAE-F8AE-0843931AA914}"/>
          </ac:inkMkLst>
        </pc:inkChg>
        <pc:inkChg chg="add mod">
          <ac:chgData name="MeiYi TAN" userId="f9f029c9-d743-4d60-9f2c-e74bdec1ab07" providerId="ADAL" clId="{3F661D7B-FD69-4DAB-B4D0-73E523D840BB}" dt="2023-03-09T23:24:33.273" v="241"/>
          <ac:inkMkLst>
            <pc:docMk/>
            <pc:sldMk cId="3956995671" sldId="264"/>
            <ac:inkMk id="6" creationId="{6FB56628-C1EC-5C16-4CD6-808B1C43639C}"/>
          </ac:inkMkLst>
        </pc:inkChg>
        <pc:inkChg chg="add mod">
          <ac:chgData name="MeiYi TAN" userId="f9f029c9-d743-4d60-9f2c-e74bdec1ab07" providerId="ADAL" clId="{3F661D7B-FD69-4DAB-B4D0-73E523D840BB}" dt="2023-03-09T23:24:33.273" v="241"/>
          <ac:inkMkLst>
            <pc:docMk/>
            <pc:sldMk cId="3956995671" sldId="264"/>
            <ac:inkMk id="8" creationId="{78EB6765-5AC0-29FC-10BE-5643EDBE3954}"/>
          </ac:inkMkLst>
        </pc:inkChg>
        <pc:inkChg chg="add mod">
          <ac:chgData name="MeiYi TAN" userId="f9f029c9-d743-4d60-9f2c-e74bdec1ab07" providerId="ADAL" clId="{3F661D7B-FD69-4DAB-B4D0-73E523D840BB}" dt="2023-03-09T23:24:33.273" v="241"/>
          <ac:inkMkLst>
            <pc:docMk/>
            <pc:sldMk cId="3956995671" sldId="264"/>
            <ac:inkMk id="9" creationId="{DA2736F1-AAFF-19C4-4D4B-43DF686509C2}"/>
          </ac:inkMkLst>
        </pc:inkChg>
        <pc:inkChg chg="add mod">
          <ac:chgData name="MeiYi TAN" userId="f9f029c9-d743-4d60-9f2c-e74bdec1ab07" providerId="ADAL" clId="{3F661D7B-FD69-4DAB-B4D0-73E523D840BB}" dt="2023-03-09T23:24:33.273" v="241"/>
          <ac:inkMkLst>
            <pc:docMk/>
            <pc:sldMk cId="3956995671" sldId="264"/>
            <ac:inkMk id="10" creationId="{D48DEE5E-357A-E40C-71A0-38E77D1D623A}"/>
          </ac:inkMkLst>
        </pc:inkChg>
        <pc:inkChg chg="add mod">
          <ac:chgData name="MeiYi TAN" userId="f9f029c9-d743-4d60-9f2c-e74bdec1ab07" providerId="ADAL" clId="{3F661D7B-FD69-4DAB-B4D0-73E523D840BB}" dt="2023-03-09T23:24:33.273" v="241"/>
          <ac:inkMkLst>
            <pc:docMk/>
            <pc:sldMk cId="3956995671" sldId="264"/>
            <ac:inkMk id="11" creationId="{1AB04931-10AA-4504-8600-60D17C236C36}"/>
          </ac:inkMkLst>
        </pc:inkChg>
        <pc:inkChg chg="add mod">
          <ac:chgData name="MeiYi TAN" userId="f9f029c9-d743-4d60-9f2c-e74bdec1ab07" providerId="ADAL" clId="{3F661D7B-FD69-4DAB-B4D0-73E523D840BB}" dt="2023-03-09T23:24:33.273" v="241"/>
          <ac:inkMkLst>
            <pc:docMk/>
            <pc:sldMk cId="3956995671" sldId="264"/>
            <ac:inkMk id="13" creationId="{7E71DDBC-3DA1-1B4C-A859-818F75E4E70D}"/>
          </ac:inkMkLst>
        </pc:inkChg>
        <pc:inkChg chg="add mod">
          <ac:chgData name="MeiYi TAN" userId="f9f029c9-d743-4d60-9f2c-e74bdec1ab07" providerId="ADAL" clId="{3F661D7B-FD69-4DAB-B4D0-73E523D840BB}" dt="2023-03-09T23:24:33.273" v="241"/>
          <ac:inkMkLst>
            <pc:docMk/>
            <pc:sldMk cId="3956995671" sldId="264"/>
            <ac:inkMk id="14" creationId="{4E5DB005-C7D2-A0C5-9903-17BC36062B83}"/>
          </ac:inkMkLst>
        </pc:inkChg>
        <pc:inkChg chg="add mod">
          <ac:chgData name="MeiYi TAN" userId="f9f029c9-d743-4d60-9f2c-e74bdec1ab07" providerId="ADAL" clId="{3F661D7B-FD69-4DAB-B4D0-73E523D840BB}" dt="2023-03-09T23:24:33.273" v="241"/>
          <ac:inkMkLst>
            <pc:docMk/>
            <pc:sldMk cId="3956995671" sldId="264"/>
            <ac:inkMk id="15" creationId="{6F04B15F-14BD-93FF-137B-36C36BC01120}"/>
          </ac:inkMkLst>
        </pc:inkChg>
        <pc:inkChg chg="add mod">
          <ac:chgData name="MeiYi TAN" userId="f9f029c9-d743-4d60-9f2c-e74bdec1ab07" providerId="ADAL" clId="{3F661D7B-FD69-4DAB-B4D0-73E523D840BB}" dt="2023-03-09T23:24:33.273" v="241"/>
          <ac:inkMkLst>
            <pc:docMk/>
            <pc:sldMk cId="3956995671" sldId="264"/>
            <ac:inkMk id="16" creationId="{88D73AB4-F288-021B-E68C-A4139DAB80FA}"/>
          </ac:inkMkLst>
        </pc:inkChg>
        <pc:inkChg chg="add mod">
          <ac:chgData name="MeiYi TAN" userId="f9f029c9-d743-4d60-9f2c-e74bdec1ab07" providerId="ADAL" clId="{3F661D7B-FD69-4DAB-B4D0-73E523D840BB}" dt="2023-03-09T23:24:33.273" v="241"/>
          <ac:inkMkLst>
            <pc:docMk/>
            <pc:sldMk cId="3956995671" sldId="264"/>
            <ac:inkMk id="17" creationId="{F27356C5-09CC-92C1-27E5-61103B3A47C5}"/>
          </ac:inkMkLst>
        </pc:inkChg>
        <pc:inkChg chg="add mod">
          <ac:chgData name="MeiYi TAN" userId="f9f029c9-d743-4d60-9f2c-e74bdec1ab07" providerId="ADAL" clId="{3F661D7B-FD69-4DAB-B4D0-73E523D840BB}" dt="2023-03-09T23:24:33.273" v="241"/>
          <ac:inkMkLst>
            <pc:docMk/>
            <pc:sldMk cId="3956995671" sldId="264"/>
            <ac:inkMk id="18" creationId="{AEC563AF-D8E5-DCAB-DB25-8B94877671A7}"/>
          </ac:inkMkLst>
        </pc:inkChg>
        <pc:inkChg chg="add mod">
          <ac:chgData name="MeiYi TAN" userId="f9f029c9-d743-4d60-9f2c-e74bdec1ab07" providerId="ADAL" clId="{3F661D7B-FD69-4DAB-B4D0-73E523D840BB}" dt="2023-03-09T23:24:50.840" v="249"/>
          <ac:inkMkLst>
            <pc:docMk/>
            <pc:sldMk cId="3956995671" sldId="264"/>
            <ac:inkMk id="20" creationId="{277BE593-5D7B-86F7-14E1-3D1413FCC791}"/>
          </ac:inkMkLst>
        </pc:inkChg>
        <pc:inkChg chg="add mod">
          <ac:chgData name="MeiYi TAN" userId="f9f029c9-d743-4d60-9f2c-e74bdec1ab07" providerId="ADAL" clId="{3F661D7B-FD69-4DAB-B4D0-73E523D840BB}" dt="2023-03-09T23:24:50.840" v="249"/>
          <ac:inkMkLst>
            <pc:docMk/>
            <pc:sldMk cId="3956995671" sldId="264"/>
            <ac:inkMk id="21" creationId="{14F60A95-89C9-90DA-41EC-B1A6461FEEEA}"/>
          </ac:inkMkLst>
        </pc:inkChg>
        <pc:inkChg chg="add mod">
          <ac:chgData name="MeiYi TAN" userId="f9f029c9-d743-4d60-9f2c-e74bdec1ab07" providerId="ADAL" clId="{3F661D7B-FD69-4DAB-B4D0-73E523D840BB}" dt="2023-03-09T23:24:50.840" v="249"/>
          <ac:inkMkLst>
            <pc:docMk/>
            <pc:sldMk cId="3956995671" sldId="264"/>
            <ac:inkMk id="22" creationId="{38D601D9-BA72-24FA-7633-D156D0DBC775}"/>
          </ac:inkMkLst>
        </pc:inkChg>
        <pc:inkChg chg="add mod">
          <ac:chgData name="MeiYi TAN" userId="f9f029c9-d743-4d60-9f2c-e74bdec1ab07" providerId="ADAL" clId="{3F661D7B-FD69-4DAB-B4D0-73E523D840BB}" dt="2023-03-09T23:24:50.840" v="249"/>
          <ac:inkMkLst>
            <pc:docMk/>
            <pc:sldMk cId="3956995671" sldId="264"/>
            <ac:inkMk id="23" creationId="{7D5AD92E-A48F-EDEE-EB89-A9D9F8624CB9}"/>
          </ac:inkMkLst>
        </pc:inkChg>
        <pc:inkChg chg="add mod">
          <ac:chgData name="MeiYi TAN" userId="f9f029c9-d743-4d60-9f2c-e74bdec1ab07" providerId="ADAL" clId="{3F661D7B-FD69-4DAB-B4D0-73E523D840BB}" dt="2023-03-09T23:24:50.840" v="249"/>
          <ac:inkMkLst>
            <pc:docMk/>
            <pc:sldMk cId="3956995671" sldId="264"/>
            <ac:inkMk id="24" creationId="{62269CAC-BCE4-829C-BD34-DEFD756136DE}"/>
          </ac:inkMkLst>
        </pc:inkChg>
        <pc:inkChg chg="add mod">
          <ac:chgData name="MeiYi TAN" userId="f9f029c9-d743-4d60-9f2c-e74bdec1ab07" providerId="ADAL" clId="{3F661D7B-FD69-4DAB-B4D0-73E523D840BB}" dt="2023-03-09T23:24:50.840" v="249"/>
          <ac:inkMkLst>
            <pc:docMk/>
            <pc:sldMk cId="3956995671" sldId="264"/>
            <ac:inkMk id="25" creationId="{4CBBD276-B35B-0BE8-D957-927191ADCFA9}"/>
          </ac:inkMkLst>
        </pc:inkChg>
        <pc:inkChg chg="add">
          <ac:chgData name="MeiYi TAN" userId="f9f029c9-d743-4d60-9f2c-e74bdec1ab07" providerId="ADAL" clId="{3F661D7B-FD69-4DAB-B4D0-73E523D840BB}" dt="2023-03-09T23:24:59.929" v="251" actId="9405"/>
          <ac:inkMkLst>
            <pc:docMk/>
            <pc:sldMk cId="3956995671" sldId="264"/>
            <ac:inkMk id="27" creationId="{103FF883-3E9B-811C-BE35-34210786543C}"/>
          </ac:inkMkLst>
        </pc:inkChg>
        <pc:inkChg chg="add mod">
          <ac:chgData name="MeiYi TAN" userId="f9f029c9-d743-4d60-9f2c-e74bdec1ab07" providerId="ADAL" clId="{3F661D7B-FD69-4DAB-B4D0-73E523D840BB}" dt="2023-03-09T23:28:00.658" v="463"/>
          <ac:inkMkLst>
            <pc:docMk/>
            <pc:sldMk cId="3956995671" sldId="264"/>
            <ac:inkMk id="35" creationId="{20D5C324-ACE5-9D63-DA65-5B4ACD60479B}"/>
          </ac:inkMkLst>
        </pc:inkChg>
        <pc:inkChg chg="add mod">
          <ac:chgData name="MeiYi TAN" userId="f9f029c9-d743-4d60-9f2c-e74bdec1ab07" providerId="ADAL" clId="{3F661D7B-FD69-4DAB-B4D0-73E523D840BB}" dt="2023-03-09T23:28:00.658" v="463"/>
          <ac:inkMkLst>
            <pc:docMk/>
            <pc:sldMk cId="3956995671" sldId="264"/>
            <ac:inkMk id="36" creationId="{C93453EC-8491-32E9-CF91-9C1F3463F526}"/>
          </ac:inkMkLst>
        </pc:inkChg>
        <pc:inkChg chg="add mod">
          <ac:chgData name="MeiYi TAN" userId="f9f029c9-d743-4d60-9f2c-e74bdec1ab07" providerId="ADAL" clId="{3F661D7B-FD69-4DAB-B4D0-73E523D840BB}" dt="2023-03-09T23:28:00.658" v="463"/>
          <ac:inkMkLst>
            <pc:docMk/>
            <pc:sldMk cId="3956995671" sldId="264"/>
            <ac:inkMk id="37" creationId="{BB0557EB-8593-4E40-0FF7-B1413291F8F8}"/>
          </ac:inkMkLst>
        </pc:inkChg>
        <pc:inkChg chg="add mod">
          <ac:chgData name="MeiYi TAN" userId="f9f029c9-d743-4d60-9f2c-e74bdec1ab07" providerId="ADAL" clId="{3F661D7B-FD69-4DAB-B4D0-73E523D840BB}" dt="2023-03-09T23:28:00.658" v="463"/>
          <ac:inkMkLst>
            <pc:docMk/>
            <pc:sldMk cId="3956995671" sldId="264"/>
            <ac:inkMk id="38" creationId="{A0B3CC3B-3993-225A-1907-79D5C10E395F}"/>
          </ac:inkMkLst>
        </pc:inkChg>
        <pc:inkChg chg="add del mod">
          <ac:chgData name="MeiYi TAN" userId="f9f029c9-d743-4d60-9f2c-e74bdec1ab07" providerId="ADAL" clId="{3F661D7B-FD69-4DAB-B4D0-73E523D840BB}" dt="2023-03-09T23:28:00.658" v="463"/>
          <ac:inkMkLst>
            <pc:docMk/>
            <pc:sldMk cId="3956995671" sldId="264"/>
            <ac:inkMk id="39" creationId="{75344DEF-DA68-A12E-1192-F6CCC25C1AA3}"/>
          </ac:inkMkLst>
        </pc:inkChg>
        <pc:inkChg chg="add mod">
          <ac:chgData name="MeiYi TAN" userId="f9f029c9-d743-4d60-9f2c-e74bdec1ab07" providerId="ADAL" clId="{3F661D7B-FD69-4DAB-B4D0-73E523D840BB}" dt="2023-03-09T23:28:09.310" v="471"/>
          <ac:inkMkLst>
            <pc:docMk/>
            <pc:sldMk cId="3956995671" sldId="264"/>
            <ac:inkMk id="41" creationId="{17CB320A-2D7A-B905-0E98-9E03006BA9EB}"/>
          </ac:inkMkLst>
        </pc:inkChg>
        <pc:inkChg chg="add del mod">
          <ac:chgData name="MeiYi TAN" userId="f9f029c9-d743-4d60-9f2c-e74bdec1ab07" providerId="ADAL" clId="{3F661D7B-FD69-4DAB-B4D0-73E523D840BB}" dt="2023-03-09T23:28:09.310" v="471"/>
          <ac:inkMkLst>
            <pc:docMk/>
            <pc:sldMk cId="3956995671" sldId="264"/>
            <ac:inkMk id="42" creationId="{0EC7FA0D-7BE0-D56C-3394-A28B9EDEA946}"/>
          </ac:inkMkLst>
        </pc:inkChg>
        <pc:inkChg chg="add del mod">
          <ac:chgData name="MeiYi TAN" userId="f9f029c9-d743-4d60-9f2c-e74bdec1ab07" providerId="ADAL" clId="{3F661D7B-FD69-4DAB-B4D0-73E523D840BB}" dt="2023-03-09T23:28:03.111" v="466"/>
          <ac:inkMkLst>
            <pc:docMk/>
            <pc:sldMk cId="3956995671" sldId="264"/>
            <ac:inkMk id="43" creationId="{159E3B6D-5EF1-111B-FA74-DC9DEE6B2DCA}"/>
          </ac:inkMkLst>
        </pc:inkChg>
        <pc:inkChg chg="add mod">
          <ac:chgData name="MeiYi TAN" userId="f9f029c9-d743-4d60-9f2c-e74bdec1ab07" providerId="ADAL" clId="{3F661D7B-FD69-4DAB-B4D0-73E523D840BB}" dt="2023-03-09T23:28:09.310" v="471"/>
          <ac:inkMkLst>
            <pc:docMk/>
            <pc:sldMk cId="3956995671" sldId="264"/>
            <ac:inkMk id="45" creationId="{B4CF63FD-DA5C-05CA-9FCD-DA6F3DDFEB73}"/>
          </ac:inkMkLst>
        </pc:inkChg>
        <pc:inkChg chg="add del mod">
          <ac:chgData name="MeiYi TAN" userId="f9f029c9-d743-4d60-9f2c-e74bdec1ab07" providerId="ADAL" clId="{3F661D7B-FD69-4DAB-B4D0-73E523D840BB}" dt="2023-03-09T23:28:01.545" v="465"/>
          <ac:inkMkLst>
            <pc:docMk/>
            <pc:sldMk cId="3956995671" sldId="264"/>
            <ac:inkMk id="46" creationId="{4686B95B-0F08-1E74-ABB0-0524D3AD3B00}"/>
          </ac:inkMkLst>
        </pc:inkChg>
        <pc:inkChg chg="add mod">
          <ac:chgData name="MeiYi TAN" userId="f9f029c9-d743-4d60-9f2c-e74bdec1ab07" providerId="ADAL" clId="{3F661D7B-FD69-4DAB-B4D0-73E523D840BB}" dt="2023-03-09T23:28:09.310" v="471"/>
          <ac:inkMkLst>
            <pc:docMk/>
            <pc:sldMk cId="3956995671" sldId="264"/>
            <ac:inkMk id="48" creationId="{A9700877-F32F-98FD-6117-0F1047D7CFBE}"/>
          </ac:inkMkLst>
        </pc:inkChg>
        <pc:inkChg chg="add mod">
          <ac:chgData name="MeiYi TAN" userId="f9f029c9-d743-4d60-9f2c-e74bdec1ab07" providerId="ADAL" clId="{3F661D7B-FD69-4DAB-B4D0-73E523D840BB}" dt="2023-03-09T23:28:09.310" v="471"/>
          <ac:inkMkLst>
            <pc:docMk/>
            <pc:sldMk cId="3956995671" sldId="264"/>
            <ac:inkMk id="50" creationId="{C72E8342-4814-637D-1A3E-8EB4F8C9F0F7}"/>
          </ac:inkMkLst>
        </pc:inkChg>
        <pc:inkChg chg="add mod">
          <ac:chgData name="MeiYi TAN" userId="f9f029c9-d743-4d60-9f2c-e74bdec1ab07" providerId="ADAL" clId="{3F661D7B-FD69-4DAB-B4D0-73E523D840BB}" dt="2023-03-09T23:28:09.310" v="471"/>
          <ac:inkMkLst>
            <pc:docMk/>
            <pc:sldMk cId="3956995671" sldId="264"/>
            <ac:inkMk id="51" creationId="{3D1554D9-827D-596E-8B96-A27EE7535CB3}"/>
          </ac:inkMkLst>
        </pc:inkChg>
        <pc:inkChg chg="add mod">
          <ac:chgData name="MeiYi TAN" userId="f9f029c9-d743-4d60-9f2c-e74bdec1ab07" providerId="ADAL" clId="{3F661D7B-FD69-4DAB-B4D0-73E523D840BB}" dt="2023-03-09T23:28:20.492" v="476"/>
          <ac:inkMkLst>
            <pc:docMk/>
            <pc:sldMk cId="3956995671" sldId="264"/>
            <ac:inkMk id="53" creationId="{B29746DB-457E-1BB2-E048-3D0B6AE8D5EF}"/>
          </ac:inkMkLst>
        </pc:inkChg>
        <pc:inkChg chg="add mod">
          <ac:chgData name="MeiYi TAN" userId="f9f029c9-d743-4d60-9f2c-e74bdec1ab07" providerId="ADAL" clId="{3F661D7B-FD69-4DAB-B4D0-73E523D840BB}" dt="2023-03-09T23:28:20.492" v="476"/>
          <ac:inkMkLst>
            <pc:docMk/>
            <pc:sldMk cId="3956995671" sldId="264"/>
            <ac:inkMk id="54" creationId="{ABCF30AB-921B-2E28-20E6-0A2C73D5484B}"/>
          </ac:inkMkLst>
        </pc:inkChg>
        <pc:inkChg chg="add mod">
          <ac:chgData name="MeiYi TAN" userId="f9f029c9-d743-4d60-9f2c-e74bdec1ab07" providerId="ADAL" clId="{3F661D7B-FD69-4DAB-B4D0-73E523D840BB}" dt="2023-03-09T23:28:20.492" v="476"/>
          <ac:inkMkLst>
            <pc:docMk/>
            <pc:sldMk cId="3956995671" sldId="264"/>
            <ac:inkMk id="56" creationId="{B7123002-C455-BC06-3B07-80856D3F4EF4}"/>
          </ac:inkMkLst>
        </pc:inkChg>
        <pc:inkChg chg="add">
          <ac:chgData name="MeiYi TAN" userId="f9f029c9-d743-4d60-9f2c-e74bdec1ab07" providerId="ADAL" clId="{3F661D7B-FD69-4DAB-B4D0-73E523D840BB}" dt="2023-03-10T00:10:09.868" v="545" actId="9405"/>
          <ac:inkMkLst>
            <pc:docMk/>
            <pc:sldMk cId="3956995671" sldId="264"/>
            <ac:inkMk id="61" creationId="{A83FFD06-5ABB-0046-0380-AB16612A064A}"/>
          </ac:inkMkLst>
        </pc:inkChg>
        <pc:inkChg chg="add">
          <ac:chgData name="MeiYi TAN" userId="f9f029c9-d743-4d60-9f2c-e74bdec1ab07" providerId="ADAL" clId="{3F661D7B-FD69-4DAB-B4D0-73E523D840BB}" dt="2023-03-10T00:10:11.228" v="546" actId="9405"/>
          <ac:inkMkLst>
            <pc:docMk/>
            <pc:sldMk cId="3956995671" sldId="264"/>
            <ac:inkMk id="62" creationId="{7E1F0CA9-5594-027F-2DAB-EE130C32E0D7}"/>
          </ac:inkMkLst>
        </pc:inkChg>
      </pc:sldChg>
      <pc:sldChg chg="del">
        <pc:chgData name="MeiYi TAN" userId="f9f029c9-d743-4d60-9f2c-e74bdec1ab07" providerId="ADAL" clId="{3F661D7B-FD69-4DAB-B4D0-73E523D840BB}" dt="2023-03-09T14:01:34.084" v="48" actId="47"/>
        <pc:sldMkLst>
          <pc:docMk/>
          <pc:sldMk cId="314037390" sldId="266"/>
        </pc:sldMkLst>
      </pc:sldChg>
      <pc:sldChg chg="del">
        <pc:chgData name="MeiYi TAN" userId="f9f029c9-d743-4d60-9f2c-e74bdec1ab07" providerId="ADAL" clId="{3F661D7B-FD69-4DAB-B4D0-73E523D840BB}" dt="2023-03-09T14:01:34.084" v="48" actId="47"/>
        <pc:sldMkLst>
          <pc:docMk/>
          <pc:sldMk cId="4283984355" sldId="267"/>
        </pc:sldMkLst>
      </pc:sldChg>
      <pc:sldChg chg="addSp delSp modSp add mod delAnim modAnim">
        <pc:chgData name="MeiYi TAN" userId="f9f029c9-d743-4d60-9f2c-e74bdec1ab07" providerId="ADAL" clId="{3F661D7B-FD69-4DAB-B4D0-73E523D840BB}" dt="2023-03-10T02:09:41.569" v="961" actId="478"/>
        <pc:sldMkLst>
          <pc:docMk/>
          <pc:sldMk cId="766026793" sldId="268"/>
        </pc:sldMkLst>
        <pc:spChg chg="add mod">
          <ac:chgData name="MeiYi TAN" userId="f9f029c9-d743-4d60-9f2c-e74bdec1ab07" providerId="ADAL" clId="{3F661D7B-FD69-4DAB-B4D0-73E523D840BB}" dt="2023-03-09T14:01:25.523" v="47"/>
          <ac:spMkLst>
            <pc:docMk/>
            <pc:sldMk cId="766026793" sldId="268"/>
            <ac:spMk id="2" creationId="{9732FF2D-8517-555C-831B-23C99D898755}"/>
          </ac:spMkLst>
        </pc:spChg>
        <pc:spChg chg="add mod">
          <ac:chgData name="MeiYi TAN" userId="f9f029c9-d743-4d60-9f2c-e74bdec1ab07" providerId="ADAL" clId="{3F661D7B-FD69-4DAB-B4D0-73E523D840BB}" dt="2023-03-10T02:06:48.049" v="864" actId="1076"/>
          <ac:spMkLst>
            <pc:docMk/>
            <pc:sldMk cId="766026793" sldId="268"/>
            <ac:spMk id="3" creationId="{26DA9EBE-002F-1B6D-8555-E27AB8C3E97E}"/>
          </ac:spMkLst>
        </pc:spChg>
        <pc:spChg chg="add mod">
          <ac:chgData name="MeiYi TAN" userId="f9f029c9-d743-4d60-9f2c-e74bdec1ab07" providerId="ADAL" clId="{3F661D7B-FD69-4DAB-B4D0-73E523D840BB}" dt="2023-03-10T02:06:48.049" v="864" actId="1076"/>
          <ac:spMkLst>
            <pc:docMk/>
            <pc:sldMk cId="766026793" sldId="268"/>
            <ac:spMk id="4" creationId="{0B69C1DF-CE85-40FB-A71E-86B38E1B67D4}"/>
          </ac:spMkLst>
        </pc:spChg>
        <pc:spChg chg="del mod">
          <ac:chgData name="MeiYi TAN" userId="f9f029c9-d743-4d60-9f2c-e74bdec1ab07" providerId="ADAL" clId="{3F661D7B-FD69-4DAB-B4D0-73E523D840BB}" dt="2023-03-09T14:01:25.285" v="46" actId="478"/>
          <ac:spMkLst>
            <pc:docMk/>
            <pc:sldMk cId="766026793" sldId="268"/>
            <ac:spMk id="4" creationId="{677B4E38-5262-4733-BF8B-454E23642A4B}"/>
          </ac:spMkLst>
        </pc:spChg>
        <pc:spChg chg="mod">
          <ac:chgData name="MeiYi TAN" userId="f9f029c9-d743-4d60-9f2c-e74bdec1ab07" providerId="ADAL" clId="{3F661D7B-FD69-4DAB-B4D0-73E523D840BB}" dt="2023-03-10T02:08:49.859" v="926" actId="1076"/>
          <ac:spMkLst>
            <pc:docMk/>
            <pc:sldMk cId="766026793" sldId="268"/>
            <ac:spMk id="6" creationId="{304CA44D-9CC8-4C9B-9AA7-A9D5D5A7B452}"/>
          </ac:spMkLst>
        </pc:spChg>
        <pc:spChg chg="add mod">
          <ac:chgData name="MeiYi TAN" userId="f9f029c9-d743-4d60-9f2c-e74bdec1ab07" providerId="ADAL" clId="{3F661D7B-FD69-4DAB-B4D0-73E523D840BB}" dt="2023-03-10T02:06:53.700" v="865" actId="1076"/>
          <ac:spMkLst>
            <pc:docMk/>
            <pc:sldMk cId="766026793" sldId="268"/>
            <ac:spMk id="7" creationId="{F9A8397D-48A5-6AF1-DCC1-FB1BEC1B936B}"/>
          </ac:spMkLst>
        </pc:spChg>
        <pc:spChg chg="add mod">
          <ac:chgData name="MeiYi TAN" userId="f9f029c9-d743-4d60-9f2c-e74bdec1ab07" providerId="ADAL" clId="{3F661D7B-FD69-4DAB-B4D0-73E523D840BB}" dt="2023-03-10T02:08:07.797" v="908" actId="20577"/>
          <ac:spMkLst>
            <pc:docMk/>
            <pc:sldMk cId="766026793" sldId="268"/>
            <ac:spMk id="8" creationId="{FDF223D7-CBA7-A4C3-A123-615EA4B37CC7}"/>
          </ac:spMkLst>
        </pc:spChg>
        <pc:spChg chg="add mod">
          <ac:chgData name="MeiYi TAN" userId="f9f029c9-d743-4d60-9f2c-e74bdec1ab07" providerId="ADAL" clId="{3F661D7B-FD69-4DAB-B4D0-73E523D840BB}" dt="2023-03-10T02:07:44.392" v="904" actId="1076"/>
          <ac:spMkLst>
            <pc:docMk/>
            <pc:sldMk cId="766026793" sldId="268"/>
            <ac:spMk id="9" creationId="{8C30D9EC-F50C-8952-EF07-D828D29ECC29}"/>
          </ac:spMkLst>
        </pc:spChg>
        <pc:spChg chg="add mod">
          <ac:chgData name="MeiYi TAN" userId="f9f029c9-d743-4d60-9f2c-e74bdec1ab07" providerId="ADAL" clId="{3F661D7B-FD69-4DAB-B4D0-73E523D840BB}" dt="2023-03-10T02:08:32.351" v="916" actId="20577"/>
          <ac:spMkLst>
            <pc:docMk/>
            <pc:sldMk cId="766026793" sldId="268"/>
            <ac:spMk id="10" creationId="{584CE33D-9BDD-04F2-03EE-0086CD86351C}"/>
          </ac:spMkLst>
        </pc:spChg>
        <pc:spChg chg="add mod">
          <ac:chgData name="MeiYi TAN" userId="f9f029c9-d743-4d60-9f2c-e74bdec1ab07" providerId="ADAL" clId="{3F661D7B-FD69-4DAB-B4D0-73E523D840BB}" dt="2023-03-10T02:08:53.383" v="927" actId="1076"/>
          <ac:spMkLst>
            <pc:docMk/>
            <pc:sldMk cId="766026793" sldId="268"/>
            <ac:spMk id="11" creationId="{0E68DC4D-AB9C-74B7-7A4D-CCA40D1A0829}"/>
          </ac:spMkLst>
        </pc:spChg>
        <pc:spChg chg="add mod">
          <ac:chgData name="MeiYi TAN" userId="f9f029c9-d743-4d60-9f2c-e74bdec1ab07" providerId="ADAL" clId="{3F661D7B-FD69-4DAB-B4D0-73E523D840BB}" dt="2023-03-10T02:09:10.336" v="935" actId="1076"/>
          <ac:spMkLst>
            <pc:docMk/>
            <pc:sldMk cId="766026793" sldId="268"/>
            <ac:spMk id="12" creationId="{FE5DBB35-BA65-B7E7-3BFA-A0F8233EC060}"/>
          </ac:spMkLst>
        </pc:spChg>
        <pc:spChg chg="add mod">
          <ac:chgData name="MeiYi TAN" userId="f9f029c9-d743-4d60-9f2c-e74bdec1ab07" providerId="ADAL" clId="{3F661D7B-FD69-4DAB-B4D0-73E523D840BB}" dt="2023-03-10T02:09:37.605" v="960" actId="20577"/>
          <ac:spMkLst>
            <pc:docMk/>
            <pc:sldMk cId="766026793" sldId="268"/>
            <ac:spMk id="13" creationId="{61C75C9F-315A-E337-1686-FBBDEB52A6F6}"/>
          </ac:spMkLst>
        </pc:spChg>
        <pc:picChg chg="mod">
          <ac:chgData name="MeiYi TAN" userId="f9f029c9-d743-4d60-9f2c-e74bdec1ab07" providerId="ADAL" clId="{3F661D7B-FD69-4DAB-B4D0-73E523D840BB}" dt="2023-03-10T02:06:41.253" v="863" actId="1076"/>
          <ac:picMkLst>
            <pc:docMk/>
            <pc:sldMk cId="766026793" sldId="268"/>
            <ac:picMk id="5" creationId="{876947A5-EECB-4726-A4B4-FF6278DB53D6}"/>
          </ac:picMkLst>
        </pc:picChg>
        <pc:picChg chg="del">
          <ac:chgData name="MeiYi TAN" userId="f9f029c9-d743-4d60-9f2c-e74bdec1ab07" providerId="ADAL" clId="{3F661D7B-FD69-4DAB-B4D0-73E523D840BB}" dt="2023-03-10T02:06:33.249" v="861" actId="478"/>
          <ac:picMkLst>
            <pc:docMk/>
            <pc:sldMk cId="766026793" sldId="268"/>
            <ac:picMk id="99" creationId="{E7C4AE02-8257-41B8-B7FC-B76895D67D7F}"/>
          </ac:picMkLst>
        </pc:picChg>
        <pc:picChg chg="del">
          <ac:chgData name="MeiYi TAN" userId="f9f029c9-d743-4d60-9f2c-e74bdec1ab07" providerId="ADAL" clId="{3F661D7B-FD69-4DAB-B4D0-73E523D840BB}" dt="2023-03-10T02:08:00.300" v="905" actId="478"/>
          <ac:picMkLst>
            <pc:docMk/>
            <pc:sldMk cId="766026793" sldId="268"/>
            <ac:picMk id="100" creationId="{4B7F57C3-C54F-4C32-BA2A-CD1C19BA89C2}"/>
          </ac:picMkLst>
        </pc:picChg>
        <pc:picChg chg="del">
          <ac:chgData name="MeiYi TAN" userId="f9f029c9-d743-4d60-9f2c-e74bdec1ab07" providerId="ADAL" clId="{3F661D7B-FD69-4DAB-B4D0-73E523D840BB}" dt="2023-03-10T02:09:41.569" v="961" actId="478"/>
          <ac:picMkLst>
            <pc:docMk/>
            <pc:sldMk cId="766026793" sldId="268"/>
            <ac:picMk id="179" creationId="{CC68946C-DE70-48DC-A405-CF275B9BF8C7}"/>
          </ac:picMkLst>
        </pc:picChg>
        <pc:picChg chg="del">
          <ac:chgData name="MeiYi TAN" userId="f9f029c9-d743-4d60-9f2c-e74bdec1ab07" providerId="ADAL" clId="{3F661D7B-FD69-4DAB-B4D0-73E523D840BB}" dt="2023-03-10T02:09:13.731" v="936" actId="478"/>
          <ac:picMkLst>
            <pc:docMk/>
            <pc:sldMk cId="766026793" sldId="268"/>
            <ac:picMk id="180" creationId="{BD146356-81EC-4C2A-A37E-DE6FD10D4162}"/>
          </ac:picMkLst>
        </pc:picChg>
      </pc:sldChg>
      <pc:sldChg chg="addSp delSp modSp add mod delAnim modAnim">
        <pc:chgData name="MeiYi TAN" userId="f9f029c9-d743-4d60-9f2c-e74bdec1ab07" providerId="ADAL" clId="{3F661D7B-FD69-4DAB-B4D0-73E523D840BB}" dt="2023-03-10T02:11:13.522" v="1056" actId="1076"/>
        <pc:sldMkLst>
          <pc:docMk/>
          <pc:sldMk cId="1508791986" sldId="269"/>
        </pc:sldMkLst>
        <pc:spChg chg="add mod">
          <ac:chgData name="MeiYi TAN" userId="f9f029c9-d743-4d60-9f2c-e74bdec1ab07" providerId="ADAL" clId="{3F661D7B-FD69-4DAB-B4D0-73E523D840BB}" dt="2023-03-09T14:01:22.049" v="45"/>
          <ac:spMkLst>
            <pc:docMk/>
            <pc:sldMk cId="1508791986" sldId="269"/>
            <ac:spMk id="2" creationId="{82D1EB40-304F-94E3-835B-FA353035D753}"/>
          </ac:spMkLst>
        </pc:spChg>
        <pc:spChg chg="del mod">
          <ac:chgData name="MeiYi TAN" userId="f9f029c9-d743-4d60-9f2c-e74bdec1ab07" providerId="ADAL" clId="{3F661D7B-FD69-4DAB-B4D0-73E523D840BB}" dt="2023-03-09T14:01:21.840" v="44" actId="478"/>
          <ac:spMkLst>
            <pc:docMk/>
            <pc:sldMk cId="1508791986" sldId="269"/>
            <ac:spMk id="4" creationId="{89D82520-5C4B-4FED-831C-105560102665}"/>
          </ac:spMkLst>
        </pc:spChg>
        <pc:spChg chg="add mod">
          <ac:chgData name="MeiYi TAN" userId="f9f029c9-d743-4d60-9f2c-e74bdec1ab07" providerId="ADAL" clId="{3F661D7B-FD69-4DAB-B4D0-73E523D840BB}" dt="2023-03-10T02:10:51.670" v="1026" actId="1076"/>
          <ac:spMkLst>
            <pc:docMk/>
            <pc:sldMk cId="1508791986" sldId="269"/>
            <ac:spMk id="4" creationId="{D511653D-BD4F-EDE9-6ECB-760BA79BA175}"/>
          </ac:spMkLst>
        </pc:spChg>
        <pc:spChg chg="mod">
          <ac:chgData name="MeiYi TAN" userId="f9f029c9-d743-4d60-9f2c-e74bdec1ab07" providerId="ADAL" clId="{3F661D7B-FD69-4DAB-B4D0-73E523D840BB}" dt="2023-03-10T02:09:50.704" v="962" actId="113"/>
          <ac:spMkLst>
            <pc:docMk/>
            <pc:sldMk cId="1508791986" sldId="269"/>
            <ac:spMk id="5" creationId="{551C254A-C176-42A8-BCE9-100E1248DA78}"/>
          </ac:spMkLst>
        </pc:spChg>
        <pc:spChg chg="add mod">
          <ac:chgData name="MeiYi TAN" userId="f9f029c9-d743-4d60-9f2c-e74bdec1ab07" providerId="ADAL" clId="{3F661D7B-FD69-4DAB-B4D0-73E523D840BB}" dt="2023-03-10T02:10:31.486" v="1014" actId="20577"/>
          <ac:spMkLst>
            <pc:docMk/>
            <pc:sldMk cId="1508791986" sldId="269"/>
            <ac:spMk id="6" creationId="{B5F69F90-F4EA-A62F-D08E-B23BEDF38EB3}"/>
          </ac:spMkLst>
        </pc:spChg>
        <pc:spChg chg="add mod">
          <ac:chgData name="MeiYi TAN" userId="f9f029c9-d743-4d60-9f2c-e74bdec1ab07" providerId="ADAL" clId="{3F661D7B-FD69-4DAB-B4D0-73E523D840BB}" dt="2023-03-10T02:10:38.556" v="1019" actId="20577"/>
          <ac:spMkLst>
            <pc:docMk/>
            <pc:sldMk cId="1508791986" sldId="269"/>
            <ac:spMk id="7" creationId="{8F58687D-A52C-0D71-A577-B17FA32A4D89}"/>
          </ac:spMkLst>
        </pc:spChg>
        <pc:spChg chg="add mod">
          <ac:chgData name="MeiYi TAN" userId="f9f029c9-d743-4d60-9f2c-e74bdec1ab07" providerId="ADAL" clId="{3F661D7B-FD69-4DAB-B4D0-73E523D840BB}" dt="2023-03-10T02:11:13.522" v="1056" actId="1076"/>
          <ac:spMkLst>
            <pc:docMk/>
            <pc:sldMk cId="1508791986" sldId="269"/>
            <ac:spMk id="8" creationId="{7FA0E026-3B9E-F680-C8D2-EFD6A07DD26E}"/>
          </ac:spMkLst>
        </pc:spChg>
        <pc:picChg chg="del">
          <ac:chgData name="MeiYi TAN" userId="f9f029c9-d743-4d60-9f2c-e74bdec1ab07" providerId="ADAL" clId="{3F661D7B-FD69-4DAB-B4D0-73E523D840BB}" dt="2023-03-10T02:10:20.748" v="1010" actId="478"/>
          <ac:picMkLst>
            <pc:docMk/>
            <pc:sldMk cId="1508791986" sldId="269"/>
            <ac:picMk id="95" creationId="{1C39F1B0-DB1B-46CB-8D16-FBBA605EDA52}"/>
          </ac:picMkLst>
        </pc:picChg>
        <pc:picChg chg="del">
          <ac:chgData name="MeiYi TAN" userId="f9f029c9-d743-4d60-9f2c-e74bdec1ab07" providerId="ADAL" clId="{3F661D7B-FD69-4DAB-B4D0-73E523D840BB}" dt="2023-03-10T02:11:08.634" v="1054" actId="478"/>
          <ac:picMkLst>
            <pc:docMk/>
            <pc:sldMk cId="1508791986" sldId="269"/>
            <ac:picMk id="96" creationId="{D58745C1-1FFD-4FBC-AD25-939615D2A484}"/>
          </ac:picMkLst>
        </pc:picChg>
        <pc:picChg chg="del">
          <ac:chgData name="MeiYi TAN" userId="f9f029c9-d743-4d60-9f2c-e74bdec1ab07" providerId="ADAL" clId="{3F661D7B-FD69-4DAB-B4D0-73E523D840BB}" dt="2023-03-10T02:11:10.168" v="1055" actId="478"/>
          <ac:picMkLst>
            <pc:docMk/>
            <pc:sldMk cId="1508791986" sldId="269"/>
            <ac:picMk id="97" creationId="{F725563B-4282-4098-8BB7-FF85B077A9CA}"/>
          </ac:picMkLst>
        </pc:picChg>
      </pc:sldChg>
      <pc:sldChg chg="addSp delSp modSp add mod delAnim modAnim">
        <pc:chgData name="MeiYi TAN" userId="f9f029c9-d743-4d60-9f2c-e74bdec1ab07" providerId="ADAL" clId="{3F661D7B-FD69-4DAB-B4D0-73E523D840BB}" dt="2023-03-10T02:13:01.186" v="1154" actId="478"/>
        <pc:sldMkLst>
          <pc:docMk/>
          <pc:sldMk cId="3625978006" sldId="270"/>
        </pc:sldMkLst>
        <pc:spChg chg="add mod">
          <ac:chgData name="MeiYi TAN" userId="f9f029c9-d743-4d60-9f2c-e74bdec1ab07" providerId="ADAL" clId="{3F661D7B-FD69-4DAB-B4D0-73E523D840BB}" dt="2023-03-09T14:01:16.600" v="43"/>
          <ac:spMkLst>
            <pc:docMk/>
            <pc:sldMk cId="3625978006" sldId="270"/>
            <ac:spMk id="4" creationId="{1D209275-4E35-AE5C-BF8A-816AAC9F005C}"/>
          </ac:spMkLst>
        </pc:spChg>
        <pc:spChg chg="mod">
          <ac:chgData name="MeiYi TAN" userId="f9f029c9-d743-4d60-9f2c-e74bdec1ab07" providerId="ADAL" clId="{3F661D7B-FD69-4DAB-B4D0-73E523D840BB}" dt="2023-03-10T02:11:23.433" v="1057" actId="113"/>
          <ac:spMkLst>
            <pc:docMk/>
            <pc:sldMk cId="3625978006" sldId="270"/>
            <ac:spMk id="5" creationId="{551C254A-C176-42A8-BCE9-100E1248DA78}"/>
          </ac:spMkLst>
        </pc:spChg>
        <pc:spChg chg="add mod">
          <ac:chgData name="MeiYi TAN" userId="f9f029c9-d743-4d60-9f2c-e74bdec1ab07" providerId="ADAL" clId="{3F661D7B-FD69-4DAB-B4D0-73E523D840BB}" dt="2023-03-10T02:11:41.350" v="1060" actId="20577"/>
          <ac:spMkLst>
            <pc:docMk/>
            <pc:sldMk cId="3625978006" sldId="270"/>
            <ac:spMk id="6" creationId="{156B5D9C-480D-E0D1-A1FE-53C77396CD72}"/>
          </ac:spMkLst>
        </pc:spChg>
        <pc:spChg chg="del">
          <ac:chgData name="MeiYi TAN" userId="f9f029c9-d743-4d60-9f2c-e74bdec1ab07" providerId="ADAL" clId="{3F661D7B-FD69-4DAB-B4D0-73E523D840BB}" dt="2023-03-09T14:01:16.359" v="42" actId="478"/>
          <ac:spMkLst>
            <pc:docMk/>
            <pc:sldMk cId="3625978006" sldId="270"/>
            <ac:spMk id="6" creationId="{5E23A090-53C5-4BDD-BBB1-233D6F96352A}"/>
          </ac:spMkLst>
        </pc:spChg>
        <pc:spChg chg="add mod">
          <ac:chgData name="MeiYi TAN" userId="f9f029c9-d743-4d60-9f2c-e74bdec1ab07" providerId="ADAL" clId="{3F661D7B-FD69-4DAB-B4D0-73E523D840BB}" dt="2023-03-10T02:11:57.300" v="1081" actId="1076"/>
          <ac:spMkLst>
            <pc:docMk/>
            <pc:sldMk cId="3625978006" sldId="270"/>
            <ac:spMk id="7" creationId="{23BDF3E4-E33F-CF87-3010-5783919931C3}"/>
          </ac:spMkLst>
        </pc:spChg>
        <pc:spChg chg="add mod">
          <ac:chgData name="MeiYi TAN" userId="f9f029c9-d743-4d60-9f2c-e74bdec1ab07" providerId="ADAL" clId="{3F661D7B-FD69-4DAB-B4D0-73E523D840BB}" dt="2023-03-10T02:12:24.282" v="1103" actId="1076"/>
          <ac:spMkLst>
            <pc:docMk/>
            <pc:sldMk cId="3625978006" sldId="270"/>
            <ac:spMk id="8" creationId="{48F34C44-70FA-A06D-89B9-0012A8FF5BBB}"/>
          </ac:spMkLst>
        </pc:spChg>
        <pc:spChg chg="add mod">
          <ac:chgData name="MeiYi TAN" userId="f9f029c9-d743-4d60-9f2c-e74bdec1ab07" providerId="ADAL" clId="{3F661D7B-FD69-4DAB-B4D0-73E523D840BB}" dt="2023-03-10T02:12:53.748" v="1152" actId="20577"/>
          <ac:spMkLst>
            <pc:docMk/>
            <pc:sldMk cId="3625978006" sldId="270"/>
            <ac:spMk id="9" creationId="{C0402678-FB0E-B9B1-BD89-AD2715055C40}"/>
          </ac:spMkLst>
        </pc:spChg>
        <pc:inkChg chg="del">
          <ac:chgData name="MeiYi TAN" userId="f9f029c9-d743-4d60-9f2c-e74bdec1ab07" providerId="ADAL" clId="{3F661D7B-FD69-4DAB-B4D0-73E523D840BB}" dt="2023-03-10T02:13:01.186" v="1154" actId="478"/>
          <ac:inkMkLst>
            <pc:docMk/>
            <pc:sldMk cId="3625978006" sldId="270"/>
            <ac:inkMk id="2" creationId="{23D793EE-3B1B-4F81-8F69-EEB31CB34FAE}"/>
          </ac:inkMkLst>
        </pc:inkChg>
        <pc:inkChg chg="del">
          <ac:chgData name="MeiYi TAN" userId="f9f029c9-d743-4d60-9f2c-e74bdec1ab07" providerId="ADAL" clId="{3F661D7B-FD69-4DAB-B4D0-73E523D840BB}" dt="2023-03-10T02:13:01.186" v="1154" actId="478"/>
          <ac:inkMkLst>
            <pc:docMk/>
            <pc:sldMk cId="3625978006" sldId="270"/>
            <ac:inkMk id="26" creationId="{638AC844-7907-434D-8D6D-0AAD7134AA86}"/>
          </ac:inkMkLst>
        </pc:inkChg>
        <pc:inkChg chg="del">
          <ac:chgData name="MeiYi TAN" userId="f9f029c9-d743-4d60-9f2c-e74bdec1ab07" providerId="ADAL" clId="{3F661D7B-FD69-4DAB-B4D0-73E523D840BB}" dt="2023-03-10T02:12:58.196" v="1153" actId="478"/>
          <ac:inkMkLst>
            <pc:docMk/>
            <pc:sldMk cId="3625978006" sldId="270"/>
            <ac:inkMk id="27" creationId="{9CEDE986-F425-479E-8A02-CB96D99894CA}"/>
          </ac:inkMkLst>
        </pc:inkChg>
        <pc:inkChg chg="del">
          <ac:chgData name="MeiYi TAN" userId="f9f029c9-d743-4d60-9f2c-e74bdec1ab07" providerId="ADAL" clId="{3F661D7B-FD69-4DAB-B4D0-73E523D840BB}" dt="2023-03-10T02:13:01.186" v="1154" actId="478"/>
          <ac:inkMkLst>
            <pc:docMk/>
            <pc:sldMk cId="3625978006" sldId="270"/>
            <ac:inkMk id="28" creationId="{0F46E407-26D1-4B98-BF7D-35215859CCD2}"/>
          </ac:inkMkLst>
        </pc:inkChg>
        <pc:inkChg chg="del">
          <ac:chgData name="MeiYi TAN" userId="f9f029c9-d743-4d60-9f2c-e74bdec1ab07" providerId="ADAL" clId="{3F661D7B-FD69-4DAB-B4D0-73E523D840BB}" dt="2023-03-10T02:13:01.186" v="1154" actId="478"/>
          <ac:inkMkLst>
            <pc:docMk/>
            <pc:sldMk cId="3625978006" sldId="270"/>
            <ac:inkMk id="37" creationId="{B7EA8572-4BAD-46F9-920B-27493127C2AF}"/>
          </ac:inkMkLst>
        </pc:inkChg>
        <pc:inkChg chg="del">
          <ac:chgData name="MeiYi TAN" userId="f9f029c9-d743-4d60-9f2c-e74bdec1ab07" providerId="ADAL" clId="{3F661D7B-FD69-4DAB-B4D0-73E523D840BB}" dt="2023-03-10T02:13:01.186" v="1154" actId="478"/>
          <ac:inkMkLst>
            <pc:docMk/>
            <pc:sldMk cId="3625978006" sldId="270"/>
            <ac:inkMk id="38" creationId="{3E928094-CE88-4D7F-85DA-6A709788D8DC}"/>
          </ac:inkMkLst>
        </pc:inkChg>
        <pc:inkChg chg="del">
          <ac:chgData name="MeiYi TAN" userId="f9f029c9-d743-4d60-9f2c-e74bdec1ab07" providerId="ADAL" clId="{3F661D7B-FD69-4DAB-B4D0-73E523D840BB}" dt="2023-03-10T02:13:01.186" v="1154" actId="478"/>
          <ac:inkMkLst>
            <pc:docMk/>
            <pc:sldMk cId="3625978006" sldId="270"/>
            <ac:inkMk id="39" creationId="{788D92D8-B9C8-46D6-BFD0-3115DD57C099}"/>
          </ac:inkMkLst>
        </pc:inkChg>
        <pc:inkChg chg="del">
          <ac:chgData name="MeiYi TAN" userId="f9f029c9-d743-4d60-9f2c-e74bdec1ab07" providerId="ADAL" clId="{3F661D7B-FD69-4DAB-B4D0-73E523D840BB}" dt="2023-03-10T02:13:01.186" v="1154" actId="478"/>
          <ac:inkMkLst>
            <pc:docMk/>
            <pc:sldMk cId="3625978006" sldId="270"/>
            <ac:inkMk id="40" creationId="{C4206818-FF26-4A27-A4CA-C457F41AA506}"/>
          </ac:inkMkLst>
        </pc:inkChg>
        <pc:inkChg chg="del">
          <ac:chgData name="MeiYi TAN" userId="f9f029c9-d743-4d60-9f2c-e74bdec1ab07" providerId="ADAL" clId="{3F661D7B-FD69-4DAB-B4D0-73E523D840BB}" dt="2023-03-10T02:13:01.186" v="1154" actId="478"/>
          <ac:inkMkLst>
            <pc:docMk/>
            <pc:sldMk cId="3625978006" sldId="270"/>
            <ac:inkMk id="51" creationId="{50F4CB03-0995-49BC-B340-5D4F054EEBFA}"/>
          </ac:inkMkLst>
        </pc:inkChg>
        <pc:inkChg chg="del">
          <ac:chgData name="MeiYi TAN" userId="f9f029c9-d743-4d60-9f2c-e74bdec1ab07" providerId="ADAL" clId="{3F661D7B-FD69-4DAB-B4D0-73E523D840BB}" dt="2023-03-10T02:12:58.196" v="1153" actId="478"/>
          <ac:inkMkLst>
            <pc:docMk/>
            <pc:sldMk cId="3625978006" sldId="270"/>
            <ac:inkMk id="59" creationId="{16BC3E0A-683D-4853-9CA3-F8F04CC4015C}"/>
          </ac:inkMkLst>
        </pc:inkChg>
        <pc:inkChg chg="del">
          <ac:chgData name="MeiYi TAN" userId="f9f029c9-d743-4d60-9f2c-e74bdec1ab07" providerId="ADAL" clId="{3F661D7B-FD69-4DAB-B4D0-73E523D840BB}" dt="2023-03-10T02:12:58.196" v="1153" actId="478"/>
          <ac:inkMkLst>
            <pc:docMk/>
            <pc:sldMk cId="3625978006" sldId="270"/>
            <ac:inkMk id="99" creationId="{87D232F4-C634-4D5D-AC0B-E59C916DE1A0}"/>
          </ac:inkMkLst>
        </pc:inkChg>
      </pc:sldChg>
      <pc:sldChg chg="addSp delSp modSp add mod modAnim">
        <pc:chgData name="MeiYi TAN" userId="f9f029c9-d743-4d60-9f2c-e74bdec1ab07" providerId="ADAL" clId="{3F661D7B-FD69-4DAB-B4D0-73E523D840BB}" dt="2023-03-10T02:22:41.037" v="1427" actId="20577"/>
        <pc:sldMkLst>
          <pc:docMk/>
          <pc:sldMk cId="548244521" sldId="271"/>
        </pc:sldMkLst>
        <pc:spChg chg="add mod">
          <ac:chgData name="MeiYi TAN" userId="f9f029c9-d743-4d60-9f2c-e74bdec1ab07" providerId="ADAL" clId="{3F661D7B-FD69-4DAB-B4D0-73E523D840BB}" dt="2023-03-09T14:01:13.491" v="41"/>
          <ac:spMkLst>
            <pc:docMk/>
            <pc:sldMk cId="548244521" sldId="271"/>
            <ac:spMk id="2" creationId="{D7E705B7-5CC6-75AE-176D-918A493C49BB}"/>
          </ac:spMkLst>
        </pc:spChg>
        <pc:spChg chg="mod">
          <ac:chgData name="MeiYi TAN" userId="f9f029c9-d743-4d60-9f2c-e74bdec1ab07" providerId="ADAL" clId="{3F661D7B-FD69-4DAB-B4D0-73E523D840BB}" dt="2023-03-10T02:18:35.292" v="1275" actId="1076"/>
          <ac:spMkLst>
            <pc:docMk/>
            <pc:sldMk cId="548244521" sldId="271"/>
            <ac:spMk id="5" creationId="{551C254A-C176-42A8-BCE9-100E1248DA78}"/>
          </ac:spMkLst>
        </pc:spChg>
        <pc:spChg chg="del">
          <ac:chgData name="MeiYi TAN" userId="f9f029c9-d743-4d60-9f2c-e74bdec1ab07" providerId="ADAL" clId="{3F661D7B-FD69-4DAB-B4D0-73E523D840BB}" dt="2023-03-09T14:01:13.264" v="40" actId="478"/>
          <ac:spMkLst>
            <pc:docMk/>
            <pc:sldMk cId="548244521" sldId="271"/>
            <ac:spMk id="6" creationId="{83B7213E-0223-4FC8-8191-3FE39AC0F233}"/>
          </ac:spMkLst>
        </pc:spChg>
        <pc:spChg chg="add mod">
          <ac:chgData name="MeiYi TAN" userId="f9f029c9-d743-4d60-9f2c-e74bdec1ab07" providerId="ADAL" clId="{3F661D7B-FD69-4DAB-B4D0-73E523D840BB}" dt="2023-03-10T02:19:22.691" v="1301" actId="20577"/>
          <ac:spMkLst>
            <pc:docMk/>
            <pc:sldMk cId="548244521" sldId="271"/>
            <ac:spMk id="20" creationId="{21F9C8B4-409B-33E5-BB77-638393B5156C}"/>
          </ac:spMkLst>
        </pc:spChg>
        <pc:spChg chg="add mod">
          <ac:chgData name="MeiYi TAN" userId="f9f029c9-d743-4d60-9f2c-e74bdec1ab07" providerId="ADAL" clId="{3F661D7B-FD69-4DAB-B4D0-73E523D840BB}" dt="2023-03-10T02:19:31.329" v="1307" actId="20577"/>
          <ac:spMkLst>
            <pc:docMk/>
            <pc:sldMk cId="548244521" sldId="271"/>
            <ac:spMk id="41" creationId="{618D5BE4-A80E-AA81-3807-5CC1976B4C28}"/>
          </ac:spMkLst>
        </pc:spChg>
        <pc:spChg chg="add mod">
          <ac:chgData name="MeiYi TAN" userId="f9f029c9-d743-4d60-9f2c-e74bdec1ab07" providerId="ADAL" clId="{3F661D7B-FD69-4DAB-B4D0-73E523D840BB}" dt="2023-03-10T02:20:51.986" v="1397" actId="1076"/>
          <ac:spMkLst>
            <pc:docMk/>
            <pc:sldMk cId="548244521" sldId="271"/>
            <ac:spMk id="42" creationId="{DE305F78-A8DA-A678-16CD-549093C76975}"/>
          </ac:spMkLst>
        </pc:spChg>
        <pc:spChg chg="add mod">
          <ac:chgData name="MeiYi TAN" userId="f9f029c9-d743-4d60-9f2c-e74bdec1ab07" providerId="ADAL" clId="{3F661D7B-FD69-4DAB-B4D0-73E523D840BB}" dt="2023-03-10T02:22:41.037" v="1427" actId="20577"/>
          <ac:spMkLst>
            <pc:docMk/>
            <pc:sldMk cId="548244521" sldId="271"/>
            <ac:spMk id="43" creationId="{700E6843-8EDE-CF60-7A5E-CD73830DC065}"/>
          </ac:spMkLst>
        </pc:spChg>
        <pc:grpChg chg="mod">
          <ac:chgData name="MeiYi TAN" userId="f9f029c9-d743-4d60-9f2c-e74bdec1ab07" providerId="ADAL" clId="{3F661D7B-FD69-4DAB-B4D0-73E523D840BB}" dt="2023-03-10T02:13:47.656" v="1166"/>
          <ac:grpSpMkLst>
            <pc:docMk/>
            <pc:sldMk cId="548244521" sldId="271"/>
            <ac:grpSpMk id="12" creationId="{42503A3E-FE33-D5A6-6E87-75BD04CC290C}"/>
          </ac:grpSpMkLst>
        </pc:grpChg>
        <pc:grpChg chg="mod">
          <ac:chgData name="MeiYi TAN" userId="f9f029c9-d743-4d60-9f2c-e74bdec1ab07" providerId="ADAL" clId="{3F661D7B-FD69-4DAB-B4D0-73E523D840BB}" dt="2023-03-10T02:13:47.656" v="1166"/>
          <ac:grpSpMkLst>
            <pc:docMk/>
            <pc:sldMk cId="548244521" sldId="271"/>
            <ac:grpSpMk id="13" creationId="{A2990A9B-44F2-750A-3EC2-5050CFE64918}"/>
          </ac:grpSpMkLst>
        </pc:grpChg>
        <pc:grpChg chg="mod">
          <ac:chgData name="MeiYi TAN" userId="f9f029c9-d743-4d60-9f2c-e74bdec1ab07" providerId="ADAL" clId="{3F661D7B-FD69-4DAB-B4D0-73E523D840BB}" dt="2023-03-10T02:13:52.462" v="1172"/>
          <ac:grpSpMkLst>
            <pc:docMk/>
            <pc:sldMk cId="548244521" sldId="271"/>
            <ac:grpSpMk id="19" creationId="{FAA616F9-E340-879F-2B79-A1A221F25450}"/>
          </ac:grpSpMkLst>
        </pc:grpChg>
        <pc:grpChg chg="mod">
          <ac:chgData name="MeiYi TAN" userId="f9f029c9-d743-4d60-9f2c-e74bdec1ab07" providerId="ADAL" clId="{3F661D7B-FD69-4DAB-B4D0-73E523D840BB}" dt="2023-03-10T02:15:08.570" v="1207"/>
          <ac:grpSpMkLst>
            <pc:docMk/>
            <pc:sldMk cId="548244521" sldId="271"/>
            <ac:grpSpMk id="27" creationId="{8B49B599-DDFA-C31E-A45F-3C58354F4D7B}"/>
          </ac:grpSpMkLst>
        </pc:grpChg>
        <pc:grpChg chg="mod">
          <ac:chgData name="MeiYi TAN" userId="f9f029c9-d743-4d60-9f2c-e74bdec1ab07" providerId="ADAL" clId="{3F661D7B-FD69-4DAB-B4D0-73E523D840BB}" dt="2023-03-10T02:15:27.123" v="1218"/>
          <ac:grpSpMkLst>
            <pc:docMk/>
            <pc:sldMk cId="548244521" sldId="271"/>
            <ac:grpSpMk id="31" creationId="{E0919D0C-66DB-2EBC-1530-6E1FF34820E4}"/>
          </ac:grpSpMkLst>
        </pc:grpChg>
        <pc:grpChg chg="mod">
          <ac:chgData name="MeiYi TAN" userId="f9f029c9-d743-4d60-9f2c-e74bdec1ab07" providerId="ADAL" clId="{3F661D7B-FD69-4DAB-B4D0-73E523D840BB}" dt="2023-03-10T02:15:58.616" v="1227"/>
          <ac:grpSpMkLst>
            <pc:docMk/>
            <pc:sldMk cId="548244521" sldId="271"/>
            <ac:grpSpMk id="37" creationId="{2EBB4CAD-213E-C208-E8A5-CE3188D37297}"/>
          </ac:grpSpMkLst>
        </pc:grpChg>
        <pc:inkChg chg="add mod">
          <ac:chgData name="MeiYi TAN" userId="f9f029c9-d743-4d60-9f2c-e74bdec1ab07" providerId="ADAL" clId="{3F661D7B-FD69-4DAB-B4D0-73E523D840BB}" dt="2023-03-10T02:13:47.656" v="1166"/>
          <ac:inkMkLst>
            <pc:docMk/>
            <pc:sldMk cId="548244521" sldId="271"/>
            <ac:inkMk id="4" creationId="{431599D1-6A6E-9176-9552-C6666D84922B}"/>
          </ac:inkMkLst>
        </pc:inkChg>
        <pc:inkChg chg="add mod">
          <ac:chgData name="MeiYi TAN" userId="f9f029c9-d743-4d60-9f2c-e74bdec1ab07" providerId="ADAL" clId="{3F661D7B-FD69-4DAB-B4D0-73E523D840BB}" dt="2023-03-10T02:13:47.656" v="1166"/>
          <ac:inkMkLst>
            <pc:docMk/>
            <pc:sldMk cId="548244521" sldId="271"/>
            <ac:inkMk id="6" creationId="{FF801D14-323A-1C05-D113-E1BA2EB2A808}"/>
          </ac:inkMkLst>
        </pc:inkChg>
        <pc:inkChg chg="add mod">
          <ac:chgData name="MeiYi TAN" userId="f9f029c9-d743-4d60-9f2c-e74bdec1ab07" providerId="ADAL" clId="{3F661D7B-FD69-4DAB-B4D0-73E523D840BB}" dt="2023-03-10T02:13:47.656" v="1166"/>
          <ac:inkMkLst>
            <pc:docMk/>
            <pc:sldMk cId="548244521" sldId="271"/>
            <ac:inkMk id="7" creationId="{FF4AF9DE-D344-563A-5DD4-95C5E11666F5}"/>
          </ac:inkMkLst>
        </pc:inkChg>
        <pc:inkChg chg="add mod">
          <ac:chgData name="MeiYi TAN" userId="f9f029c9-d743-4d60-9f2c-e74bdec1ab07" providerId="ADAL" clId="{3F661D7B-FD69-4DAB-B4D0-73E523D840BB}" dt="2023-03-10T02:13:47.656" v="1166"/>
          <ac:inkMkLst>
            <pc:docMk/>
            <pc:sldMk cId="548244521" sldId="271"/>
            <ac:inkMk id="8" creationId="{2FE782A7-DFCD-3C2D-B840-177DAC753BB2}"/>
          </ac:inkMkLst>
        </pc:inkChg>
        <pc:inkChg chg="add mod">
          <ac:chgData name="MeiYi TAN" userId="f9f029c9-d743-4d60-9f2c-e74bdec1ab07" providerId="ADAL" clId="{3F661D7B-FD69-4DAB-B4D0-73E523D840BB}" dt="2023-03-10T02:13:47.656" v="1166"/>
          <ac:inkMkLst>
            <pc:docMk/>
            <pc:sldMk cId="548244521" sldId="271"/>
            <ac:inkMk id="9" creationId="{BFFAC26A-70C5-1E6F-95F0-E218ED4008B7}"/>
          </ac:inkMkLst>
        </pc:inkChg>
        <pc:inkChg chg="add mod">
          <ac:chgData name="MeiYi TAN" userId="f9f029c9-d743-4d60-9f2c-e74bdec1ab07" providerId="ADAL" clId="{3F661D7B-FD69-4DAB-B4D0-73E523D840BB}" dt="2023-03-10T02:13:47.656" v="1166"/>
          <ac:inkMkLst>
            <pc:docMk/>
            <pc:sldMk cId="548244521" sldId="271"/>
            <ac:inkMk id="10" creationId="{0751D722-E0D2-F623-3BB2-D5E02BEB4AF8}"/>
          </ac:inkMkLst>
        </pc:inkChg>
        <pc:inkChg chg="add mod">
          <ac:chgData name="MeiYi TAN" userId="f9f029c9-d743-4d60-9f2c-e74bdec1ab07" providerId="ADAL" clId="{3F661D7B-FD69-4DAB-B4D0-73E523D840BB}" dt="2023-03-10T02:13:47.656" v="1166"/>
          <ac:inkMkLst>
            <pc:docMk/>
            <pc:sldMk cId="548244521" sldId="271"/>
            <ac:inkMk id="11" creationId="{50C7BDEB-89C5-0BDD-74F5-98B83F906B18}"/>
          </ac:inkMkLst>
        </pc:inkChg>
        <pc:inkChg chg="add mod">
          <ac:chgData name="MeiYi TAN" userId="f9f029c9-d743-4d60-9f2c-e74bdec1ab07" providerId="ADAL" clId="{3F661D7B-FD69-4DAB-B4D0-73E523D840BB}" dt="2023-03-10T02:13:52.462" v="1172"/>
          <ac:inkMkLst>
            <pc:docMk/>
            <pc:sldMk cId="548244521" sldId="271"/>
            <ac:inkMk id="14" creationId="{3CF9CFB0-423A-FCA1-353F-03AF68F90532}"/>
          </ac:inkMkLst>
        </pc:inkChg>
        <pc:inkChg chg="add mod">
          <ac:chgData name="MeiYi TAN" userId="f9f029c9-d743-4d60-9f2c-e74bdec1ab07" providerId="ADAL" clId="{3F661D7B-FD69-4DAB-B4D0-73E523D840BB}" dt="2023-03-10T02:13:52.462" v="1172"/>
          <ac:inkMkLst>
            <pc:docMk/>
            <pc:sldMk cId="548244521" sldId="271"/>
            <ac:inkMk id="15" creationId="{53B15D7E-FF4E-B875-A9DE-EE842E8B096D}"/>
          </ac:inkMkLst>
        </pc:inkChg>
        <pc:inkChg chg="add mod">
          <ac:chgData name="MeiYi TAN" userId="f9f029c9-d743-4d60-9f2c-e74bdec1ab07" providerId="ADAL" clId="{3F661D7B-FD69-4DAB-B4D0-73E523D840BB}" dt="2023-03-10T02:13:52.462" v="1172"/>
          <ac:inkMkLst>
            <pc:docMk/>
            <pc:sldMk cId="548244521" sldId="271"/>
            <ac:inkMk id="16" creationId="{07E8BF36-FFF9-CDE3-4D9C-C086B36E76CB}"/>
          </ac:inkMkLst>
        </pc:inkChg>
        <pc:inkChg chg="add mod">
          <ac:chgData name="MeiYi TAN" userId="f9f029c9-d743-4d60-9f2c-e74bdec1ab07" providerId="ADAL" clId="{3F661D7B-FD69-4DAB-B4D0-73E523D840BB}" dt="2023-03-10T02:13:52.462" v="1172"/>
          <ac:inkMkLst>
            <pc:docMk/>
            <pc:sldMk cId="548244521" sldId="271"/>
            <ac:inkMk id="17" creationId="{4F200E18-19BA-9049-07F7-B5EC631F8015}"/>
          </ac:inkMkLst>
        </pc:inkChg>
        <pc:inkChg chg="add mod">
          <ac:chgData name="MeiYi TAN" userId="f9f029c9-d743-4d60-9f2c-e74bdec1ab07" providerId="ADAL" clId="{3F661D7B-FD69-4DAB-B4D0-73E523D840BB}" dt="2023-03-10T02:13:52.462" v="1172"/>
          <ac:inkMkLst>
            <pc:docMk/>
            <pc:sldMk cId="548244521" sldId="271"/>
            <ac:inkMk id="18" creationId="{E45EA9F9-4468-8EE0-53F1-25104E94C2D2}"/>
          </ac:inkMkLst>
        </pc:inkChg>
        <pc:inkChg chg="add del mod">
          <ac:chgData name="MeiYi TAN" userId="f9f029c9-d743-4d60-9f2c-e74bdec1ab07" providerId="ADAL" clId="{3F661D7B-FD69-4DAB-B4D0-73E523D840BB}" dt="2023-03-10T02:15:12.249" v="1212" actId="9405"/>
          <ac:inkMkLst>
            <pc:docMk/>
            <pc:sldMk cId="548244521" sldId="271"/>
            <ac:inkMk id="21" creationId="{3B3FBBCD-F991-9929-D74C-C48437E36472}"/>
          </ac:inkMkLst>
        </pc:inkChg>
        <pc:inkChg chg="add del mod">
          <ac:chgData name="MeiYi TAN" userId="f9f029c9-d743-4d60-9f2c-e74bdec1ab07" providerId="ADAL" clId="{3F661D7B-FD69-4DAB-B4D0-73E523D840BB}" dt="2023-03-10T02:15:10.620" v="1211" actId="9405"/>
          <ac:inkMkLst>
            <pc:docMk/>
            <pc:sldMk cId="548244521" sldId="271"/>
            <ac:inkMk id="22" creationId="{39CCC9F1-B6E8-7F8D-C7D1-37A4809B08D5}"/>
          </ac:inkMkLst>
        </pc:inkChg>
        <pc:inkChg chg="add del mod">
          <ac:chgData name="MeiYi TAN" userId="f9f029c9-d743-4d60-9f2c-e74bdec1ab07" providerId="ADAL" clId="{3F661D7B-FD69-4DAB-B4D0-73E523D840BB}" dt="2023-03-10T02:15:10.243" v="1210" actId="9405"/>
          <ac:inkMkLst>
            <pc:docMk/>
            <pc:sldMk cId="548244521" sldId="271"/>
            <ac:inkMk id="23" creationId="{5832AA7B-B6A6-A04D-DFB1-DAD766F37271}"/>
          </ac:inkMkLst>
        </pc:inkChg>
        <pc:inkChg chg="add del mod">
          <ac:chgData name="MeiYi TAN" userId="f9f029c9-d743-4d60-9f2c-e74bdec1ab07" providerId="ADAL" clId="{3F661D7B-FD69-4DAB-B4D0-73E523D840BB}" dt="2023-03-10T02:15:09.911" v="1209" actId="9405"/>
          <ac:inkMkLst>
            <pc:docMk/>
            <pc:sldMk cId="548244521" sldId="271"/>
            <ac:inkMk id="24" creationId="{8E8A5DF8-DA73-CA39-566B-26276C171B66}"/>
          </ac:inkMkLst>
        </pc:inkChg>
        <pc:inkChg chg="add del mod">
          <ac:chgData name="MeiYi TAN" userId="f9f029c9-d743-4d60-9f2c-e74bdec1ab07" providerId="ADAL" clId="{3F661D7B-FD69-4DAB-B4D0-73E523D840BB}" dt="2023-03-10T02:15:09.510" v="1208" actId="9405"/>
          <ac:inkMkLst>
            <pc:docMk/>
            <pc:sldMk cId="548244521" sldId="271"/>
            <ac:inkMk id="25" creationId="{01971AE9-5FB0-2A09-4021-A6ED9FF75129}"/>
          </ac:inkMkLst>
        </pc:inkChg>
        <pc:inkChg chg="add del mod">
          <ac:chgData name="MeiYi TAN" userId="f9f029c9-d743-4d60-9f2c-e74bdec1ab07" providerId="ADAL" clId="{3F661D7B-FD69-4DAB-B4D0-73E523D840BB}" dt="2023-03-10T02:15:08.570" v="1207"/>
          <ac:inkMkLst>
            <pc:docMk/>
            <pc:sldMk cId="548244521" sldId="271"/>
            <ac:inkMk id="26" creationId="{9C9F173C-0E40-431F-E091-32217E7B9AC7}"/>
          </ac:inkMkLst>
        </pc:inkChg>
        <pc:inkChg chg="add del mod">
          <ac:chgData name="MeiYi TAN" userId="f9f029c9-d743-4d60-9f2c-e74bdec1ab07" providerId="ADAL" clId="{3F661D7B-FD69-4DAB-B4D0-73E523D840BB}" dt="2023-03-10T02:15:29.367" v="1220" actId="9405"/>
          <ac:inkMkLst>
            <pc:docMk/>
            <pc:sldMk cId="548244521" sldId="271"/>
            <ac:inkMk id="28" creationId="{563BEC88-2930-0F37-64E0-3D506076AF32}"/>
          </ac:inkMkLst>
        </pc:inkChg>
        <pc:inkChg chg="add del mod">
          <ac:chgData name="MeiYi TAN" userId="f9f029c9-d743-4d60-9f2c-e74bdec1ab07" providerId="ADAL" clId="{3F661D7B-FD69-4DAB-B4D0-73E523D840BB}" dt="2023-03-10T02:15:29.028" v="1219" actId="9405"/>
          <ac:inkMkLst>
            <pc:docMk/>
            <pc:sldMk cId="548244521" sldId="271"/>
            <ac:inkMk id="29" creationId="{34B85A11-B463-EB6B-7CAE-D04CCAD6680C}"/>
          </ac:inkMkLst>
        </pc:inkChg>
        <pc:inkChg chg="add del mod">
          <ac:chgData name="MeiYi TAN" userId="f9f029c9-d743-4d60-9f2c-e74bdec1ab07" providerId="ADAL" clId="{3F661D7B-FD69-4DAB-B4D0-73E523D840BB}" dt="2023-03-10T02:15:27.123" v="1218"/>
          <ac:inkMkLst>
            <pc:docMk/>
            <pc:sldMk cId="548244521" sldId="271"/>
            <ac:inkMk id="30" creationId="{0136BD17-1991-0C42-2A78-39BA8138407B}"/>
          </ac:inkMkLst>
        </pc:inkChg>
        <pc:inkChg chg="add">
          <ac:chgData name="MeiYi TAN" userId="f9f029c9-d743-4d60-9f2c-e74bdec1ab07" providerId="ADAL" clId="{3F661D7B-FD69-4DAB-B4D0-73E523D840BB}" dt="2023-03-10T02:15:33.771" v="1221" actId="9405"/>
          <ac:inkMkLst>
            <pc:docMk/>
            <pc:sldMk cId="548244521" sldId="271"/>
            <ac:inkMk id="32" creationId="{C6716F2C-4BF5-F51E-756B-BA6B6AAED9A3}"/>
          </ac:inkMkLst>
        </pc:inkChg>
        <pc:inkChg chg="add mod">
          <ac:chgData name="MeiYi TAN" userId="f9f029c9-d743-4d60-9f2c-e74bdec1ab07" providerId="ADAL" clId="{3F661D7B-FD69-4DAB-B4D0-73E523D840BB}" dt="2023-03-10T02:15:58.616" v="1227"/>
          <ac:inkMkLst>
            <pc:docMk/>
            <pc:sldMk cId="548244521" sldId="271"/>
            <ac:inkMk id="33" creationId="{F82C423D-B7F4-BE2A-D51D-0177582B934A}"/>
          </ac:inkMkLst>
        </pc:inkChg>
        <pc:inkChg chg="add mod">
          <ac:chgData name="MeiYi TAN" userId="f9f029c9-d743-4d60-9f2c-e74bdec1ab07" providerId="ADAL" clId="{3F661D7B-FD69-4DAB-B4D0-73E523D840BB}" dt="2023-03-10T02:15:58.616" v="1227"/>
          <ac:inkMkLst>
            <pc:docMk/>
            <pc:sldMk cId="548244521" sldId="271"/>
            <ac:inkMk id="34" creationId="{8BD9773E-A4C7-7E66-844E-C97414819958}"/>
          </ac:inkMkLst>
        </pc:inkChg>
        <pc:inkChg chg="add mod">
          <ac:chgData name="MeiYi TAN" userId="f9f029c9-d743-4d60-9f2c-e74bdec1ab07" providerId="ADAL" clId="{3F661D7B-FD69-4DAB-B4D0-73E523D840BB}" dt="2023-03-10T02:15:58.616" v="1227"/>
          <ac:inkMkLst>
            <pc:docMk/>
            <pc:sldMk cId="548244521" sldId="271"/>
            <ac:inkMk id="35" creationId="{8E4CAF63-1700-9F88-8657-416073D8E13B}"/>
          </ac:inkMkLst>
        </pc:inkChg>
        <pc:inkChg chg="add mod">
          <ac:chgData name="MeiYi TAN" userId="f9f029c9-d743-4d60-9f2c-e74bdec1ab07" providerId="ADAL" clId="{3F661D7B-FD69-4DAB-B4D0-73E523D840BB}" dt="2023-03-10T02:15:58.616" v="1227"/>
          <ac:inkMkLst>
            <pc:docMk/>
            <pc:sldMk cId="548244521" sldId="271"/>
            <ac:inkMk id="36" creationId="{720A10E0-D994-8556-8E94-26C42FF91599}"/>
          </ac:inkMkLst>
        </pc:inkChg>
        <pc:inkChg chg="add">
          <ac:chgData name="MeiYi TAN" userId="f9f029c9-d743-4d60-9f2c-e74bdec1ab07" providerId="ADAL" clId="{3F661D7B-FD69-4DAB-B4D0-73E523D840BB}" dt="2023-03-10T02:16:25.034" v="1228" actId="9405"/>
          <ac:inkMkLst>
            <pc:docMk/>
            <pc:sldMk cId="548244521" sldId="271"/>
            <ac:inkMk id="38" creationId="{C2489E35-F863-6A2E-A556-8EC37E6F49DF}"/>
          </ac:inkMkLst>
        </pc:inkChg>
        <pc:inkChg chg="add">
          <ac:chgData name="MeiYi TAN" userId="f9f029c9-d743-4d60-9f2c-e74bdec1ab07" providerId="ADAL" clId="{3F661D7B-FD69-4DAB-B4D0-73E523D840BB}" dt="2023-03-10T02:16:30.048" v="1229" actId="9405"/>
          <ac:inkMkLst>
            <pc:docMk/>
            <pc:sldMk cId="548244521" sldId="271"/>
            <ac:inkMk id="39" creationId="{6352129D-F823-1527-6B18-A3FB6A2E7844}"/>
          </ac:inkMkLst>
        </pc:inkChg>
        <pc:inkChg chg="add">
          <ac:chgData name="MeiYi TAN" userId="f9f029c9-d743-4d60-9f2c-e74bdec1ab07" providerId="ADAL" clId="{3F661D7B-FD69-4DAB-B4D0-73E523D840BB}" dt="2023-03-10T02:16:33.912" v="1230" actId="9405"/>
          <ac:inkMkLst>
            <pc:docMk/>
            <pc:sldMk cId="548244521" sldId="271"/>
            <ac:inkMk id="40" creationId="{9239B190-281B-A894-69BA-10D3AF727E34}"/>
          </ac:inkMkLst>
        </pc:inkChg>
      </pc:sldChg>
      <pc:sldChg chg="addSp delSp modSp add del mod">
        <pc:chgData name="MeiYi TAN" userId="f9f029c9-d743-4d60-9f2c-e74bdec1ab07" providerId="ADAL" clId="{3F661D7B-FD69-4DAB-B4D0-73E523D840BB}" dt="2023-03-10T02:22:48.216" v="1428" actId="47"/>
        <pc:sldMkLst>
          <pc:docMk/>
          <pc:sldMk cId="462042061" sldId="272"/>
        </pc:sldMkLst>
        <pc:spChg chg="add mod">
          <ac:chgData name="MeiYi TAN" userId="f9f029c9-d743-4d60-9f2c-e74bdec1ab07" providerId="ADAL" clId="{3F661D7B-FD69-4DAB-B4D0-73E523D840BB}" dt="2023-03-09T14:01:08.603" v="39"/>
          <ac:spMkLst>
            <pc:docMk/>
            <pc:sldMk cId="462042061" sldId="272"/>
            <ac:spMk id="2" creationId="{640DD799-0EC9-3AAF-C127-611FA3ADF40A}"/>
          </ac:spMkLst>
        </pc:spChg>
        <pc:spChg chg="del">
          <ac:chgData name="MeiYi TAN" userId="f9f029c9-d743-4d60-9f2c-e74bdec1ab07" providerId="ADAL" clId="{3F661D7B-FD69-4DAB-B4D0-73E523D840BB}" dt="2023-03-09T14:01:08.398" v="38" actId="478"/>
          <ac:spMkLst>
            <pc:docMk/>
            <pc:sldMk cId="462042061" sldId="272"/>
            <ac:spMk id="7" creationId="{1FA58171-69C3-4C3C-B798-53F150457A45}"/>
          </ac:spMkLst>
        </pc:spChg>
      </pc:sldChg>
      <pc:sldChg chg="addSp delSp modSp add del mod">
        <pc:chgData name="MeiYi TAN" userId="f9f029c9-d743-4d60-9f2c-e74bdec1ab07" providerId="ADAL" clId="{3F661D7B-FD69-4DAB-B4D0-73E523D840BB}" dt="2023-03-10T02:22:50.730" v="1429" actId="47"/>
        <pc:sldMkLst>
          <pc:docMk/>
          <pc:sldMk cId="2474284950" sldId="273"/>
        </pc:sldMkLst>
        <pc:spChg chg="add mod">
          <ac:chgData name="MeiYi TAN" userId="f9f029c9-d743-4d60-9f2c-e74bdec1ab07" providerId="ADAL" clId="{3F661D7B-FD69-4DAB-B4D0-73E523D840BB}" dt="2023-03-09T14:01:05.662" v="37"/>
          <ac:spMkLst>
            <pc:docMk/>
            <pc:sldMk cId="2474284950" sldId="273"/>
            <ac:spMk id="2" creationId="{79D097FB-310A-44F7-44E5-E0AE7C825518}"/>
          </ac:spMkLst>
        </pc:spChg>
        <pc:spChg chg="del">
          <ac:chgData name="MeiYi TAN" userId="f9f029c9-d743-4d60-9f2c-e74bdec1ab07" providerId="ADAL" clId="{3F661D7B-FD69-4DAB-B4D0-73E523D840BB}" dt="2023-03-09T14:01:05.469" v="36" actId="478"/>
          <ac:spMkLst>
            <pc:docMk/>
            <pc:sldMk cId="2474284950" sldId="273"/>
            <ac:spMk id="7" creationId="{1FA58171-69C3-4C3C-B798-53F150457A45}"/>
          </ac:spMkLst>
        </pc:spChg>
      </pc:sldChg>
      <pc:sldChg chg="addSp delSp modSp add del mod">
        <pc:chgData name="MeiYi TAN" userId="f9f029c9-d743-4d60-9f2c-e74bdec1ab07" providerId="ADAL" clId="{3F661D7B-FD69-4DAB-B4D0-73E523D840BB}" dt="2023-03-10T02:22:59.366" v="1430" actId="47"/>
        <pc:sldMkLst>
          <pc:docMk/>
          <pc:sldMk cId="29444046" sldId="274"/>
        </pc:sldMkLst>
        <pc:spChg chg="add mod">
          <ac:chgData name="MeiYi TAN" userId="f9f029c9-d743-4d60-9f2c-e74bdec1ab07" providerId="ADAL" clId="{3F661D7B-FD69-4DAB-B4D0-73E523D840BB}" dt="2023-03-09T14:01:01.503" v="35"/>
          <ac:spMkLst>
            <pc:docMk/>
            <pc:sldMk cId="29444046" sldId="274"/>
            <ac:spMk id="2" creationId="{8E8EBB32-C17A-2ED8-25F2-07C39238FC80}"/>
          </ac:spMkLst>
        </pc:spChg>
        <pc:spChg chg="del">
          <ac:chgData name="MeiYi TAN" userId="f9f029c9-d743-4d60-9f2c-e74bdec1ab07" providerId="ADAL" clId="{3F661D7B-FD69-4DAB-B4D0-73E523D840BB}" dt="2023-03-09T14:01:01.314" v="34" actId="478"/>
          <ac:spMkLst>
            <pc:docMk/>
            <pc:sldMk cId="29444046" sldId="274"/>
            <ac:spMk id="7" creationId="{1FA58171-69C3-4C3C-B798-53F150457A45}"/>
          </ac:spMkLst>
        </pc:spChg>
      </pc:sldChg>
      <pc:sldChg chg="addSp delSp modSp add del mod">
        <pc:chgData name="MeiYi TAN" userId="f9f029c9-d743-4d60-9f2c-e74bdec1ab07" providerId="ADAL" clId="{3F661D7B-FD69-4DAB-B4D0-73E523D840BB}" dt="2023-03-10T02:23:00.749" v="1431" actId="47"/>
        <pc:sldMkLst>
          <pc:docMk/>
          <pc:sldMk cId="1881192503" sldId="275"/>
        </pc:sldMkLst>
        <pc:spChg chg="add mod">
          <ac:chgData name="MeiYi TAN" userId="f9f029c9-d743-4d60-9f2c-e74bdec1ab07" providerId="ADAL" clId="{3F661D7B-FD69-4DAB-B4D0-73E523D840BB}" dt="2023-03-09T14:00:58.987" v="33"/>
          <ac:spMkLst>
            <pc:docMk/>
            <pc:sldMk cId="1881192503" sldId="275"/>
            <ac:spMk id="2" creationId="{6D237367-7B9D-BAA0-DB2A-79C5A8F83C8D}"/>
          </ac:spMkLst>
        </pc:spChg>
        <pc:spChg chg="del">
          <ac:chgData name="MeiYi TAN" userId="f9f029c9-d743-4d60-9f2c-e74bdec1ab07" providerId="ADAL" clId="{3F661D7B-FD69-4DAB-B4D0-73E523D840BB}" dt="2023-03-09T14:00:58.800" v="32" actId="478"/>
          <ac:spMkLst>
            <pc:docMk/>
            <pc:sldMk cId="1881192503" sldId="275"/>
            <ac:spMk id="7" creationId="{1FA58171-69C3-4C3C-B798-53F150457A45}"/>
          </ac:spMkLst>
        </pc:spChg>
      </pc:sldChg>
      <pc:sldChg chg="addSp delSp modSp add mod">
        <pc:chgData name="MeiYi TAN" userId="f9f029c9-d743-4d60-9f2c-e74bdec1ab07" providerId="ADAL" clId="{3F661D7B-FD69-4DAB-B4D0-73E523D840BB}" dt="2023-03-10T02:35:44" v="1913" actId="113"/>
        <pc:sldMkLst>
          <pc:docMk/>
          <pc:sldMk cId="2495716913" sldId="276"/>
        </pc:sldMkLst>
        <pc:spChg chg="add mod">
          <ac:chgData name="MeiYi TAN" userId="f9f029c9-d743-4d60-9f2c-e74bdec1ab07" providerId="ADAL" clId="{3F661D7B-FD69-4DAB-B4D0-73E523D840BB}" dt="2023-03-09T14:00:56.266" v="31"/>
          <ac:spMkLst>
            <pc:docMk/>
            <pc:sldMk cId="2495716913" sldId="276"/>
            <ac:spMk id="2" creationId="{69D64924-3E96-78F1-82A2-AD1133C26E54}"/>
          </ac:spMkLst>
        </pc:spChg>
        <pc:spChg chg="del">
          <ac:chgData name="MeiYi TAN" userId="f9f029c9-d743-4d60-9f2c-e74bdec1ab07" providerId="ADAL" clId="{3F661D7B-FD69-4DAB-B4D0-73E523D840BB}" dt="2023-03-09T14:00:56.037" v="30" actId="478"/>
          <ac:spMkLst>
            <pc:docMk/>
            <pc:sldMk cId="2495716913" sldId="276"/>
            <ac:spMk id="4" creationId="{89D82520-5C4B-4FED-831C-105560102665}"/>
          </ac:spMkLst>
        </pc:spChg>
        <pc:spChg chg="mod">
          <ac:chgData name="MeiYi TAN" userId="f9f029c9-d743-4d60-9f2c-e74bdec1ab07" providerId="ADAL" clId="{3F661D7B-FD69-4DAB-B4D0-73E523D840BB}" dt="2023-03-10T02:35:44" v="1913" actId="113"/>
          <ac:spMkLst>
            <pc:docMk/>
            <pc:sldMk cId="2495716913" sldId="276"/>
            <ac:spMk id="5" creationId="{551C254A-C176-42A8-BCE9-100E1248DA78}"/>
          </ac:spMkLst>
        </pc:spChg>
        <pc:grpChg chg="mod">
          <ac:chgData name="MeiYi TAN" userId="f9f029c9-d743-4d60-9f2c-e74bdec1ab07" providerId="ADAL" clId="{3F661D7B-FD69-4DAB-B4D0-73E523D840BB}" dt="2023-03-10T02:23:26.424" v="1432" actId="1076"/>
          <ac:grpSpMkLst>
            <pc:docMk/>
            <pc:sldMk cId="2495716913" sldId="276"/>
            <ac:grpSpMk id="95" creationId="{00000000-0000-0000-0000-000000000000}"/>
          </ac:grpSpMkLst>
        </pc:grpChg>
        <pc:grpChg chg="mod">
          <ac:chgData name="MeiYi TAN" userId="f9f029c9-d743-4d60-9f2c-e74bdec1ab07" providerId="ADAL" clId="{3F661D7B-FD69-4DAB-B4D0-73E523D840BB}" dt="2023-03-10T02:23:26.424" v="1432" actId="1076"/>
          <ac:grpSpMkLst>
            <pc:docMk/>
            <pc:sldMk cId="2495716913" sldId="276"/>
            <ac:grpSpMk id="119" creationId="{00000000-0000-0000-0000-000000000000}"/>
          </ac:grpSpMkLst>
        </pc:grpChg>
        <pc:grpChg chg="mod">
          <ac:chgData name="MeiYi TAN" userId="f9f029c9-d743-4d60-9f2c-e74bdec1ab07" providerId="ADAL" clId="{3F661D7B-FD69-4DAB-B4D0-73E523D840BB}" dt="2023-03-10T02:23:26.424" v="1432" actId="1076"/>
          <ac:grpSpMkLst>
            <pc:docMk/>
            <pc:sldMk cId="2495716913" sldId="276"/>
            <ac:grpSpMk id="139" creationId="{00000000-0000-0000-0000-000000000000}"/>
          </ac:grpSpMkLst>
        </pc:grpChg>
      </pc:sldChg>
      <pc:sldChg chg="addSp delSp modSp add mod">
        <pc:chgData name="MeiYi TAN" userId="f9f029c9-d743-4d60-9f2c-e74bdec1ab07" providerId="ADAL" clId="{3F661D7B-FD69-4DAB-B4D0-73E523D840BB}" dt="2023-03-10T02:35:49.173" v="1914" actId="113"/>
        <pc:sldMkLst>
          <pc:docMk/>
          <pc:sldMk cId="2924914058" sldId="277"/>
        </pc:sldMkLst>
        <pc:spChg chg="add mod">
          <ac:chgData name="MeiYi TAN" userId="f9f029c9-d743-4d60-9f2c-e74bdec1ab07" providerId="ADAL" clId="{3F661D7B-FD69-4DAB-B4D0-73E523D840BB}" dt="2023-03-09T14:00:51.675" v="29"/>
          <ac:spMkLst>
            <pc:docMk/>
            <pc:sldMk cId="2924914058" sldId="277"/>
            <ac:spMk id="2" creationId="{CB0EC9F1-EA8A-47CB-880C-008469DD68F5}"/>
          </ac:spMkLst>
        </pc:spChg>
        <pc:spChg chg="del">
          <ac:chgData name="MeiYi TAN" userId="f9f029c9-d743-4d60-9f2c-e74bdec1ab07" providerId="ADAL" clId="{3F661D7B-FD69-4DAB-B4D0-73E523D840BB}" dt="2023-03-09T14:00:51.512" v="28" actId="478"/>
          <ac:spMkLst>
            <pc:docMk/>
            <pc:sldMk cId="2924914058" sldId="277"/>
            <ac:spMk id="4" creationId="{89D82520-5C4B-4FED-831C-105560102665}"/>
          </ac:spMkLst>
        </pc:spChg>
        <pc:spChg chg="mod">
          <ac:chgData name="MeiYi TAN" userId="f9f029c9-d743-4d60-9f2c-e74bdec1ab07" providerId="ADAL" clId="{3F661D7B-FD69-4DAB-B4D0-73E523D840BB}" dt="2023-03-10T02:35:49.173" v="1914" actId="113"/>
          <ac:spMkLst>
            <pc:docMk/>
            <pc:sldMk cId="2924914058" sldId="277"/>
            <ac:spMk id="5" creationId="{551C254A-C176-42A8-BCE9-100E1248DA78}"/>
          </ac:spMkLst>
        </pc:spChg>
      </pc:sldChg>
      <pc:sldChg chg="modSp mod">
        <pc:chgData name="MeiYi TAN" userId="f9f029c9-d743-4d60-9f2c-e74bdec1ab07" providerId="ADAL" clId="{3F661D7B-FD69-4DAB-B4D0-73E523D840BB}" dt="2023-03-09T14:05:04.617" v="68" actId="20577"/>
        <pc:sldMkLst>
          <pc:docMk/>
          <pc:sldMk cId="3000480193" sldId="288"/>
        </pc:sldMkLst>
        <pc:spChg chg="mod">
          <ac:chgData name="MeiYi TAN" userId="f9f029c9-d743-4d60-9f2c-e74bdec1ab07" providerId="ADAL" clId="{3F661D7B-FD69-4DAB-B4D0-73E523D840BB}" dt="2023-03-09T14:05:04.617" v="68" actId="20577"/>
          <ac:spMkLst>
            <pc:docMk/>
            <pc:sldMk cId="3000480193" sldId="288"/>
            <ac:spMk id="5" creationId="{00000000-0000-0000-0000-000000000000}"/>
          </ac:spMkLst>
        </pc:spChg>
      </pc:sldChg>
      <pc:sldChg chg="modSp mod">
        <pc:chgData name="MeiYi TAN" userId="f9f029c9-d743-4d60-9f2c-e74bdec1ab07" providerId="ADAL" clId="{3F661D7B-FD69-4DAB-B4D0-73E523D840BB}" dt="2023-03-09T13:59:16.003" v="22"/>
        <pc:sldMkLst>
          <pc:docMk/>
          <pc:sldMk cId="2226349418" sldId="292"/>
        </pc:sldMkLst>
        <pc:spChg chg="mod">
          <ac:chgData name="MeiYi TAN" userId="f9f029c9-d743-4d60-9f2c-e74bdec1ab07" providerId="ADAL" clId="{3F661D7B-FD69-4DAB-B4D0-73E523D840BB}" dt="2023-03-09T13:59:16.003" v="22"/>
          <ac:spMkLst>
            <pc:docMk/>
            <pc:sldMk cId="2226349418" sldId="292"/>
            <ac:spMk id="21" creationId="{8E7845BC-DC72-44E1-BABF-6AFB4DC3022D}"/>
          </ac:spMkLst>
        </pc:spChg>
        <pc:spChg chg="mod">
          <ac:chgData name="MeiYi TAN" userId="f9f029c9-d743-4d60-9f2c-e74bdec1ab07" providerId="ADAL" clId="{3F661D7B-FD69-4DAB-B4D0-73E523D840BB}" dt="2023-03-09T13:49:28.619" v="21" actId="6549"/>
          <ac:spMkLst>
            <pc:docMk/>
            <pc:sldMk cId="2226349418" sldId="292"/>
            <ac:spMk id="22" creationId="{046BE2BE-401B-43B6-9F59-E6AE635E14BD}"/>
          </ac:spMkLst>
        </pc:spChg>
      </pc:sldChg>
      <pc:sldChg chg="addSp delSp add del mod delAnim">
        <pc:chgData name="MeiYi TAN" userId="f9f029c9-d743-4d60-9f2c-e74bdec1ab07" providerId="ADAL" clId="{3F661D7B-FD69-4DAB-B4D0-73E523D840BB}" dt="2023-03-10T02:24:04.410" v="1433" actId="47"/>
        <pc:sldMkLst>
          <pc:docMk/>
          <pc:sldMk cId="2891758509" sldId="293"/>
        </pc:sldMkLst>
        <pc:spChg chg="del">
          <ac:chgData name="MeiYi TAN" userId="f9f029c9-d743-4d60-9f2c-e74bdec1ab07" providerId="ADAL" clId="{3F661D7B-FD69-4DAB-B4D0-73E523D840BB}" dt="2023-03-09T14:03:06.411" v="59" actId="478"/>
          <ac:spMkLst>
            <pc:docMk/>
            <pc:sldMk cId="2891758509" sldId="293"/>
            <ac:spMk id="5" creationId="{551C254A-C176-42A8-BCE9-100E1248DA78}"/>
          </ac:spMkLst>
        </pc:spChg>
        <pc:grpChg chg="del">
          <ac:chgData name="MeiYi TAN" userId="f9f029c9-d743-4d60-9f2c-e74bdec1ab07" providerId="ADAL" clId="{3F661D7B-FD69-4DAB-B4D0-73E523D840BB}" dt="2023-03-09T14:03:06.411" v="59" actId="478"/>
          <ac:grpSpMkLst>
            <pc:docMk/>
            <pc:sldMk cId="2891758509" sldId="293"/>
            <ac:grpSpMk id="73" creationId="{00000000-0000-0000-0000-000000000000}"/>
          </ac:grpSpMkLst>
        </pc:grpChg>
        <pc:grpChg chg="del">
          <ac:chgData name="MeiYi TAN" userId="f9f029c9-d743-4d60-9f2c-e74bdec1ab07" providerId="ADAL" clId="{3F661D7B-FD69-4DAB-B4D0-73E523D840BB}" dt="2023-03-09T14:03:06.411" v="59" actId="478"/>
          <ac:grpSpMkLst>
            <pc:docMk/>
            <pc:sldMk cId="2891758509" sldId="293"/>
            <ac:grpSpMk id="109" creationId="{00000000-0000-0000-0000-000000000000}"/>
          </ac:grpSpMkLst>
        </pc:grpChg>
        <pc:grpChg chg="del">
          <ac:chgData name="MeiYi TAN" userId="f9f029c9-d743-4d60-9f2c-e74bdec1ab07" providerId="ADAL" clId="{3F661D7B-FD69-4DAB-B4D0-73E523D840BB}" dt="2023-03-09T14:03:06.411" v="59" actId="478"/>
          <ac:grpSpMkLst>
            <pc:docMk/>
            <pc:sldMk cId="2891758509" sldId="293"/>
            <ac:grpSpMk id="253" creationId="{00000000-0000-0000-0000-000000000000}"/>
          </ac:grpSpMkLst>
        </pc:grpChg>
        <pc:grpChg chg="del">
          <ac:chgData name="MeiYi TAN" userId="f9f029c9-d743-4d60-9f2c-e74bdec1ab07" providerId="ADAL" clId="{3F661D7B-FD69-4DAB-B4D0-73E523D840BB}" dt="2023-03-09T14:03:06.411" v="59" actId="478"/>
          <ac:grpSpMkLst>
            <pc:docMk/>
            <pc:sldMk cId="2891758509" sldId="293"/>
            <ac:grpSpMk id="254" creationId="{00000000-0000-0000-0000-000000000000}"/>
          </ac:grpSpMkLst>
        </pc:grpChg>
        <pc:grpChg chg="del">
          <ac:chgData name="MeiYi TAN" userId="f9f029c9-d743-4d60-9f2c-e74bdec1ab07" providerId="ADAL" clId="{3F661D7B-FD69-4DAB-B4D0-73E523D840BB}" dt="2023-03-09T14:03:06.411" v="59" actId="478"/>
          <ac:grpSpMkLst>
            <pc:docMk/>
            <pc:sldMk cId="2891758509" sldId="293"/>
            <ac:grpSpMk id="452" creationId="{00000000-0000-0000-0000-000000000000}"/>
          </ac:grpSpMkLst>
        </pc:grpChg>
        <pc:picChg chg="add">
          <ac:chgData name="MeiYi TAN" userId="f9f029c9-d743-4d60-9f2c-e74bdec1ab07" providerId="ADAL" clId="{3F661D7B-FD69-4DAB-B4D0-73E523D840BB}" dt="2023-03-09T14:03:14.240" v="60" actId="22"/>
          <ac:picMkLst>
            <pc:docMk/>
            <pc:sldMk cId="2891758509" sldId="293"/>
            <ac:picMk id="4" creationId="{44A8A04A-9D15-9DD6-4395-94F92D4E5763}"/>
          </ac:picMkLst>
        </pc:picChg>
        <pc:inkChg chg="del">
          <ac:chgData name="MeiYi TAN" userId="f9f029c9-d743-4d60-9f2c-e74bdec1ab07" providerId="ADAL" clId="{3F661D7B-FD69-4DAB-B4D0-73E523D840BB}" dt="2023-03-09T14:03:06.411" v="59" actId="478"/>
          <ac:inkMkLst>
            <pc:docMk/>
            <pc:sldMk cId="2891758509" sldId="293"/>
            <ac:inkMk id="11" creationId="{00000000-0000-0000-0000-000000000000}"/>
          </ac:inkMkLst>
        </pc:inkChg>
        <pc:inkChg chg="del">
          <ac:chgData name="MeiYi TAN" userId="f9f029c9-d743-4d60-9f2c-e74bdec1ab07" providerId="ADAL" clId="{3F661D7B-FD69-4DAB-B4D0-73E523D840BB}" dt="2023-03-09T14:03:06.411" v="59" actId="478"/>
          <ac:inkMkLst>
            <pc:docMk/>
            <pc:sldMk cId="2891758509" sldId="293"/>
            <ac:inkMk id="114" creationId="{00000000-0000-0000-0000-000000000000}"/>
          </ac:inkMkLst>
        </pc:inkChg>
        <pc:inkChg chg="del">
          <ac:chgData name="MeiYi TAN" userId="f9f029c9-d743-4d60-9f2c-e74bdec1ab07" providerId="ADAL" clId="{3F661D7B-FD69-4DAB-B4D0-73E523D840BB}" dt="2023-03-09T14:03:06.411" v="59" actId="478"/>
          <ac:inkMkLst>
            <pc:docMk/>
            <pc:sldMk cId="2891758509" sldId="293"/>
            <ac:inkMk id="198" creationId="{00000000-0000-0000-0000-000000000000}"/>
          </ac:inkMkLst>
        </pc:inkChg>
        <pc:inkChg chg="del">
          <ac:chgData name="MeiYi TAN" userId="f9f029c9-d743-4d60-9f2c-e74bdec1ab07" providerId="ADAL" clId="{3F661D7B-FD69-4DAB-B4D0-73E523D840BB}" dt="2023-03-09T14:03:06.411" v="59" actId="478"/>
          <ac:inkMkLst>
            <pc:docMk/>
            <pc:sldMk cId="2891758509" sldId="293"/>
            <ac:inkMk id="255" creationId="{00000000-0000-0000-0000-000000000000}"/>
          </ac:inkMkLst>
        </pc:inkChg>
      </pc:sldChg>
      <pc:sldChg chg="modSp add mod">
        <pc:chgData name="MeiYi TAN" userId="f9f029c9-d743-4d60-9f2c-e74bdec1ab07" providerId="ADAL" clId="{3F661D7B-FD69-4DAB-B4D0-73E523D840BB}" dt="2023-03-10T02:05:10.620" v="822" actId="113"/>
        <pc:sldMkLst>
          <pc:docMk/>
          <pc:sldMk cId="134405350" sldId="294"/>
        </pc:sldMkLst>
        <pc:spChg chg="mod">
          <ac:chgData name="MeiYi TAN" userId="f9f029c9-d743-4d60-9f2c-e74bdec1ab07" providerId="ADAL" clId="{3F661D7B-FD69-4DAB-B4D0-73E523D840BB}" dt="2023-03-10T02:05:10.620" v="822" actId="113"/>
          <ac:spMkLst>
            <pc:docMk/>
            <pc:sldMk cId="134405350" sldId="294"/>
            <ac:spMk id="5" creationId="{551C254A-C176-42A8-BCE9-100E1248DA78}"/>
          </ac:spMkLst>
        </pc:spChg>
      </pc:sldChg>
      <pc:sldChg chg="del">
        <pc:chgData name="MeiYi TAN" userId="f9f029c9-d743-4d60-9f2c-e74bdec1ab07" providerId="ADAL" clId="{3F661D7B-FD69-4DAB-B4D0-73E523D840BB}" dt="2023-03-09T14:01:34.084" v="48" actId="47"/>
        <pc:sldMkLst>
          <pc:docMk/>
          <pc:sldMk cId="1941661573" sldId="295"/>
        </pc:sldMkLst>
      </pc:sldChg>
      <pc:sldChg chg="addSp delSp modSp add mod modAnim">
        <pc:chgData name="MeiYi TAN" userId="f9f029c9-d743-4d60-9f2c-e74bdec1ab07" providerId="ADAL" clId="{3F661D7B-FD69-4DAB-B4D0-73E523D840BB}" dt="2023-03-10T02:04:55.569" v="821" actId="478"/>
        <pc:sldMkLst>
          <pc:docMk/>
          <pc:sldMk cId="3918220807" sldId="295"/>
        </pc:sldMkLst>
        <pc:spChg chg="add mod">
          <ac:chgData name="MeiYi TAN" userId="f9f029c9-d743-4d60-9f2c-e74bdec1ab07" providerId="ADAL" clId="{3F661D7B-FD69-4DAB-B4D0-73E523D840BB}" dt="2023-03-10T00:42:12.735" v="662" actId="6549"/>
          <ac:spMkLst>
            <pc:docMk/>
            <pc:sldMk cId="3918220807" sldId="295"/>
            <ac:spMk id="3" creationId="{E0C8C692-BA50-AAE3-D336-6E4694FB8E2F}"/>
          </ac:spMkLst>
        </pc:spChg>
        <pc:spChg chg="add mod">
          <ac:chgData name="MeiYi TAN" userId="f9f029c9-d743-4d60-9f2c-e74bdec1ab07" providerId="ADAL" clId="{3F661D7B-FD69-4DAB-B4D0-73E523D840BB}" dt="2023-03-10T01:54:58.695" v="697" actId="1076"/>
          <ac:spMkLst>
            <pc:docMk/>
            <pc:sldMk cId="3918220807" sldId="295"/>
            <ac:spMk id="5" creationId="{F15D4906-3C25-0090-B9C5-C199DA6E705E}"/>
          </ac:spMkLst>
        </pc:spChg>
        <pc:spChg chg="add mod">
          <ac:chgData name="MeiYi TAN" userId="f9f029c9-d743-4d60-9f2c-e74bdec1ab07" providerId="ADAL" clId="{3F661D7B-FD69-4DAB-B4D0-73E523D840BB}" dt="2023-03-10T02:02:58.780" v="742" actId="20577"/>
          <ac:spMkLst>
            <pc:docMk/>
            <pc:sldMk cId="3918220807" sldId="295"/>
            <ac:spMk id="55" creationId="{083D7C80-AA59-3327-8AE4-4CF8B53B8595}"/>
          </ac:spMkLst>
        </pc:spChg>
        <pc:spChg chg="add mod">
          <ac:chgData name="MeiYi TAN" userId="f9f029c9-d743-4d60-9f2c-e74bdec1ab07" providerId="ADAL" clId="{3F661D7B-FD69-4DAB-B4D0-73E523D840BB}" dt="2023-03-10T02:03:47.012" v="778" actId="1076"/>
          <ac:spMkLst>
            <pc:docMk/>
            <pc:sldMk cId="3918220807" sldId="295"/>
            <ac:spMk id="56" creationId="{4CE797ED-B93F-96C3-F649-91744FF1CF1B}"/>
          </ac:spMkLst>
        </pc:spChg>
        <pc:spChg chg="add mod">
          <ac:chgData name="MeiYi TAN" userId="f9f029c9-d743-4d60-9f2c-e74bdec1ab07" providerId="ADAL" clId="{3F661D7B-FD69-4DAB-B4D0-73E523D840BB}" dt="2023-03-10T02:04:17.210" v="791" actId="1076"/>
          <ac:spMkLst>
            <pc:docMk/>
            <pc:sldMk cId="3918220807" sldId="295"/>
            <ac:spMk id="57" creationId="{F7B7225E-CAAB-F0A2-B6C8-5A2D6C608A70}"/>
          </ac:spMkLst>
        </pc:spChg>
        <pc:spChg chg="add mod">
          <ac:chgData name="MeiYi TAN" userId="f9f029c9-d743-4d60-9f2c-e74bdec1ab07" providerId="ADAL" clId="{3F661D7B-FD69-4DAB-B4D0-73E523D840BB}" dt="2023-03-10T02:04:35.742" v="811" actId="1076"/>
          <ac:spMkLst>
            <pc:docMk/>
            <pc:sldMk cId="3918220807" sldId="295"/>
            <ac:spMk id="58" creationId="{C745D9B3-D65A-287D-DAAD-0E62CD02FA46}"/>
          </ac:spMkLst>
        </pc:spChg>
        <pc:spChg chg="add mod">
          <ac:chgData name="MeiYi TAN" userId="f9f029c9-d743-4d60-9f2c-e74bdec1ab07" providerId="ADAL" clId="{3F661D7B-FD69-4DAB-B4D0-73E523D840BB}" dt="2023-03-10T02:04:49.227" v="820" actId="20577"/>
          <ac:spMkLst>
            <pc:docMk/>
            <pc:sldMk cId="3918220807" sldId="295"/>
            <ac:spMk id="59" creationId="{4A2453AF-37AE-196B-A9DD-92C21FCF13A9}"/>
          </ac:spMkLst>
        </pc:spChg>
        <pc:grpChg chg="del mod">
          <ac:chgData name="MeiYi TAN" userId="f9f029c9-d743-4d60-9f2c-e74bdec1ab07" providerId="ADAL" clId="{3F661D7B-FD69-4DAB-B4D0-73E523D840BB}" dt="2023-03-10T00:42:31.133" v="669"/>
          <ac:grpSpMkLst>
            <pc:docMk/>
            <pc:sldMk cId="3918220807" sldId="295"/>
            <ac:grpSpMk id="9" creationId="{BC7ACD65-1BAB-5349-EA0A-D31B24D3D208}"/>
          </ac:grpSpMkLst>
        </pc:grpChg>
        <pc:grpChg chg="del mod">
          <ac:chgData name="MeiYi TAN" userId="f9f029c9-d743-4d60-9f2c-e74bdec1ab07" providerId="ADAL" clId="{3F661D7B-FD69-4DAB-B4D0-73E523D840BB}" dt="2023-03-10T00:42:35.597" v="673"/>
          <ac:grpSpMkLst>
            <pc:docMk/>
            <pc:sldMk cId="3918220807" sldId="295"/>
            <ac:grpSpMk id="11" creationId="{26F912D6-4A94-D1EE-BD2B-B0D3E968A409}"/>
          </ac:grpSpMkLst>
        </pc:grpChg>
        <pc:grpChg chg="del mod">
          <ac:chgData name="MeiYi TAN" userId="f9f029c9-d743-4d60-9f2c-e74bdec1ab07" providerId="ADAL" clId="{3F661D7B-FD69-4DAB-B4D0-73E523D840BB}" dt="2023-03-10T00:42:42.578" v="681"/>
          <ac:grpSpMkLst>
            <pc:docMk/>
            <pc:sldMk cId="3918220807" sldId="295"/>
            <ac:grpSpMk id="15" creationId="{7800F9A9-3F6F-B520-C6DE-AA3E45A77D91}"/>
          </ac:grpSpMkLst>
        </pc:grpChg>
        <pc:grpChg chg="del mod">
          <ac:chgData name="MeiYi TAN" userId="f9f029c9-d743-4d60-9f2c-e74bdec1ab07" providerId="ADAL" clId="{3F661D7B-FD69-4DAB-B4D0-73E523D840BB}" dt="2023-03-10T00:42:54.234" v="684"/>
          <ac:grpSpMkLst>
            <pc:docMk/>
            <pc:sldMk cId="3918220807" sldId="295"/>
            <ac:grpSpMk id="23" creationId="{25826C9D-D8BB-1D5C-EB21-01FB9A2EE4D2}"/>
          </ac:grpSpMkLst>
        </pc:grpChg>
        <pc:grpChg chg="del mod">
          <ac:chgData name="MeiYi TAN" userId="f9f029c9-d743-4d60-9f2c-e74bdec1ab07" providerId="ADAL" clId="{3F661D7B-FD69-4DAB-B4D0-73E523D840BB}" dt="2023-03-10T00:42:57.138" v="686"/>
          <ac:grpSpMkLst>
            <pc:docMk/>
            <pc:sldMk cId="3918220807" sldId="295"/>
            <ac:grpSpMk id="25" creationId="{A5B1D8D3-701A-3669-AF8F-4846FE466EB1}"/>
          </ac:grpSpMkLst>
        </pc:grpChg>
        <pc:grpChg chg="del mod">
          <ac:chgData name="MeiYi TAN" userId="f9f029c9-d743-4d60-9f2c-e74bdec1ab07" providerId="ADAL" clId="{3F661D7B-FD69-4DAB-B4D0-73E523D840BB}" dt="2023-03-10T00:42:59.116" v="689"/>
          <ac:grpSpMkLst>
            <pc:docMk/>
            <pc:sldMk cId="3918220807" sldId="295"/>
            <ac:grpSpMk id="27" creationId="{64548821-D72F-40BE-3432-BB41EBB655BE}"/>
          </ac:grpSpMkLst>
        </pc:grpChg>
        <pc:grpChg chg="mod">
          <ac:chgData name="MeiYi TAN" userId="f9f029c9-d743-4d60-9f2c-e74bdec1ab07" providerId="ADAL" clId="{3F661D7B-FD69-4DAB-B4D0-73E523D840BB}" dt="2023-03-10T00:42:59.116" v="689"/>
          <ac:grpSpMkLst>
            <pc:docMk/>
            <pc:sldMk cId="3918220807" sldId="295"/>
            <ac:grpSpMk id="30" creationId="{E88224DA-5FDB-4E3C-6411-0CBC2F8637A6}"/>
          </ac:grpSpMkLst>
        </pc:grpChg>
        <pc:grpChg chg="mod">
          <ac:chgData name="MeiYi TAN" userId="f9f029c9-d743-4d60-9f2c-e74bdec1ab07" providerId="ADAL" clId="{3F661D7B-FD69-4DAB-B4D0-73E523D840BB}" dt="2023-03-10T00:43:10.559" v="695"/>
          <ac:grpSpMkLst>
            <pc:docMk/>
            <pc:sldMk cId="3918220807" sldId="295"/>
            <ac:grpSpMk id="35" creationId="{6B558149-45B2-7A5A-0883-280E7919D242}"/>
          </ac:grpSpMkLst>
        </pc:grpChg>
        <pc:grpChg chg="mod">
          <ac:chgData name="MeiYi TAN" userId="f9f029c9-d743-4d60-9f2c-e74bdec1ab07" providerId="ADAL" clId="{3F661D7B-FD69-4DAB-B4D0-73E523D840BB}" dt="2023-03-10T01:55:45.599" v="713" actId="164"/>
          <ac:grpSpMkLst>
            <pc:docMk/>
            <pc:sldMk cId="3918220807" sldId="295"/>
            <ac:grpSpMk id="50" creationId="{FB02A295-46B8-0A96-0C3A-202079913C36}"/>
          </ac:grpSpMkLst>
        </pc:grpChg>
        <pc:grpChg chg="mod">
          <ac:chgData name="MeiYi TAN" userId="f9f029c9-d743-4d60-9f2c-e74bdec1ab07" providerId="ADAL" clId="{3F661D7B-FD69-4DAB-B4D0-73E523D840BB}" dt="2023-03-10T01:55:45.599" v="713" actId="164"/>
          <ac:grpSpMkLst>
            <pc:docMk/>
            <pc:sldMk cId="3918220807" sldId="295"/>
            <ac:grpSpMk id="51" creationId="{012F9F19-8169-F1CE-A012-8729FFB45F28}"/>
          </ac:grpSpMkLst>
        </pc:grpChg>
        <pc:grpChg chg="mod">
          <ac:chgData name="MeiYi TAN" userId="f9f029c9-d743-4d60-9f2c-e74bdec1ab07" providerId="ADAL" clId="{3F661D7B-FD69-4DAB-B4D0-73E523D840BB}" dt="2023-03-10T01:55:45.599" v="713" actId="164"/>
          <ac:grpSpMkLst>
            <pc:docMk/>
            <pc:sldMk cId="3918220807" sldId="295"/>
            <ac:grpSpMk id="52" creationId="{E3BDB3A1-9AD7-9FC5-594C-E507F2D1DDA9}"/>
          </ac:grpSpMkLst>
        </pc:grpChg>
        <pc:grpChg chg="add mod">
          <ac:chgData name="MeiYi TAN" userId="f9f029c9-d743-4d60-9f2c-e74bdec1ab07" providerId="ADAL" clId="{3F661D7B-FD69-4DAB-B4D0-73E523D840BB}" dt="2023-03-10T01:55:45.599" v="713" actId="164"/>
          <ac:grpSpMkLst>
            <pc:docMk/>
            <pc:sldMk cId="3918220807" sldId="295"/>
            <ac:grpSpMk id="53" creationId="{C1DD0B71-68EB-F1A5-7CD9-1DD53F09BBF5}"/>
          </ac:grpSpMkLst>
        </pc:grpChg>
        <pc:picChg chg="add del mod">
          <ac:chgData name="MeiYi TAN" userId="f9f029c9-d743-4d60-9f2c-e74bdec1ab07" providerId="ADAL" clId="{3F661D7B-FD69-4DAB-B4D0-73E523D840BB}" dt="2023-03-10T02:04:55.569" v="821" actId="478"/>
          <ac:picMkLst>
            <pc:docMk/>
            <pc:sldMk cId="3918220807" sldId="295"/>
            <ac:picMk id="4" creationId="{19E68727-3176-F10B-EE23-06759D1A5688}"/>
          </ac:picMkLst>
        </pc:picChg>
        <pc:picChg chg="del">
          <ac:chgData name="MeiYi TAN" userId="f9f029c9-d743-4d60-9f2c-e74bdec1ab07" providerId="ADAL" clId="{3F661D7B-FD69-4DAB-B4D0-73E523D840BB}" dt="2023-03-09T14:02:42.530" v="57" actId="478"/>
          <ac:picMkLst>
            <pc:docMk/>
            <pc:sldMk cId="3918220807" sldId="295"/>
            <ac:picMk id="7" creationId="{12F95A84-391F-B90C-A3DE-2037109EB779}"/>
          </ac:picMkLst>
        </pc:picChg>
        <pc:inkChg chg="add mod">
          <ac:chgData name="MeiYi TAN" userId="f9f029c9-d743-4d60-9f2c-e74bdec1ab07" providerId="ADAL" clId="{3F661D7B-FD69-4DAB-B4D0-73E523D840BB}" dt="2023-03-10T00:42:59.116" v="689"/>
          <ac:inkMkLst>
            <pc:docMk/>
            <pc:sldMk cId="3918220807" sldId="295"/>
            <ac:inkMk id="6" creationId="{E9921D32-34BD-0D8A-F8D0-65BA84ACC736}"/>
          </ac:inkMkLst>
        </pc:inkChg>
        <pc:inkChg chg="add mod">
          <ac:chgData name="MeiYi TAN" userId="f9f029c9-d743-4d60-9f2c-e74bdec1ab07" providerId="ADAL" clId="{3F661D7B-FD69-4DAB-B4D0-73E523D840BB}" dt="2023-03-10T00:42:59.116" v="689"/>
          <ac:inkMkLst>
            <pc:docMk/>
            <pc:sldMk cId="3918220807" sldId="295"/>
            <ac:inkMk id="7" creationId="{BAEDC99D-E97B-7D2E-45E9-1CE8EE038022}"/>
          </ac:inkMkLst>
        </pc:inkChg>
        <pc:inkChg chg="add mod">
          <ac:chgData name="MeiYi TAN" userId="f9f029c9-d743-4d60-9f2c-e74bdec1ab07" providerId="ADAL" clId="{3F661D7B-FD69-4DAB-B4D0-73E523D840BB}" dt="2023-03-10T00:42:59.116" v="689"/>
          <ac:inkMkLst>
            <pc:docMk/>
            <pc:sldMk cId="3918220807" sldId="295"/>
            <ac:inkMk id="8" creationId="{0BF63CC6-D892-C89B-E730-FA4AB2BD9693}"/>
          </ac:inkMkLst>
        </pc:inkChg>
        <pc:inkChg chg="add mod">
          <ac:chgData name="MeiYi TAN" userId="f9f029c9-d743-4d60-9f2c-e74bdec1ab07" providerId="ADAL" clId="{3F661D7B-FD69-4DAB-B4D0-73E523D840BB}" dt="2023-03-10T00:42:59.116" v="689"/>
          <ac:inkMkLst>
            <pc:docMk/>
            <pc:sldMk cId="3918220807" sldId="295"/>
            <ac:inkMk id="10" creationId="{9405B49E-0E0F-E58C-7D00-05C2DAEF11AA}"/>
          </ac:inkMkLst>
        </pc:inkChg>
        <pc:inkChg chg="add mod">
          <ac:chgData name="MeiYi TAN" userId="f9f029c9-d743-4d60-9f2c-e74bdec1ab07" providerId="ADAL" clId="{3F661D7B-FD69-4DAB-B4D0-73E523D840BB}" dt="2023-03-10T00:42:59.116" v="689"/>
          <ac:inkMkLst>
            <pc:docMk/>
            <pc:sldMk cId="3918220807" sldId="295"/>
            <ac:inkMk id="12" creationId="{4BB22B85-C0B4-7165-5523-4E2BDC77A521}"/>
          </ac:inkMkLst>
        </pc:inkChg>
        <pc:inkChg chg="add mod">
          <ac:chgData name="MeiYi TAN" userId="f9f029c9-d743-4d60-9f2c-e74bdec1ab07" providerId="ADAL" clId="{3F661D7B-FD69-4DAB-B4D0-73E523D840BB}" dt="2023-03-10T00:42:59.116" v="689"/>
          <ac:inkMkLst>
            <pc:docMk/>
            <pc:sldMk cId="3918220807" sldId="295"/>
            <ac:inkMk id="13" creationId="{0B1B7A13-2CE2-3C33-9111-D82CDD99247E}"/>
          </ac:inkMkLst>
        </pc:inkChg>
        <pc:inkChg chg="add mod">
          <ac:chgData name="MeiYi TAN" userId="f9f029c9-d743-4d60-9f2c-e74bdec1ab07" providerId="ADAL" clId="{3F661D7B-FD69-4DAB-B4D0-73E523D840BB}" dt="2023-03-10T00:42:59.116" v="689"/>
          <ac:inkMkLst>
            <pc:docMk/>
            <pc:sldMk cId="3918220807" sldId="295"/>
            <ac:inkMk id="14" creationId="{BF4B8F69-5A3C-3E53-E136-3267DCEACF59}"/>
          </ac:inkMkLst>
        </pc:inkChg>
        <pc:inkChg chg="add mod">
          <ac:chgData name="MeiYi TAN" userId="f9f029c9-d743-4d60-9f2c-e74bdec1ab07" providerId="ADAL" clId="{3F661D7B-FD69-4DAB-B4D0-73E523D840BB}" dt="2023-03-10T00:42:59.116" v="689"/>
          <ac:inkMkLst>
            <pc:docMk/>
            <pc:sldMk cId="3918220807" sldId="295"/>
            <ac:inkMk id="16" creationId="{70940E90-0289-C014-3657-FEABA488E213}"/>
          </ac:inkMkLst>
        </pc:inkChg>
        <pc:inkChg chg="add mod">
          <ac:chgData name="MeiYi TAN" userId="f9f029c9-d743-4d60-9f2c-e74bdec1ab07" providerId="ADAL" clId="{3F661D7B-FD69-4DAB-B4D0-73E523D840BB}" dt="2023-03-10T00:42:59.116" v="689"/>
          <ac:inkMkLst>
            <pc:docMk/>
            <pc:sldMk cId="3918220807" sldId="295"/>
            <ac:inkMk id="17" creationId="{6E5F3F93-12EA-FAC9-19D3-FC1410EA719E}"/>
          </ac:inkMkLst>
        </pc:inkChg>
        <pc:inkChg chg="add mod">
          <ac:chgData name="MeiYi TAN" userId="f9f029c9-d743-4d60-9f2c-e74bdec1ab07" providerId="ADAL" clId="{3F661D7B-FD69-4DAB-B4D0-73E523D840BB}" dt="2023-03-10T00:42:59.116" v="689"/>
          <ac:inkMkLst>
            <pc:docMk/>
            <pc:sldMk cId="3918220807" sldId="295"/>
            <ac:inkMk id="18" creationId="{824C3830-E1F4-A36A-510F-D7CECAA296BC}"/>
          </ac:inkMkLst>
        </pc:inkChg>
        <pc:inkChg chg="add mod">
          <ac:chgData name="MeiYi TAN" userId="f9f029c9-d743-4d60-9f2c-e74bdec1ab07" providerId="ADAL" clId="{3F661D7B-FD69-4DAB-B4D0-73E523D840BB}" dt="2023-03-10T00:42:59.116" v="689"/>
          <ac:inkMkLst>
            <pc:docMk/>
            <pc:sldMk cId="3918220807" sldId="295"/>
            <ac:inkMk id="19" creationId="{98684324-BECB-A5F5-3F38-FFD0C52C9753}"/>
          </ac:inkMkLst>
        </pc:inkChg>
        <pc:inkChg chg="add mod">
          <ac:chgData name="MeiYi TAN" userId="f9f029c9-d743-4d60-9f2c-e74bdec1ab07" providerId="ADAL" clId="{3F661D7B-FD69-4DAB-B4D0-73E523D840BB}" dt="2023-03-10T00:42:59.116" v="689"/>
          <ac:inkMkLst>
            <pc:docMk/>
            <pc:sldMk cId="3918220807" sldId="295"/>
            <ac:inkMk id="20" creationId="{F0BB2291-35F1-1C8E-4162-95A0C9DBF156}"/>
          </ac:inkMkLst>
        </pc:inkChg>
        <pc:inkChg chg="add mod">
          <ac:chgData name="MeiYi TAN" userId="f9f029c9-d743-4d60-9f2c-e74bdec1ab07" providerId="ADAL" clId="{3F661D7B-FD69-4DAB-B4D0-73E523D840BB}" dt="2023-03-10T00:42:59.116" v="689"/>
          <ac:inkMkLst>
            <pc:docMk/>
            <pc:sldMk cId="3918220807" sldId="295"/>
            <ac:inkMk id="21" creationId="{F9DC8EE6-76D0-95E9-21F9-48B044C35858}"/>
          </ac:inkMkLst>
        </pc:inkChg>
        <pc:inkChg chg="add mod">
          <ac:chgData name="MeiYi TAN" userId="f9f029c9-d743-4d60-9f2c-e74bdec1ab07" providerId="ADAL" clId="{3F661D7B-FD69-4DAB-B4D0-73E523D840BB}" dt="2023-03-10T00:42:59.116" v="689"/>
          <ac:inkMkLst>
            <pc:docMk/>
            <pc:sldMk cId="3918220807" sldId="295"/>
            <ac:inkMk id="22" creationId="{E6E744F3-67E7-E096-0E2C-CDBE08ED96D1}"/>
          </ac:inkMkLst>
        </pc:inkChg>
        <pc:inkChg chg="add mod">
          <ac:chgData name="MeiYi TAN" userId="f9f029c9-d743-4d60-9f2c-e74bdec1ab07" providerId="ADAL" clId="{3F661D7B-FD69-4DAB-B4D0-73E523D840BB}" dt="2023-03-10T00:42:59.116" v="689"/>
          <ac:inkMkLst>
            <pc:docMk/>
            <pc:sldMk cId="3918220807" sldId="295"/>
            <ac:inkMk id="24" creationId="{2432F454-FE68-6F7B-F730-BEB6DC6B5DDC}"/>
          </ac:inkMkLst>
        </pc:inkChg>
        <pc:inkChg chg="add mod">
          <ac:chgData name="MeiYi TAN" userId="f9f029c9-d743-4d60-9f2c-e74bdec1ab07" providerId="ADAL" clId="{3F661D7B-FD69-4DAB-B4D0-73E523D840BB}" dt="2023-03-10T00:42:59.116" v="689"/>
          <ac:inkMkLst>
            <pc:docMk/>
            <pc:sldMk cId="3918220807" sldId="295"/>
            <ac:inkMk id="26" creationId="{A7D52CF7-1D24-4BEF-BAD0-98F73CD3DE83}"/>
          </ac:inkMkLst>
        </pc:inkChg>
        <pc:inkChg chg="add mod">
          <ac:chgData name="MeiYi TAN" userId="f9f029c9-d743-4d60-9f2c-e74bdec1ab07" providerId="ADAL" clId="{3F661D7B-FD69-4DAB-B4D0-73E523D840BB}" dt="2023-03-10T00:42:59.116" v="689"/>
          <ac:inkMkLst>
            <pc:docMk/>
            <pc:sldMk cId="3918220807" sldId="295"/>
            <ac:inkMk id="28" creationId="{D00B30E2-C811-51F4-B848-2A0E542EC45A}"/>
          </ac:inkMkLst>
        </pc:inkChg>
        <pc:inkChg chg="add mod">
          <ac:chgData name="MeiYi TAN" userId="f9f029c9-d743-4d60-9f2c-e74bdec1ab07" providerId="ADAL" clId="{3F661D7B-FD69-4DAB-B4D0-73E523D840BB}" dt="2023-03-10T00:42:59.116" v="689"/>
          <ac:inkMkLst>
            <pc:docMk/>
            <pc:sldMk cId="3918220807" sldId="295"/>
            <ac:inkMk id="29" creationId="{02207012-8418-92EF-09D9-FB9AEF70FD1A}"/>
          </ac:inkMkLst>
        </pc:inkChg>
        <pc:inkChg chg="add">
          <ac:chgData name="MeiYi TAN" userId="f9f029c9-d743-4d60-9f2c-e74bdec1ab07" providerId="ADAL" clId="{3F661D7B-FD69-4DAB-B4D0-73E523D840BB}" dt="2023-03-10T00:43:05.607" v="691" actId="9405"/>
          <ac:inkMkLst>
            <pc:docMk/>
            <pc:sldMk cId="3918220807" sldId="295"/>
            <ac:inkMk id="31" creationId="{00C085FB-3403-B68E-2AE5-0F3EB0451EEB}"/>
          </ac:inkMkLst>
        </pc:inkChg>
        <pc:inkChg chg="add mod">
          <ac:chgData name="MeiYi TAN" userId="f9f029c9-d743-4d60-9f2c-e74bdec1ab07" providerId="ADAL" clId="{3F661D7B-FD69-4DAB-B4D0-73E523D840BB}" dt="2023-03-10T00:43:10.559" v="695"/>
          <ac:inkMkLst>
            <pc:docMk/>
            <pc:sldMk cId="3918220807" sldId="295"/>
            <ac:inkMk id="32" creationId="{58870104-195D-391A-3765-5310EAA9A41B}"/>
          </ac:inkMkLst>
        </pc:inkChg>
        <pc:inkChg chg="add mod">
          <ac:chgData name="MeiYi TAN" userId="f9f029c9-d743-4d60-9f2c-e74bdec1ab07" providerId="ADAL" clId="{3F661D7B-FD69-4DAB-B4D0-73E523D840BB}" dt="2023-03-10T00:43:10.559" v="695"/>
          <ac:inkMkLst>
            <pc:docMk/>
            <pc:sldMk cId="3918220807" sldId="295"/>
            <ac:inkMk id="33" creationId="{AEBCB9B8-ADF4-BC70-AFBB-4575FE5DFEEC}"/>
          </ac:inkMkLst>
        </pc:inkChg>
        <pc:inkChg chg="add mod">
          <ac:chgData name="MeiYi TAN" userId="f9f029c9-d743-4d60-9f2c-e74bdec1ab07" providerId="ADAL" clId="{3F661D7B-FD69-4DAB-B4D0-73E523D840BB}" dt="2023-03-10T00:43:10.559" v="695"/>
          <ac:inkMkLst>
            <pc:docMk/>
            <pc:sldMk cId="3918220807" sldId="295"/>
            <ac:inkMk id="34" creationId="{2F57E583-4D35-E474-A7CE-95C13CA7700F}"/>
          </ac:inkMkLst>
        </pc:inkChg>
        <pc:inkChg chg="add mod">
          <ac:chgData name="MeiYi TAN" userId="f9f029c9-d743-4d60-9f2c-e74bdec1ab07" providerId="ADAL" clId="{3F661D7B-FD69-4DAB-B4D0-73E523D840BB}" dt="2023-03-10T01:55:26.366" v="712"/>
          <ac:inkMkLst>
            <pc:docMk/>
            <pc:sldMk cId="3918220807" sldId="295"/>
            <ac:inkMk id="36" creationId="{7CFF8C4F-7D2F-82B7-C8DE-CC244651E549}"/>
          </ac:inkMkLst>
        </pc:inkChg>
        <pc:inkChg chg="add mod">
          <ac:chgData name="MeiYi TAN" userId="f9f029c9-d743-4d60-9f2c-e74bdec1ab07" providerId="ADAL" clId="{3F661D7B-FD69-4DAB-B4D0-73E523D840BB}" dt="2023-03-10T01:55:26.366" v="712"/>
          <ac:inkMkLst>
            <pc:docMk/>
            <pc:sldMk cId="3918220807" sldId="295"/>
            <ac:inkMk id="37" creationId="{E2A6D818-84DE-CE73-D616-236C11DF2FD3}"/>
          </ac:inkMkLst>
        </pc:inkChg>
        <pc:inkChg chg="add mod">
          <ac:chgData name="MeiYi TAN" userId="f9f029c9-d743-4d60-9f2c-e74bdec1ab07" providerId="ADAL" clId="{3F661D7B-FD69-4DAB-B4D0-73E523D840BB}" dt="2023-03-10T01:55:26.366" v="712"/>
          <ac:inkMkLst>
            <pc:docMk/>
            <pc:sldMk cId="3918220807" sldId="295"/>
            <ac:inkMk id="38" creationId="{595138C8-DFCA-68DC-80F3-35966200FA02}"/>
          </ac:inkMkLst>
        </pc:inkChg>
        <pc:inkChg chg="add mod">
          <ac:chgData name="MeiYi TAN" userId="f9f029c9-d743-4d60-9f2c-e74bdec1ab07" providerId="ADAL" clId="{3F661D7B-FD69-4DAB-B4D0-73E523D840BB}" dt="2023-03-10T01:55:26.366" v="712"/>
          <ac:inkMkLst>
            <pc:docMk/>
            <pc:sldMk cId="3918220807" sldId="295"/>
            <ac:inkMk id="39" creationId="{03DF4363-E77D-3C22-E913-6AB134ED6FF5}"/>
          </ac:inkMkLst>
        </pc:inkChg>
        <pc:inkChg chg="add mod">
          <ac:chgData name="MeiYi TAN" userId="f9f029c9-d743-4d60-9f2c-e74bdec1ab07" providerId="ADAL" clId="{3F661D7B-FD69-4DAB-B4D0-73E523D840BB}" dt="2023-03-10T01:55:26.366" v="712"/>
          <ac:inkMkLst>
            <pc:docMk/>
            <pc:sldMk cId="3918220807" sldId="295"/>
            <ac:inkMk id="40" creationId="{1720B33A-D256-04B8-27A7-AA03714FC639}"/>
          </ac:inkMkLst>
        </pc:inkChg>
        <pc:inkChg chg="add mod">
          <ac:chgData name="MeiYi TAN" userId="f9f029c9-d743-4d60-9f2c-e74bdec1ab07" providerId="ADAL" clId="{3F661D7B-FD69-4DAB-B4D0-73E523D840BB}" dt="2023-03-10T01:55:26.366" v="712"/>
          <ac:inkMkLst>
            <pc:docMk/>
            <pc:sldMk cId="3918220807" sldId="295"/>
            <ac:inkMk id="41" creationId="{3BBF7F47-002A-0618-20F2-264F8E09F1B4}"/>
          </ac:inkMkLst>
        </pc:inkChg>
        <pc:inkChg chg="add mod">
          <ac:chgData name="MeiYi TAN" userId="f9f029c9-d743-4d60-9f2c-e74bdec1ab07" providerId="ADAL" clId="{3F661D7B-FD69-4DAB-B4D0-73E523D840BB}" dt="2023-03-10T01:55:26.366" v="712"/>
          <ac:inkMkLst>
            <pc:docMk/>
            <pc:sldMk cId="3918220807" sldId="295"/>
            <ac:inkMk id="42" creationId="{9A35D913-51D3-22BA-F07E-D81FBB684624}"/>
          </ac:inkMkLst>
        </pc:inkChg>
        <pc:inkChg chg="add mod">
          <ac:chgData name="MeiYi TAN" userId="f9f029c9-d743-4d60-9f2c-e74bdec1ab07" providerId="ADAL" clId="{3F661D7B-FD69-4DAB-B4D0-73E523D840BB}" dt="2023-03-10T01:55:26.366" v="712"/>
          <ac:inkMkLst>
            <pc:docMk/>
            <pc:sldMk cId="3918220807" sldId="295"/>
            <ac:inkMk id="43" creationId="{684DC27F-46EC-AC80-A262-2BFB193AB48C}"/>
          </ac:inkMkLst>
        </pc:inkChg>
        <pc:inkChg chg="add mod">
          <ac:chgData name="MeiYi TAN" userId="f9f029c9-d743-4d60-9f2c-e74bdec1ab07" providerId="ADAL" clId="{3F661D7B-FD69-4DAB-B4D0-73E523D840BB}" dt="2023-03-10T01:55:26.366" v="712"/>
          <ac:inkMkLst>
            <pc:docMk/>
            <pc:sldMk cId="3918220807" sldId="295"/>
            <ac:inkMk id="44" creationId="{D0F64A3F-A769-799B-1F94-B4C2ECE982F6}"/>
          </ac:inkMkLst>
        </pc:inkChg>
        <pc:inkChg chg="add mod">
          <ac:chgData name="MeiYi TAN" userId="f9f029c9-d743-4d60-9f2c-e74bdec1ab07" providerId="ADAL" clId="{3F661D7B-FD69-4DAB-B4D0-73E523D840BB}" dt="2023-03-10T01:55:26.366" v="712"/>
          <ac:inkMkLst>
            <pc:docMk/>
            <pc:sldMk cId="3918220807" sldId="295"/>
            <ac:inkMk id="45" creationId="{60FF2D92-042D-D23C-D267-E6CB3DC56476}"/>
          </ac:inkMkLst>
        </pc:inkChg>
        <pc:inkChg chg="add mod">
          <ac:chgData name="MeiYi TAN" userId="f9f029c9-d743-4d60-9f2c-e74bdec1ab07" providerId="ADAL" clId="{3F661D7B-FD69-4DAB-B4D0-73E523D840BB}" dt="2023-03-10T01:55:26.366" v="712"/>
          <ac:inkMkLst>
            <pc:docMk/>
            <pc:sldMk cId="3918220807" sldId="295"/>
            <ac:inkMk id="46" creationId="{86108556-3EA0-BED7-0731-53C93975FEAD}"/>
          </ac:inkMkLst>
        </pc:inkChg>
        <pc:inkChg chg="add mod">
          <ac:chgData name="MeiYi TAN" userId="f9f029c9-d743-4d60-9f2c-e74bdec1ab07" providerId="ADAL" clId="{3F661D7B-FD69-4DAB-B4D0-73E523D840BB}" dt="2023-03-10T01:55:26.366" v="712"/>
          <ac:inkMkLst>
            <pc:docMk/>
            <pc:sldMk cId="3918220807" sldId="295"/>
            <ac:inkMk id="47" creationId="{75B59EC5-6EE0-6283-52F0-9F540D1E8350}"/>
          </ac:inkMkLst>
        </pc:inkChg>
        <pc:inkChg chg="add mod">
          <ac:chgData name="MeiYi TAN" userId="f9f029c9-d743-4d60-9f2c-e74bdec1ab07" providerId="ADAL" clId="{3F661D7B-FD69-4DAB-B4D0-73E523D840BB}" dt="2023-03-10T01:55:26.366" v="712"/>
          <ac:inkMkLst>
            <pc:docMk/>
            <pc:sldMk cId="3918220807" sldId="295"/>
            <ac:inkMk id="48" creationId="{2339C163-B2C1-5C71-CE68-2B076E45A7FA}"/>
          </ac:inkMkLst>
        </pc:inkChg>
        <pc:inkChg chg="add mod">
          <ac:chgData name="MeiYi TAN" userId="f9f029c9-d743-4d60-9f2c-e74bdec1ab07" providerId="ADAL" clId="{3F661D7B-FD69-4DAB-B4D0-73E523D840BB}" dt="2023-03-10T01:55:26.366" v="712"/>
          <ac:inkMkLst>
            <pc:docMk/>
            <pc:sldMk cId="3918220807" sldId="295"/>
            <ac:inkMk id="49" creationId="{0A25159B-CE1B-AACA-1F5B-33F24ADFB265}"/>
          </ac:inkMkLst>
        </pc:inkChg>
        <pc:inkChg chg="add">
          <ac:chgData name="MeiYi TAN" userId="f9f029c9-d743-4d60-9f2c-e74bdec1ab07" providerId="ADAL" clId="{3F661D7B-FD69-4DAB-B4D0-73E523D840BB}" dt="2023-03-10T01:56:06.746" v="715" actId="9405"/>
          <ac:inkMkLst>
            <pc:docMk/>
            <pc:sldMk cId="3918220807" sldId="295"/>
            <ac:inkMk id="54" creationId="{B6831646-B84C-3989-EC1D-F461FCCF62F8}"/>
          </ac:inkMkLst>
        </pc:inkChg>
      </pc:sldChg>
      <pc:sldChg chg="addSp delSp modSp add mod delAnim modAnim">
        <pc:chgData name="MeiYi TAN" userId="f9f029c9-d743-4d60-9f2c-e74bdec1ab07" providerId="ADAL" clId="{3F661D7B-FD69-4DAB-B4D0-73E523D840BB}" dt="2023-03-10T02:34:05.206" v="1830" actId="478"/>
        <pc:sldMkLst>
          <pc:docMk/>
          <pc:sldMk cId="1816459769" sldId="296"/>
        </pc:sldMkLst>
        <pc:spChg chg="add mod">
          <ac:chgData name="MeiYi TAN" userId="f9f029c9-d743-4d60-9f2c-e74bdec1ab07" providerId="ADAL" clId="{3F661D7B-FD69-4DAB-B4D0-73E523D840BB}" dt="2023-03-10T02:24:56.294" v="1499" actId="6549"/>
          <ac:spMkLst>
            <pc:docMk/>
            <pc:sldMk cId="1816459769" sldId="296"/>
            <ac:spMk id="3" creationId="{960AE61E-0E5C-16AF-720A-EBF7F5955735}"/>
          </ac:spMkLst>
        </pc:spChg>
        <pc:spChg chg="add mod">
          <ac:chgData name="MeiYi TAN" userId="f9f029c9-d743-4d60-9f2c-e74bdec1ab07" providerId="ADAL" clId="{3F661D7B-FD69-4DAB-B4D0-73E523D840BB}" dt="2023-03-10T02:28:01.462" v="1609"/>
          <ac:spMkLst>
            <pc:docMk/>
            <pc:sldMk cId="1816459769" sldId="296"/>
            <ac:spMk id="89" creationId="{555DA152-727C-301B-BD71-E0AB36CC1048}"/>
          </ac:spMkLst>
        </pc:spChg>
        <pc:spChg chg="add mod">
          <ac:chgData name="MeiYi TAN" userId="f9f029c9-d743-4d60-9f2c-e74bdec1ab07" providerId="ADAL" clId="{3F661D7B-FD69-4DAB-B4D0-73E523D840BB}" dt="2023-03-10T02:28:01.462" v="1609"/>
          <ac:spMkLst>
            <pc:docMk/>
            <pc:sldMk cId="1816459769" sldId="296"/>
            <ac:spMk id="90" creationId="{DF324206-EEB3-05F9-F636-79EA09EEA995}"/>
          </ac:spMkLst>
        </pc:spChg>
        <pc:spChg chg="add mod">
          <ac:chgData name="MeiYi TAN" userId="f9f029c9-d743-4d60-9f2c-e74bdec1ab07" providerId="ADAL" clId="{3F661D7B-FD69-4DAB-B4D0-73E523D840BB}" dt="2023-03-10T02:28:10.198" v="1619" actId="20577"/>
          <ac:spMkLst>
            <pc:docMk/>
            <pc:sldMk cId="1816459769" sldId="296"/>
            <ac:spMk id="91" creationId="{FA45EAEA-9527-9281-9427-233F44EAA5B9}"/>
          </ac:spMkLst>
        </pc:spChg>
        <pc:spChg chg="add mod">
          <ac:chgData name="MeiYi TAN" userId="f9f029c9-d743-4d60-9f2c-e74bdec1ab07" providerId="ADAL" clId="{3F661D7B-FD69-4DAB-B4D0-73E523D840BB}" dt="2023-03-10T02:28:24.620" v="1627" actId="1076"/>
          <ac:spMkLst>
            <pc:docMk/>
            <pc:sldMk cId="1816459769" sldId="296"/>
            <ac:spMk id="92" creationId="{A21C5523-9630-5472-9B5A-2B9002DFC354}"/>
          </ac:spMkLst>
        </pc:spChg>
        <pc:spChg chg="add mod">
          <ac:chgData name="MeiYi TAN" userId="f9f029c9-d743-4d60-9f2c-e74bdec1ab07" providerId="ADAL" clId="{3F661D7B-FD69-4DAB-B4D0-73E523D840BB}" dt="2023-03-10T02:28:53.745" v="1660" actId="20577"/>
          <ac:spMkLst>
            <pc:docMk/>
            <pc:sldMk cId="1816459769" sldId="296"/>
            <ac:spMk id="93" creationId="{961FF428-145F-8C5B-ED13-FA3D145FCD72}"/>
          </ac:spMkLst>
        </pc:spChg>
        <pc:spChg chg="add mod">
          <ac:chgData name="MeiYi TAN" userId="f9f029c9-d743-4d60-9f2c-e74bdec1ab07" providerId="ADAL" clId="{3F661D7B-FD69-4DAB-B4D0-73E523D840BB}" dt="2023-03-10T02:29:43.804" v="1692" actId="1076"/>
          <ac:spMkLst>
            <pc:docMk/>
            <pc:sldMk cId="1816459769" sldId="296"/>
            <ac:spMk id="94" creationId="{6A4E44F4-4A0C-09CB-996D-2316D797439B}"/>
          </ac:spMkLst>
        </pc:spChg>
        <pc:spChg chg="add mod">
          <ac:chgData name="MeiYi TAN" userId="f9f029c9-d743-4d60-9f2c-e74bdec1ab07" providerId="ADAL" clId="{3F661D7B-FD69-4DAB-B4D0-73E523D840BB}" dt="2023-03-10T02:32:01.587" v="1768" actId="20577"/>
          <ac:spMkLst>
            <pc:docMk/>
            <pc:sldMk cId="1816459769" sldId="296"/>
            <ac:spMk id="120" creationId="{C2828A63-93B4-3ECF-C809-72E7DCC44EA5}"/>
          </ac:spMkLst>
        </pc:spChg>
        <pc:spChg chg="add mod">
          <ac:chgData name="MeiYi TAN" userId="f9f029c9-d743-4d60-9f2c-e74bdec1ab07" providerId="ADAL" clId="{3F661D7B-FD69-4DAB-B4D0-73E523D840BB}" dt="2023-03-10T02:33:00.342" v="1795" actId="20577"/>
          <ac:spMkLst>
            <pc:docMk/>
            <pc:sldMk cId="1816459769" sldId="296"/>
            <ac:spMk id="121" creationId="{08D5AF2C-7AD3-C5B0-AE98-56F2FD8D038A}"/>
          </ac:spMkLst>
        </pc:spChg>
        <pc:spChg chg="add mod">
          <ac:chgData name="MeiYi TAN" userId="f9f029c9-d743-4d60-9f2c-e74bdec1ab07" providerId="ADAL" clId="{3F661D7B-FD69-4DAB-B4D0-73E523D840BB}" dt="2023-03-10T02:33:57.860" v="1828" actId="1076"/>
          <ac:spMkLst>
            <pc:docMk/>
            <pc:sldMk cId="1816459769" sldId="296"/>
            <ac:spMk id="122" creationId="{1D4DB38D-BE76-B773-D12A-AE61D55EA6B9}"/>
          </ac:spMkLst>
        </pc:spChg>
        <pc:spChg chg="add mod">
          <ac:chgData name="MeiYi TAN" userId="f9f029c9-d743-4d60-9f2c-e74bdec1ab07" providerId="ADAL" clId="{3F661D7B-FD69-4DAB-B4D0-73E523D840BB}" dt="2023-03-10T02:33:24.135" v="1806" actId="6549"/>
          <ac:spMkLst>
            <pc:docMk/>
            <pc:sldMk cId="1816459769" sldId="296"/>
            <ac:spMk id="123" creationId="{5FD521CE-E5BA-D0B9-BF4E-CB8DC81B38DB}"/>
          </ac:spMkLst>
        </pc:spChg>
        <pc:grpChg chg="del mod">
          <ac:chgData name="MeiYi TAN" userId="f9f029c9-d743-4d60-9f2c-e74bdec1ab07" providerId="ADAL" clId="{3F661D7B-FD69-4DAB-B4D0-73E523D840BB}" dt="2023-03-10T02:25:11.792" v="1504"/>
          <ac:grpSpMkLst>
            <pc:docMk/>
            <pc:sldMk cId="1816459769" sldId="296"/>
            <ac:grpSpMk id="7" creationId="{B4DBE0D0-4C89-E7E2-255A-5B5098C65B1B}"/>
          </ac:grpSpMkLst>
        </pc:grpChg>
        <pc:grpChg chg="del mod">
          <ac:chgData name="MeiYi TAN" userId="f9f029c9-d743-4d60-9f2c-e74bdec1ab07" providerId="ADAL" clId="{3F661D7B-FD69-4DAB-B4D0-73E523D840BB}" dt="2023-03-10T02:25:22.282" v="1519"/>
          <ac:grpSpMkLst>
            <pc:docMk/>
            <pc:sldMk cId="1816459769" sldId="296"/>
            <ac:grpSpMk id="13" creationId="{C6F90F70-B5D4-49AE-80F7-2031CE3F20D3}"/>
          </ac:grpSpMkLst>
        </pc:grpChg>
        <pc:grpChg chg="mod">
          <ac:chgData name="MeiYi TAN" userId="f9f029c9-d743-4d60-9f2c-e74bdec1ab07" providerId="ADAL" clId="{3F661D7B-FD69-4DAB-B4D0-73E523D840BB}" dt="2023-03-10T02:25:31.775" v="1531" actId="164"/>
          <ac:grpSpMkLst>
            <pc:docMk/>
            <pc:sldMk cId="1816459769" sldId="296"/>
            <ac:grpSpMk id="21" creationId="{9636C0CC-46AF-930A-5E1F-07C5A5D8BCCE}"/>
          </ac:grpSpMkLst>
        </pc:grpChg>
        <pc:grpChg chg="mod">
          <ac:chgData name="MeiYi TAN" userId="f9f029c9-d743-4d60-9f2c-e74bdec1ab07" providerId="ADAL" clId="{3F661D7B-FD69-4DAB-B4D0-73E523D840BB}" dt="2023-03-10T02:25:31.775" v="1531" actId="164"/>
          <ac:grpSpMkLst>
            <pc:docMk/>
            <pc:sldMk cId="1816459769" sldId="296"/>
            <ac:grpSpMk id="28" creationId="{E5D054F5-5BB6-0842-4D4B-E515627FE160}"/>
          </ac:grpSpMkLst>
        </pc:grpChg>
        <pc:grpChg chg="add del mod">
          <ac:chgData name="MeiYi TAN" userId="f9f029c9-d743-4d60-9f2c-e74bdec1ab07" providerId="ADAL" clId="{3F661D7B-FD69-4DAB-B4D0-73E523D840BB}" dt="2023-03-10T02:25:47.083" v="1535" actId="478"/>
          <ac:grpSpMkLst>
            <pc:docMk/>
            <pc:sldMk cId="1816459769" sldId="296"/>
            <ac:grpSpMk id="29" creationId="{96CCE646-0EAD-AFAB-D8C3-DBD182DF14FD}"/>
          </ac:grpSpMkLst>
        </pc:grpChg>
        <pc:grpChg chg="add del mod">
          <ac:chgData name="MeiYi TAN" userId="f9f029c9-d743-4d60-9f2c-e74bdec1ab07" providerId="ADAL" clId="{3F661D7B-FD69-4DAB-B4D0-73E523D840BB}" dt="2023-03-10T02:26:10.674" v="1555"/>
          <ac:grpSpMkLst>
            <pc:docMk/>
            <pc:sldMk cId="1816459769" sldId="296"/>
            <ac:grpSpMk id="38" creationId="{C0775980-41CA-7CD4-7656-62DEBCCEB58C}"/>
          </ac:grpSpMkLst>
        </pc:grpChg>
        <pc:grpChg chg="del mod">
          <ac:chgData name="MeiYi TAN" userId="f9f029c9-d743-4d60-9f2c-e74bdec1ab07" providerId="ADAL" clId="{3F661D7B-FD69-4DAB-B4D0-73E523D840BB}" dt="2023-03-10T02:26:27.184" v="1558" actId="478"/>
          <ac:grpSpMkLst>
            <pc:docMk/>
            <pc:sldMk cId="1816459769" sldId="296"/>
            <ac:grpSpMk id="44" creationId="{4DC903A1-FCE3-1700-C9A1-C889A601DB18}"/>
          </ac:grpSpMkLst>
        </pc:grpChg>
        <pc:grpChg chg="mod">
          <ac:chgData name="MeiYi TAN" userId="f9f029c9-d743-4d60-9f2c-e74bdec1ab07" providerId="ADAL" clId="{3F661D7B-FD69-4DAB-B4D0-73E523D840BB}" dt="2023-03-10T02:26:06.028" v="1553"/>
          <ac:grpSpMkLst>
            <pc:docMk/>
            <pc:sldMk cId="1816459769" sldId="296"/>
            <ac:grpSpMk id="46" creationId="{606CBCE1-CBA1-2B6B-A997-5C7FFBC4E30D}"/>
          </ac:grpSpMkLst>
        </pc:grpChg>
        <pc:grpChg chg="del mod">
          <ac:chgData name="MeiYi TAN" userId="f9f029c9-d743-4d60-9f2c-e74bdec1ab07" providerId="ADAL" clId="{3F661D7B-FD69-4DAB-B4D0-73E523D840BB}" dt="2023-03-10T02:26:23.582" v="1557" actId="478"/>
          <ac:grpSpMkLst>
            <pc:docMk/>
            <pc:sldMk cId="1816459769" sldId="296"/>
            <ac:grpSpMk id="48" creationId="{A05F2457-DD36-85D4-5C12-290FDFB9A748}"/>
          </ac:grpSpMkLst>
        </pc:grpChg>
        <pc:grpChg chg="del mod">
          <ac:chgData name="MeiYi TAN" userId="f9f029c9-d743-4d60-9f2c-e74bdec1ab07" providerId="ADAL" clId="{3F661D7B-FD69-4DAB-B4D0-73E523D840BB}" dt="2023-03-10T02:26:43.747" v="1567"/>
          <ac:grpSpMkLst>
            <pc:docMk/>
            <pc:sldMk cId="1816459769" sldId="296"/>
            <ac:grpSpMk id="54" creationId="{FF325616-156D-5073-A408-84C47DC7AF94}"/>
          </ac:grpSpMkLst>
        </pc:grpChg>
        <pc:grpChg chg="add del mod">
          <ac:chgData name="MeiYi TAN" userId="f9f029c9-d743-4d60-9f2c-e74bdec1ab07" providerId="ADAL" clId="{3F661D7B-FD69-4DAB-B4D0-73E523D840BB}" dt="2023-03-10T02:26:58.961" v="1573"/>
          <ac:grpSpMkLst>
            <pc:docMk/>
            <pc:sldMk cId="1816459769" sldId="296"/>
            <ac:grpSpMk id="57" creationId="{EC97819F-A7A0-7C08-1EF7-0E33334EA12F}"/>
          </ac:grpSpMkLst>
        </pc:grpChg>
        <pc:grpChg chg="mod">
          <ac:chgData name="MeiYi TAN" userId="f9f029c9-d743-4d60-9f2c-e74bdec1ab07" providerId="ADAL" clId="{3F661D7B-FD69-4DAB-B4D0-73E523D840BB}" dt="2023-03-10T02:26:51.774" v="1571"/>
          <ac:grpSpMkLst>
            <pc:docMk/>
            <pc:sldMk cId="1816459769" sldId="296"/>
            <ac:grpSpMk id="59" creationId="{CC26DB3D-6DA3-66DC-7284-95F87551B27D}"/>
          </ac:grpSpMkLst>
        </pc:grpChg>
        <pc:grpChg chg="mod">
          <ac:chgData name="MeiYi TAN" userId="f9f029c9-d743-4d60-9f2c-e74bdec1ab07" providerId="ADAL" clId="{3F661D7B-FD69-4DAB-B4D0-73E523D840BB}" dt="2023-03-10T02:27:24.103" v="1603" actId="164"/>
          <ac:grpSpMkLst>
            <pc:docMk/>
            <pc:sldMk cId="1816459769" sldId="296"/>
            <ac:grpSpMk id="61" creationId="{46CF8FC3-A2A3-8A0D-09A1-843EBD2FB243}"/>
          </ac:grpSpMkLst>
        </pc:grpChg>
        <pc:grpChg chg="del mod">
          <ac:chgData name="MeiYi TAN" userId="f9f029c9-d743-4d60-9f2c-e74bdec1ab07" providerId="ADAL" clId="{3F661D7B-FD69-4DAB-B4D0-73E523D840BB}" dt="2023-03-10T02:27:07.001" v="1583"/>
          <ac:grpSpMkLst>
            <pc:docMk/>
            <pc:sldMk cId="1816459769" sldId="296"/>
            <ac:grpSpMk id="67" creationId="{D6DFFE27-A77C-9907-D6BA-93A2820868CA}"/>
          </ac:grpSpMkLst>
        </pc:grpChg>
        <pc:grpChg chg="mod">
          <ac:chgData name="MeiYi TAN" userId="f9f029c9-d743-4d60-9f2c-e74bdec1ab07" providerId="ADAL" clId="{3F661D7B-FD69-4DAB-B4D0-73E523D840BB}" dt="2023-03-10T02:27:24.103" v="1603" actId="164"/>
          <ac:grpSpMkLst>
            <pc:docMk/>
            <pc:sldMk cId="1816459769" sldId="296"/>
            <ac:grpSpMk id="76" creationId="{B00193B6-2601-EAD4-6722-19D4EE5523F9}"/>
          </ac:grpSpMkLst>
        </pc:grpChg>
        <pc:grpChg chg="mod">
          <ac:chgData name="MeiYi TAN" userId="f9f029c9-d743-4d60-9f2c-e74bdec1ab07" providerId="ADAL" clId="{3F661D7B-FD69-4DAB-B4D0-73E523D840BB}" dt="2023-03-10T02:27:18.705" v="1602"/>
          <ac:grpSpMkLst>
            <pc:docMk/>
            <pc:sldMk cId="1816459769" sldId="296"/>
            <ac:grpSpMk id="85" creationId="{23540F0C-8F31-8B60-A1D7-FA0F633F1AF6}"/>
          </ac:grpSpMkLst>
        </pc:grpChg>
        <pc:grpChg chg="add mod">
          <ac:chgData name="MeiYi TAN" userId="f9f029c9-d743-4d60-9f2c-e74bdec1ab07" providerId="ADAL" clId="{3F661D7B-FD69-4DAB-B4D0-73E523D840BB}" dt="2023-03-10T02:27:24.103" v="1603" actId="164"/>
          <ac:grpSpMkLst>
            <pc:docMk/>
            <pc:sldMk cId="1816459769" sldId="296"/>
            <ac:grpSpMk id="86" creationId="{DAE0CB73-F236-3AE8-C40B-90A3E92B025C}"/>
          </ac:grpSpMkLst>
        </pc:grpChg>
        <pc:grpChg chg="add del mod">
          <ac:chgData name="MeiYi TAN" userId="f9f029c9-d743-4d60-9f2c-e74bdec1ab07" providerId="ADAL" clId="{3F661D7B-FD69-4DAB-B4D0-73E523D840BB}" dt="2023-03-10T02:29:13.319" v="1679"/>
          <ac:grpSpMkLst>
            <pc:docMk/>
            <pc:sldMk cId="1816459769" sldId="296"/>
            <ac:grpSpMk id="99" creationId="{9E3B129C-7A71-D9D0-EA4C-C239B1E2D434}"/>
          </ac:grpSpMkLst>
        </pc:grpChg>
        <pc:grpChg chg="mod">
          <ac:chgData name="MeiYi TAN" userId="f9f029c9-d743-4d60-9f2c-e74bdec1ab07" providerId="ADAL" clId="{3F661D7B-FD69-4DAB-B4D0-73E523D840BB}" dt="2023-03-10T02:29:12.759" v="1677"/>
          <ac:grpSpMkLst>
            <pc:docMk/>
            <pc:sldMk cId="1816459769" sldId="296"/>
            <ac:grpSpMk id="101" creationId="{4918C722-2D7C-0D15-20BF-4B8C4CA5E05A}"/>
          </ac:grpSpMkLst>
        </pc:grpChg>
        <pc:grpChg chg="mod">
          <ac:chgData name="MeiYi TAN" userId="f9f029c9-d743-4d60-9f2c-e74bdec1ab07" providerId="ADAL" clId="{3F661D7B-FD69-4DAB-B4D0-73E523D840BB}" dt="2023-03-10T02:29:31.159" v="1689" actId="164"/>
          <ac:grpSpMkLst>
            <pc:docMk/>
            <pc:sldMk cId="1816459769" sldId="296"/>
            <ac:grpSpMk id="111" creationId="{103CB035-3F4E-9AC4-E903-6C4094A27434}"/>
          </ac:grpSpMkLst>
        </pc:grpChg>
        <pc:grpChg chg="mod">
          <ac:chgData name="MeiYi TAN" userId="f9f029c9-d743-4d60-9f2c-e74bdec1ab07" providerId="ADAL" clId="{3F661D7B-FD69-4DAB-B4D0-73E523D840BB}" dt="2023-03-10T02:29:31.159" v="1689" actId="164"/>
          <ac:grpSpMkLst>
            <pc:docMk/>
            <pc:sldMk cId="1816459769" sldId="296"/>
            <ac:grpSpMk id="112" creationId="{80C9173D-C7B7-32CF-1DB3-2B9A883F926A}"/>
          </ac:grpSpMkLst>
        </pc:grpChg>
        <pc:grpChg chg="add mod">
          <ac:chgData name="MeiYi TAN" userId="f9f029c9-d743-4d60-9f2c-e74bdec1ab07" providerId="ADAL" clId="{3F661D7B-FD69-4DAB-B4D0-73E523D840BB}" dt="2023-03-10T02:29:31.159" v="1689" actId="164"/>
          <ac:grpSpMkLst>
            <pc:docMk/>
            <pc:sldMk cId="1816459769" sldId="296"/>
            <ac:grpSpMk id="113" creationId="{71A7A8F3-F9C2-0001-A244-F4A40A0B4D84}"/>
          </ac:grpSpMkLst>
        </pc:grpChg>
        <pc:grpChg chg="del mod">
          <ac:chgData name="MeiYi TAN" userId="f9f029c9-d743-4d60-9f2c-e74bdec1ab07" providerId="ADAL" clId="{3F661D7B-FD69-4DAB-B4D0-73E523D840BB}" dt="2023-03-10T02:30:00.265" v="1699"/>
          <ac:grpSpMkLst>
            <pc:docMk/>
            <pc:sldMk cId="1816459769" sldId="296"/>
            <ac:grpSpMk id="117" creationId="{B4B9A2CD-24CD-E3A0-380C-98081A0F6B83}"/>
          </ac:grpSpMkLst>
        </pc:grpChg>
        <pc:grpChg chg="mod">
          <ac:chgData name="MeiYi TAN" userId="f9f029c9-d743-4d60-9f2c-e74bdec1ab07" providerId="ADAL" clId="{3F661D7B-FD69-4DAB-B4D0-73E523D840BB}" dt="2023-03-10T02:30:00.265" v="1699"/>
          <ac:grpSpMkLst>
            <pc:docMk/>
            <pc:sldMk cId="1816459769" sldId="296"/>
            <ac:grpSpMk id="119" creationId="{C5D7F88C-DE50-323F-2E95-29C4989328CD}"/>
          </ac:grpSpMkLst>
        </pc:grpChg>
        <pc:picChg chg="del">
          <ac:chgData name="MeiYi TAN" userId="f9f029c9-d743-4d60-9f2c-e74bdec1ab07" providerId="ADAL" clId="{3F661D7B-FD69-4DAB-B4D0-73E523D840BB}" dt="2023-03-09T14:03:23.382" v="62" actId="478"/>
          <ac:picMkLst>
            <pc:docMk/>
            <pc:sldMk cId="1816459769" sldId="296"/>
            <ac:picMk id="4" creationId="{44A8A04A-9D15-9DD6-4395-94F92D4E5763}"/>
          </ac:picMkLst>
        </pc:picChg>
        <pc:picChg chg="add del mod">
          <ac:chgData name="MeiYi TAN" userId="f9f029c9-d743-4d60-9f2c-e74bdec1ab07" providerId="ADAL" clId="{3F661D7B-FD69-4DAB-B4D0-73E523D840BB}" dt="2023-03-10T02:34:05.206" v="1830" actId="478"/>
          <ac:picMkLst>
            <pc:docMk/>
            <pc:sldMk cId="1816459769" sldId="296"/>
            <ac:picMk id="5" creationId="{3250F618-41CE-9CF8-AB6F-CE928C2B2035}"/>
          </ac:picMkLst>
        </pc:picChg>
        <pc:inkChg chg="add del mod">
          <ac:chgData name="MeiYi TAN" userId="f9f029c9-d743-4d60-9f2c-e74bdec1ab07" providerId="ADAL" clId="{3F661D7B-FD69-4DAB-B4D0-73E523D840BB}" dt="2023-03-10T02:25:11.793" v="1505"/>
          <ac:inkMkLst>
            <pc:docMk/>
            <pc:sldMk cId="1816459769" sldId="296"/>
            <ac:inkMk id="4" creationId="{714A5CFD-E763-F373-9765-FF8DE282B78C}"/>
          </ac:inkMkLst>
        </pc:inkChg>
        <pc:inkChg chg="add del mod">
          <ac:chgData name="MeiYi TAN" userId="f9f029c9-d743-4d60-9f2c-e74bdec1ab07" providerId="ADAL" clId="{3F661D7B-FD69-4DAB-B4D0-73E523D840BB}" dt="2023-03-10T02:25:11.792" v="1504"/>
          <ac:inkMkLst>
            <pc:docMk/>
            <pc:sldMk cId="1816459769" sldId="296"/>
            <ac:inkMk id="6" creationId="{8DBC2A69-1635-3E92-FE90-78C2217FD8BE}"/>
          </ac:inkMkLst>
        </pc:inkChg>
        <pc:inkChg chg="add mod">
          <ac:chgData name="MeiYi TAN" userId="f9f029c9-d743-4d60-9f2c-e74bdec1ab07" providerId="ADAL" clId="{3F661D7B-FD69-4DAB-B4D0-73E523D840BB}" dt="2023-03-10T02:25:24.530" v="1524"/>
          <ac:inkMkLst>
            <pc:docMk/>
            <pc:sldMk cId="1816459769" sldId="296"/>
            <ac:inkMk id="8" creationId="{212E47C4-DEF0-5501-6691-5212896F87E7}"/>
          </ac:inkMkLst>
        </pc:inkChg>
        <pc:inkChg chg="add mod">
          <ac:chgData name="MeiYi TAN" userId="f9f029c9-d743-4d60-9f2c-e74bdec1ab07" providerId="ADAL" clId="{3F661D7B-FD69-4DAB-B4D0-73E523D840BB}" dt="2023-03-10T02:25:24.530" v="1524"/>
          <ac:inkMkLst>
            <pc:docMk/>
            <pc:sldMk cId="1816459769" sldId="296"/>
            <ac:inkMk id="9" creationId="{9CA8DC84-6995-CB6F-CD03-24FD3B106EED}"/>
          </ac:inkMkLst>
        </pc:inkChg>
        <pc:inkChg chg="add mod">
          <ac:chgData name="MeiYi TAN" userId="f9f029c9-d743-4d60-9f2c-e74bdec1ab07" providerId="ADAL" clId="{3F661D7B-FD69-4DAB-B4D0-73E523D840BB}" dt="2023-03-10T02:25:24.530" v="1524"/>
          <ac:inkMkLst>
            <pc:docMk/>
            <pc:sldMk cId="1816459769" sldId="296"/>
            <ac:inkMk id="10" creationId="{78A6E761-77C4-A09F-B548-EB422E213B8B}"/>
          </ac:inkMkLst>
        </pc:inkChg>
        <pc:inkChg chg="add mod">
          <ac:chgData name="MeiYi TAN" userId="f9f029c9-d743-4d60-9f2c-e74bdec1ab07" providerId="ADAL" clId="{3F661D7B-FD69-4DAB-B4D0-73E523D840BB}" dt="2023-03-10T02:25:24.530" v="1524"/>
          <ac:inkMkLst>
            <pc:docMk/>
            <pc:sldMk cId="1816459769" sldId="296"/>
            <ac:inkMk id="11" creationId="{44EB2521-DD6B-EAE3-E7C2-3B9D68748825}"/>
          </ac:inkMkLst>
        </pc:inkChg>
        <pc:inkChg chg="add mod">
          <ac:chgData name="MeiYi TAN" userId="f9f029c9-d743-4d60-9f2c-e74bdec1ab07" providerId="ADAL" clId="{3F661D7B-FD69-4DAB-B4D0-73E523D840BB}" dt="2023-03-10T02:25:24.530" v="1524"/>
          <ac:inkMkLst>
            <pc:docMk/>
            <pc:sldMk cId="1816459769" sldId="296"/>
            <ac:inkMk id="12" creationId="{B059355A-A20E-502C-A1C4-659CA2A1CD98}"/>
          </ac:inkMkLst>
        </pc:inkChg>
        <pc:inkChg chg="add mod">
          <ac:chgData name="MeiYi TAN" userId="f9f029c9-d743-4d60-9f2c-e74bdec1ab07" providerId="ADAL" clId="{3F661D7B-FD69-4DAB-B4D0-73E523D840BB}" dt="2023-03-10T02:25:24.530" v="1524"/>
          <ac:inkMkLst>
            <pc:docMk/>
            <pc:sldMk cId="1816459769" sldId="296"/>
            <ac:inkMk id="14" creationId="{ACF6D91A-CD5A-B42B-A5A0-9F6EB36A862D}"/>
          </ac:inkMkLst>
        </pc:inkChg>
        <pc:inkChg chg="add mod">
          <ac:chgData name="MeiYi TAN" userId="f9f029c9-d743-4d60-9f2c-e74bdec1ab07" providerId="ADAL" clId="{3F661D7B-FD69-4DAB-B4D0-73E523D840BB}" dt="2023-03-10T02:25:24.530" v="1524"/>
          <ac:inkMkLst>
            <pc:docMk/>
            <pc:sldMk cId="1816459769" sldId="296"/>
            <ac:inkMk id="15" creationId="{C3D51B1F-0416-2843-D413-EA16541ADB85}"/>
          </ac:inkMkLst>
        </pc:inkChg>
        <pc:inkChg chg="add mod">
          <ac:chgData name="MeiYi TAN" userId="f9f029c9-d743-4d60-9f2c-e74bdec1ab07" providerId="ADAL" clId="{3F661D7B-FD69-4DAB-B4D0-73E523D840BB}" dt="2023-03-10T02:25:24.530" v="1524"/>
          <ac:inkMkLst>
            <pc:docMk/>
            <pc:sldMk cId="1816459769" sldId="296"/>
            <ac:inkMk id="16" creationId="{481A8206-F2D0-426E-0F1F-7A4DB1C50655}"/>
          </ac:inkMkLst>
        </pc:inkChg>
        <pc:inkChg chg="add mod">
          <ac:chgData name="MeiYi TAN" userId="f9f029c9-d743-4d60-9f2c-e74bdec1ab07" providerId="ADAL" clId="{3F661D7B-FD69-4DAB-B4D0-73E523D840BB}" dt="2023-03-10T02:25:24.530" v="1524"/>
          <ac:inkMkLst>
            <pc:docMk/>
            <pc:sldMk cId="1816459769" sldId="296"/>
            <ac:inkMk id="17" creationId="{917B7F61-F8C5-12B5-4E02-34F773F0CE79}"/>
          </ac:inkMkLst>
        </pc:inkChg>
        <pc:inkChg chg="add del mod">
          <ac:chgData name="MeiYi TAN" userId="f9f029c9-d743-4d60-9f2c-e74bdec1ab07" providerId="ADAL" clId="{3F661D7B-FD69-4DAB-B4D0-73E523D840BB}" dt="2023-03-10T02:25:24.530" v="1524"/>
          <ac:inkMkLst>
            <pc:docMk/>
            <pc:sldMk cId="1816459769" sldId="296"/>
            <ac:inkMk id="18" creationId="{53747714-3371-E2D1-6F01-5D018ED2CF86}"/>
          </ac:inkMkLst>
        </pc:inkChg>
        <pc:inkChg chg="add del mod">
          <ac:chgData name="MeiYi TAN" userId="f9f029c9-d743-4d60-9f2c-e74bdec1ab07" providerId="ADAL" clId="{3F661D7B-FD69-4DAB-B4D0-73E523D840BB}" dt="2023-03-10T02:25:23.118" v="1521"/>
          <ac:inkMkLst>
            <pc:docMk/>
            <pc:sldMk cId="1816459769" sldId="296"/>
            <ac:inkMk id="19" creationId="{F78C4A99-15BC-D959-9DA1-CA307FAEA480}"/>
          </ac:inkMkLst>
        </pc:inkChg>
        <pc:inkChg chg="add del mod">
          <ac:chgData name="MeiYi TAN" userId="f9f029c9-d743-4d60-9f2c-e74bdec1ab07" providerId="ADAL" clId="{3F661D7B-FD69-4DAB-B4D0-73E523D840BB}" dt="2023-03-10T02:25:24.526" v="1522"/>
          <ac:inkMkLst>
            <pc:docMk/>
            <pc:sldMk cId="1816459769" sldId="296"/>
            <ac:inkMk id="20" creationId="{F1C9BDE2-C7DD-F972-FE8D-1D1A915B24EF}"/>
          </ac:inkMkLst>
        </pc:inkChg>
        <pc:inkChg chg="add del">
          <ac:chgData name="MeiYi TAN" userId="f9f029c9-d743-4d60-9f2c-e74bdec1ab07" providerId="ADAL" clId="{3F661D7B-FD69-4DAB-B4D0-73E523D840BB}" dt="2023-03-10T02:25:24.528" v="1523"/>
          <ac:inkMkLst>
            <pc:docMk/>
            <pc:sldMk cId="1816459769" sldId="296"/>
            <ac:inkMk id="22" creationId="{E3B2B007-E3A6-0858-1D7A-551DC610E256}"/>
          </ac:inkMkLst>
        </pc:inkChg>
        <pc:inkChg chg="add mod">
          <ac:chgData name="MeiYi TAN" userId="f9f029c9-d743-4d60-9f2c-e74bdec1ab07" providerId="ADAL" clId="{3F661D7B-FD69-4DAB-B4D0-73E523D840BB}" dt="2023-03-10T02:25:28.319" v="1530"/>
          <ac:inkMkLst>
            <pc:docMk/>
            <pc:sldMk cId="1816459769" sldId="296"/>
            <ac:inkMk id="23" creationId="{AEE8047D-EC0A-F163-A3E8-436F44781E35}"/>
          </ac:inkMkLst>
        </pc:inkChg>
        <pc:inkChg chg="add mod">
          <ac:chgData name="MeiYi TAN" userId="f9f029c9-d743-4d60-9f2c-e74bdec1ab07" providerId="ADAL" clId="{3F661D7B-FD69-4DAB-B4D0-73E523D840BB}" dt="2023-03-10T02:25:28.319" v="1530"/>
          <ac:inkMkLst>
            <pc:docMk/>
            <pc:sldMk cId="1816459769" sldId="296"/>
            <ac:inkMk id="24" creationId="{8965D338-FE0B-D049-23A9-07D3C546A802}"/>
          </ac:inkMkLst>
        </pc:inkChg>
        <pc:inkChg chg="add mod">
          <ac:chgData name="MeiYi TAN" userId="f9f029c9-d743-4d60-9f2c-e74bdec1ab07" providerId="ADAL" clId="{3F661D7B-FD69-4DAB-B4D0-73E523D840BB}" dt="2023-03-10T02:25:28.319" v="1530"/>
          <ac:inkMkLst>
            <pc:docMk/>
            <pc:sldMk cId="1816459769" sldId="296"/>
            <ac:inkMk id="25" creationId="{225079D9-052A-CA7D-9AB0-39EA6926D61C}"/>
          </ac:inkMkLst>
        </pc:inkChg>
        <pc:inkChg chg="add mod">
          <ac:chgData name="MeiYi TAN" userId="f9f029c9-d743-4d60-9f2c-e74bdec1ab07" providerId="ADAL" clId="{3F661D7B-FD69-4DAB-B4D0-73E523D840BB}" dt="2023-03-10T02:25:28.319" v="1530"/>
          <ac:inkMkLst>
            <pc:docMk/>
            <pc:sldMk cId="1816459769" sldId="296"/>
            <ac:inkMk id="26" creationId="{732D5E7B-BCB9-71E9-18FE-A188E1764D13}"/>
          </ac:inkMkLst>
        </pc:inkChg>
        <pc:inkChg chg="add mod">
          <ac:chgData name="MeiYi TAN" userId="f9f029c9-d743-4d60-9f2c-e74bdec1ab07" providerId="ADAL" clId="{3F661D7B-FD69-4DAB-B4D0-73E523D840BB}" dt="2023-03-10T02:25:28.319" v="1530"/>
          <ac:inkMkLst>
            <pc:docMk/>
            <pc:sldMk cId="1816459769" sldId="296"/>
            <ac:inkMk id="27" creationId="{2BEEA9BF-EFF7-32F8-4EC1-DCE634FF0869}"/>
          </ac:inkMkLst>
        </pc:inkChg>
        <pc:inkChg chg="add del">
          <ac:chgData name="MeiYi TAN" userId="f9f029c9-d743-4d60-9f2c-e74bdec1ab07" providerId="ADAL" clId="{3F661D7B-FD69-4DAB-B4D0-73E523D840BB}" dt="2023-03-10T02:25:45.373" v="1534" actId="478"/>
          <ac:inkMkLst>
            <pc:docMk/>
            <pc:sldMk cId="1816459769" sldId="296"/>
            <ac:inkMk id="30" creationId="{0B93F592-FCD9-CCDE-D4ED-8F2C98C3219A}"/>
          </ac:inkMkLst>
        </pc:inkChg>
        <pc:inkChg chg="add mod">
          <ac:chgData name="MeiYi TAN" userId="f9f029c9-d743-4d60-9f2c-e74bdec1ab07" providerId="ADAL" clId="{3F661D7B-FD69-4DAB-B4D0-73E523D840BB}" dt="2023-03-10T02:26:10.674" v="1555"/>
          <ac:inkMkLst>
            <pc:docMk/>
            <pc:sldMk cId="1816459769" sldId="296"/>
            <ac:inkMk id="31" creationId="{7D18EDF6-B4D0-4B07-8458-DA5928FFC487}"/>
          </ac:inkMkLst>
        </pc:inkChg>
        <pc:inkChg chg="add mod">
          <ac:chgData name="MeiYi TAN" userId="f9f029c9-d743-4d60-9f2c-e74bdec1ab07" providerId="ADAL" clId="{3F661D7B-FD69-4DAB-B4D0-73E523D840BB}" dt="2023-03-10T02:26:10.674" v="1555"/>
          <ac:inkMkLst>
            <pc:docMk/>
            <pc:sldMk cId="1816459769" sldId="296"/>
            <ac:inkMk id="32" creationId="{31995A74-C2C4-2C18-7E7E-66646AD8C221}"/>
          </ac:inkMkLst>
        </pc:inkChg>
        <pc:inkChg chg="add mod">
          <ac:chgData name="MeiYi TAN" userId="f9f029c9-d743-4d60-9f2c-e74bdec1ab07" providerId="ADAL" clId="{3F661D7B-FD69-4DAB-B4D0-73E523D840BB}" dt="2023-03-10T02:26:10.674" v="1555"/>
          <ac:inkMkLst>
            <pc:docMk/>
            <pc:sldMk cId="1816459769" sldId="296"/>
            <ac:inkMk id="33" creationId="{F9FE5F81-DBDA-0C1D-6807-C93D247DC221}"/>
          </ac:inkMkLst>
        </pc:inkChg>
        <pc:inkChg chg="add mod">
          <ac:chgData name="MeiYi TAN" userId="f9f029c9-d743-4d60-9f2c-e74bdec1ab07" providerId="ADAL" clId="{3F661D7B-FD69-4DAB-B4D0-73E523D840BB}" dt="2023-03-10T02:26:10.674" v="1555"/>
          <ac:inkMkLst>
            <pc:docMk/>
            <pc:sldMk cId="1816459769" sldId="296"/>
            <ac:inkMk id="34" creationId="{E65A286B-4414-749B-64C4-D99C91797FD5}"/>
          </ac:inkMkLst>
        </pc:inkChg>
        <pc:inkChg chg="add mod">
          <ac:chgData name="MeiYi TAN" userId="f9f029c9-d743-4d60-9f2c-e74bdec1ab07" providerId="ADAL" clId="{3F661D7B-FD69-4DAB-B4D0-73E523D840BB}" dt="2023-03-10T02:26:10.674" v="1555"/>
          <ac:inkMkLst>
            <pc:docMk/>
            <pc:sldMk cId="1816459769" sldId="296"/>
            <ac:inkMk id="35" creationId="{979A25C4-A18D-3929-F1C8-D175B71C54CA}"/>
          </ac:inkMkLst>
        </pc:inkChg>
        <pc:inkChg chg="add mod">
          <ac:chgData name="MeiYi TAN" userId="f9f029c9-d743-4d60-9f2c-e74bdec1ab07" providerId="ADAL" clId="{3F661D7B-FD69-4DAB-B4D0-73E523D840BB}" dt="2023-03-10T02:26:10.674" v="1555"/>
          <ac:inkMkLst>
            <pc:docMk/>
            <pc:sldMk cId="1816459769" sldId="296"/>
            <ac:inkMk id="36" creationId="{FA333622-1AE9-12B8-21AB-CC8E3D64EE20}"/>
          </ac:inkMkLst>
        </pc:inkChg>
        <pc:inkChg chg="add mod">
          <ac:chgData name="MeiYi TAN" userId="f9f029c9-d743-4d60-9f2c-e74bdec1ab07" providerId="ADAL" clId="{3F661D7B-FD69-4DAB-B4D0-73E523D840BB}" dt="2023-03-10T02:26:10.674" v="1555"/>
          <ac:inkMkLst>
            <pc:docMk/>
            <pc:sldMk cId="1816459769" sldId="296"/>
            <ac:inkMk id="37" creationId="{C744B5F4-AF2C-8846-720C-C3FD7396EF82}"/>
          </ac:inkMkLst>
        </pc:inkChg>
        <pc:inkChg chg="add mod">
          <ac:chgData name="MeiYi TAN" userId="f9f029c9-d743-4d60-9f2c-e74bdec1ab07" providerId="ADAL" clId="{3F661D7B-FD69-4DAB-B4D0-73E523D840BB}" dt="2023-03-10T02:26:01.893" v="1549"/>
          <ac:inkMkLst>
            <pc:docMk/>
            <pc:sldMk cId="1816459769" sldId="296"/>
            <ac:inkMk id="39" creationId="{81ACDEAC-8351-3E12-2F01-255D50C96D5A}"/>
          </ac:inkMkLst>
        </pc:inkChg>
        <pc:inkChg chg="add mod">
          <ac:chgData name="MeiYi TAN" userId="f9f029c9-d743-4d60-9f2c-e74bdec1ab07" providerId="ADAL" clId="{3F661D7B-FD69-4DAB-B4D0-73E523D840BB}" dt="2023-03-10T02:26:01.893" v="1549"/>
          <ac:inkMkLst>
            <pc:docMk/>
            <pc:sldMk cId="1816459769" sldId="296"/>
            <ac:inkMk id="40" creationId="{17F6FB65-05A8-49D6-5AC4-FF10725B34BB}"/>
          </ac:inkMkLst>
        </pc:inkChg>
        <pc:inkChg chg="add mod">
          <ac:chgData name="MeiYi TAN" userId="f9f029c9-d743-4d60-9f2c-e74bdec1ab07" providerId="ADAL" clId="{3F661D7B-FD69-4DAB-B4D0-73E523D840BB}" dt="2023-03-10T02:26:01.893" v="1549"/>
          <ac:inkMkLst>
            <pc:docMk/>
            <pc:sldMk cId="1816459769" sldId="296"/>
            <ac:inkMk id="41" creationId="{20ACDC92-506B-E781-77C0-73EA6FA17CFF}"/>
          </ac:inkMkLst>
        </pc:inkChg>
        <pc:inkChg chg="add mod">
          <ac:chgData name="MeiYi TAN" userId="f9f029c9-d743-4d60-9f2c-e74bdec1ab07" providerId="ADAL" clId="{3F661D7B-FD69-4DAB-B4D0-73E523D840BB}" dt="2023-03-10T02:26:01.893" v="1549"/>
          <ac:inkMkLst>
            <pc:docMk/>
            <pc:sldMk cId="1816459769" sldId="296"/>
            <ac:inkMk id="42" creationId="{F42EBF66-C626-9C84-493D-2D606694112B}"/>
          </ac:inkMkLst>
        </pc:inkChg>
        <pc:inkChg chg="add mod">
          <ac:chgData name="MeiYi TAN" userId="f9f029c9-d743-4d60-9f2c-e74bdec1ab07" providerId="ADAL" clId="{3F661D7B-FD69-4DAB-B4D0-73E523D840BB}" dt="2023-03-10T02:26:01.893" v="1549"/>
          <ac:inkMkLst>
            <pc:docMk/>
            <pc:sldMk cId="1816459769" sldId="296"/>
            <ac:inkMk id="43" creationId="{D41D0785-6546-43D6-F0AF-1221F22DA14D}"/>
          </ac:inkMkLst>
        </pc:inkChg>
        <pc:inkChg chg="add del mod">
          <ac:chgData name="MeiYi TAN" userId="f9f029c9-d743-4d60-9f2c-e74bdec1ab07" providerId="ADAL" clId="{3F661D7B-FD69-4DAB-B4D0-73E523D840BB}" dt="2023-03-10T02:26:06.028" v="1553"/>
          <ac:inkMkLst>
            <pc:docMk/>
            <pc:sldMk cId="1816459769" sldId="296"/>
            <ac:inkMk id="45" creationId="{A1C2E920-C094-2594-EB51-AC13E0253008}"/>
          </ac:inkMkLst>
        </pc:inkChg>
        <pc:inkChg chg="add mod">
          <ac:chgData name="MeiYi TAN" userId="f9f029c9-d743-4d60-9f2c-e74bdec1ab07" providerId="ADAL" clId="{3F661D7B-FD69-4DAB-B4D0-73E523D840BB}" dt="2023-03-10T02:26:10.674" v="1555"/>
          <ac:inkMkLst>
            <pc:docMk/>
            <pc:sldMk cId="1816459769" sldId="296"/>
            <ac:inkMk id="47" creationId="{5F9DECE7-AE13-9905-24C3-C7E609749DD4}"/>
          </ac:inkMkLst>
        </pc:inkChg>
        <pc:inkChg chg="add mod">
          <ac:chgData name="MeiYi TAN" userId="f9f029c9-d743-4d60-9f2c-e74bdec1ab07" providerId="ADAL" clId="{3F661D7B-FD69-4DAB-B4D0-73E523D840BB}" dt="2023-03-10T02:26:58.961" v="1573"/>
          <ac:inkMkLst>
            <pc:docMk/>
            <pc:sldMk cId="1816459769" sldId="296"/>
            <ac:inkMk id="49" creationId="{FB491422-064D-4177-C419-2E846D642895}"/>
          </ac:inkMkLst>
        </pc:inkChg>
        <pc:inkChg chg="add mod">
          <ac:chgData name="MeiYi TAN" userId="f9f029c9-d743-4d60-9f2c-e74bdec1ab07" providerId="ADAL" clId="{3F661D7B-FD69-4DAB-B4D0-73E523D840BB}" dt="2023-03-10T02:26:58.961" v="1573"/>
          <ac:inkMkLst>
            <pc:docMk/>
            <pc:sldMk cId="1816459769" sldId="296"/>
            <ac:inkMk id="50" creationId="{FE164F50-1764-1CD6-1423-1866F9BE8601}"/>
          </ac:inkMkLst>
        </pc:inkChg>
        <pc:inkChg chg="add mod">
          <ac:chgData name="MeiYi TAN" userId="f9f029c9-d743-4d60-9f2c-e74bdec1ab07" providerId="ADAL" clId="{3F661D7B-FD69-4DAB-B4D0-73E523D840BB}" dt="2023-03-10T02:26:58.961" v="1573"/>
          <ac:inkMkLst>
            <pc:docMk/>
            <pc:sldMk cId="1816459769" sldId="296"/>
            <ac:inkMk id="51" creationId="{3DF12DFA-826B-018C-1919-2B628184C6C0}"/>
          </ac:inkMkLst>
        </pc:inkChg>
        <pc:inkChg chg="add mod">
          <ac:chgData name="MeiYi TAN" userId="f9f029c9-d743-4d60-9f2c-e74bdec1ab07" providerId="ADAL" clId="{3F661D7B-FD69-4DAB-B4D0-73E523D840BB}" dt="2023-03-10T02:26:58.961" v="1573"/>
          <ac:inkMkLst>
            <pc:docMk/>
            <pc:sldMk cId="1816459769" sldId="296"/>
            <ac:inkMk id="52" creationId="{DEF73372-CF69-7538-A6DB-B6D0B5BD3B01}"/>
          </ac:inkMkLst>
        </pc:inkChg>
        <pc:inkChg chg="add mod">
          <ac:chgData name="MeiYi TAN" userId="f9f029c9-d743-4d60-9f2c-e74bdec1ab07" providerId="ADAL" clId="{3F661D7B-FD69-4DAB-B4D0-73E523D840BB}" dt="2023-03-10T02:26:58.961" v="1573"/>
          <ac:inkMkLst>
            <pc:docMk/>
            <pc:sldMk cId="1816459769" sldId="296"/>
            <ac:inkMk id="53" creationId="{A502A7F2-E194-04F2-3CC8-D5B809DAD2F0}"/>
          </ac:inkMkLst>
        </pc:inkChg>
        <pc:inkChg chg="add mod">
          <ac:chgData name="MeiYi TAN" userId="f9f029c9-d743-4d60-9f2c-e74bdec1ab07" providerId="ADAL" clId="{3F661D7B-FD69-4DAB-B4D0-73E523D840BB}" dt="2023-03-10T02:26:58.961" v="1573"/>
          <ac:inkMkLst>
            <pc:docMk/>
            <pc:sldMk cId="1816459769" sldId="296"/>
            <ac:inkMk id="55" creationId="{C2A97FFA-A5A0-C912-3C22-993CA9004D29}"/>
          </ac:inkMkLst>
        </pc:inkChg>
        <pc:inkChg chg="add mod">
          <ac:chgData name="MeiYi TAN" userId="f9f029c9-d743-4d60-9f2c-e74bdec1ab07" providerId="ADAL" clId="{3F661D7B-FD69-4DAB-B4D0-73E523D840BB}" dt="2023-03-10T02:26:58.961" v="1573"/>
          <ac:inkMkLst>
            <pc:docMk/>
            <pc:sldMk cId="1816459769" sldId="296"/>
            <ac:inkMk id="56" creationId="{0A621853-36C1-768F-DF06-A8BDF535DC76}"/>
          </ac:inkMkLst>
        </pc:inkChg>
        <pc:inkChg chg="add del mod">
          <ac:chgData name="MeiYi TAN" userId="f9f029c9-d743-4d60-9f2c-e74bdec1ab07" providerId="ADAL" clId="{3F661D7B-FD69-4DAB-B4D0-73E523D840BB}" dt="2023-03-10T02:26:51.774" v="1571"/>
          <ac:inkMkLst>
            <pc:docMk/>
            <pc:sldMk cId="1816459769" sldId="296"/>
            <ac:inkMk id="58" creationId="{40BDE726-682C-D752-EF46-072E2D7E42BB}"/>
          </ac:inkMkLst>
        </pc:inkChg>
        <pc:inkChg chg="add mod">
          <ac:chgData name="MeiYi TAN" userId="f9f029c9-d743-4d60-9f2c-e74bdec1ab07" providerId="ADAL" clId="{3F661D7B-FD69-4DAB-B4D0-73E523D840BB}" dt="2023-03-10T02:26:58.961" v="1573"/>
          <ac:inkMkLst>
            <pc:docMk/>
            <pc:sldMk cId="1816459769" sldId="296"/>
            <ac:inkMk id="60" creationId="{3AEA1429-C491-EAB7-D1B0-79F61976290D}"/>
          </ac:inkMkLst>
        </pc:inkChg>
        <pc:inkChg chg="add del mod">
          <ac:chgData name="MeiYi TAN" userId="f9f029c9-d743-4d60-9f2c-e74bdec1ab07" providerId="ADAL" clId="{3F661D7B-FD69-4DAB-B4D0-73E523D840BB}" dt="2023-03-10T02:27:07.001" v="1582"/>
          <ac:inkMkLst>
            <pc:docMk/>
            <pc:sldMk cId="1816459769" sldId="296"/>
            <ac:inkMk id="62" creationId="{87BBE326-FF5D-6478-7343-338C3D9A53D3}"/>
          </ac:inkMkLst>
        </pc:inkChg>
        <pc:inkChg chg="add del mod">
          <ac:chgData name="MeiYi TAN" userId="f9f029c9-d743-4d60-9f2c-e74bdec1ab07" providerId="ADAL" clId="{3F661D7B-FD69-4DAB-B4D0-73E523D840BB}" dt="2023-03-10T02:27:07.001" v="1583"/>
          <ac:inkMkLst>
            <pc:docMk/>
            <pc:sldMk cId="1816459769" sldId="296"/>
            <ac:inkMk id="63" creationId="{10F57866-197B-FC49-A644-A576BBBC72D2}"/>
          </ac:inkMkLst>
        </pc:inkChg>
        <pc:inkChg chg="add del mod">
          <ac:chgData name="MeiYi TAN" userId="f9f029c9-d743-4d60-9f2c-e74bdec1ab07" providerId="ADAL" clId="{3F661D7B-FD69-4DAB-B4D0-73E523D840BB}" dt="2023-03-10T02:27:07.002" v="1584"/>
          <ac:inkMkLst>
            <pc:docMk/>
            <pc:sldMk cId="1816459769" sldId="296"/>
            <ac:inkMk id="64" creationId="{7C4C943A-B800-4528-710A-14BD75BD16F7}"/>
          </ac:inkMkLst>
        </pc:inkChg>
        <pc:inkChg chg="add del mod">
          <ac:chgData name="MeiYi TAN" userId="f9f029c9-d743-4d60-9f2c-e74bdec1ab07" providerId="ADAL" clId="{3F661D7B-FD69-4DAB-B4D0-73E523D840BB}" dt="2023-03-10T02:27:07" v="1581"/>
          <ac:inkMkLst>
            <pc:docMk/>
            <pc:sldMk cId="1816459769" sldId="296"/>
            <ac:inkMk id="65" creationId="{36394431-F5E1-4B6B-2E3A-35F81415CDA6}"/>
          </ac:inkMkLst>
        </pc:inkChg>
        <pc:inkChg chg="add del mod">
          <ac:chgData name="MeiYi TAN" userId="f9f029c9-d743-4d60-9f2c-e74bdec1ab07" providerId="ADAL" clId="{3F661D7B-FD69-4DAB-B4D0-73E523D840BB}" dt="2023-03-10T02:27:07" v="1580"/>
          <ac:inkMkLst>
            <pc:docMk/>
            <pc:sldMk cId="1816459769" sldId="296"/>
            <ac:inkMk id="66" creationId="{091FED3A-F5BE-DE8F-EAC5-71D784CCFB51}"/>
          </ac:inkMkLst>
        </pc:inkChg>
        <pc:inkChg chg="add mod">
          <ac:chgData name="MeiYi TAN" userId="f9f029c9-d743-4d60-9f2c-e74bdec1ab07" providerId="ADAL" clId="{3F661D7B-FD69-4DAB-B4D0-73E523D840BB}" dt="2023-03-10T02:27:11.621" v="1593"/>
          <ac:inkMkLst>
            <pc:docMk/>
            <pc:sldMk cId="1816459769" sldId="296"/>
            <ac:inkMk id="68" creationId="{6A8292B6-8967-D70E-3BF8-FDA85E66DA4E}"/>
          </ac:inkMkLst>
        </pc:inkChg>
        <pc:inkChg chg="add mod">
          <ac:chgData name="MeiYi TAN" userId="f9f029c9-d743-4d60-9f2c-e74bdec1ab07" providerId="ADAL" clId="{3F661D7B-FD69-4DAB-B4D0-73E523D840BB}" dt="2023-03-10T02:27:11.621" v="1593"/>
          <ac:inkMkLst>
            <pc:docMk/>
            <pc:sldMk cId="1816459769" sldId="296"/>
            <ac:inkMk id="69" creationId="{F38F8BB1-7210-F1C5-1176-CB5111929A49}"/>
          </ac:inkMkLst>
        </pc:inkChg>
        <pc:inkChg chg="add mod">
          <ac:chgData name="MeiYi TAN" userId="f9f029c9-d743-4d60-9f2c-e74bdec1ab07" providerId="ADAL" clId="{3F661D7B-FD69-4DAB-B4D0-73E523D840BB}" dt="2023-03-10T02:27:11.621" v="1593"/>
          <ac:inkMkLst>
            <pc:docMk/>
            <pc:sldMk cId="1816459769" sldId="296"/>
            <ac:inkMk id="70" creationId="{E45C3C3E-96A1-B811-F116-1D54257D8FF6}"/>
          </ac:inkMkLst>
        </pc:inkChg>
        <pc:inkChg chg="add mod">
          <ac:chgData name="MeiYi TAN" userId="f9f029c9-d743-4d60-9f2c-e74bdec1ab07" providerId="ADAL" clId="{3F661D7B-FD69-4DAB-B4D0-73E523D840BB}" dt="2023-03-10T02:27:11.621" v="1593"/>
          <ac:inkMkLst>
            <pc:docMk/>
            <pc:sldMk cId="1816459769" sldId="296"/>
            <ac:inkMk id="71" creationId="{0FBC6AC1-07C2-AE97-F345-303A8A93F5FC}"/>
          </ac:inkMkLst>
        </pc:inkChg>
        <pc:inkChg chg="add mod">
          <ac:chgData name="MeiYi TAN" userId="f9f029c9-d743-4d60-9f2c-e74bdec1ab07" providerId="ADAL" clId="{3F661D7B-FD69-4DAB-B4D0-73E523D840BB}" dt="2023-03-10T02:27:11.621" v="1593"/>
          <ac:inkMkLst>
            <pc:docMk/>
            <pc:sldMk cId="1816459769" sldId="296"/>
            <ac:inkMk id="72" creationId="{D7611288-F596-7558-FDA7-F7D6143712CE}"/>
          </ac:inkMkLst>
        </pc:inkChg>
        <pc:inkChg chg="add mod">
          <ac:chgData name="MeiYi TAN" userId="f9f029c9-d743-4d60-9f2c-e74bdec1ab07" providerId="ADAL" clId="{3F661D7B-FD69-4DAB-B4D0-73E523D840BB}" dt="2023-03-10T02:27:11.621" v="1593"/>
          <ac:inkMkLst>
            <pc:docMk/>
            <pc:sldMk cId="1816459769" sldId="296"/>
            <ac:inkMk id="73" creationId="{82BDC8F0-51BA-965F-E516-C9D253FBA0AB}"/>
          </ac:inkMkLst>
        </pc:inkChg>
        <pc:inkChg chg="add mod">
          <ac:chgData name="MeiYi TAN" userId="f9f029c9-d743-4d60-9f2c-e74bdec1ab07" providerId="ADAL" clId="{3F661D7B-FD69-4DAB-B4D0-73E523D840BB}" dt="2023-03-10T02:27:11.621" v="1593"/>
          <ac:inkMkLst>
            <pc:docMk/>
            <pc:sldMk cId="1816459769" sldId="296"/>
            <ac:inkMk id="74" creationId="{CF6FC175-0ACB-B25D-7654-61956CB99F8C}"/>
          </ac:inkMkLst>
        </pc:inkChg>
        <pc:inkChg chg="add mod">
          <ac:chgData name="MeiYi TAN" userId="f9f029c9-d743-4d60-9f2c-e74bdec1ab07" providerId="ADAL" clId="{3F661D7B-FD69-4DAB-B4D0-73E523D840BB}" dt="2023-03-10T02:27:11.621" v="1593"/>
          <ac:inkMkLst>
            <pc:docMk/>
            <pc:sldMk cId="1816459769" sldId="296"/>
            <ac:inkMk id="75" creationId="{F7DCE729-16B0-80F0-DF0C-3BE6C9F91C70}"/>
          </ac:inkMkLst>
        </pc:inkChg>
        <pc:inkChg chg="add mod">
          <ac:chgData name="MeiYi TAN" userId="f9f029c9-d743-4d60-9f2c-e74bdec1ab07" providerId="ADAL" clId="{3F661D7B-FD69-4DAB-B4D0-73E523D840BB}" dt="2023-03-10T02:27:18.705" v="1602"/>
          <ac:inkMkLst>
            <pc:docMk/>
            <pc:sldMk cId="1816459769" sldId="296"/>
            <ac:inkMk id="77" creationId="{E030E9D9-4A7E-9249-632B-02DF17D42492}"/>
          </ac:inkMkLst>
        </pc:inkChg>
        <pc:inkChg chg="add mod">
          <ac:chgData name="MeiYi TAN" userId="f9f029c9-d743-4d60-9f2c-e74bdec1ab07" providerId="ADAL" clId="{3F661D7B-FD69-4DAB-B4D0-73E523D840BB}" dt="2023-03-10T02:27:18.705" v="1602"/>
          <ac:inkMkLst>
            <pc:docMk/>
            <pc:sldMk cId="1816459769" sldId="296"/>
            <ac:inkMk id="78" creationId="{BC76280D-C4AA-03A6-B46C-C03AE94DD088}"/>
          </ac:inkMkLst>
        </pc:inkChg>
        <pc:inkChg chg="add mod">
          <ac:chgData name="MeiYi TAN" userId="f9f029c9-d743-4d60-9f2c-e74bdec1ab07" providerId="ADAL" clId="{3F661D7B-FD69-4DAB-B4D0-73E523D840BB}" dt="2023-03-10T02:27:18.705" v="1602"/>
          <ac:inkMkLst>
            <pc:docMk/>
            <pc:sldMk cId="1816459769" sldId="296"/>
            <ac:inkMk id="79" creationId="{09F342DD-4EBD-044B-569B-CA192165F9D6}"/>
          </ac:inkMkLst>
        </pc:inkChg>
        <pc:inkChg chg="add mod">
          <ac:chgData name="MeiYi TAN" userId="f9f029c9-d743-4d60-9f2c-e74bdec1ab07" providerId="ADAL" clId="{3F661D7B-FD69-4DAB-B4D0-73E523D840BB}" dt="2023-03-10T02:27:18.705" v="1602"/>
          <ac:inkMkLst>
            <pc:docMk/>
            <pc:sldMk cId="1816459769" sldId="296"/>
            <ac:inkMk id="80" creationId="{430282D0-2FB3-56DC-6719-0EDAC1243160}"/>
          </ac:inkMkLst>
        </pc:inkChg>
        <pc:inkChg chg="add mod">
          <ac:chgData name="MeiYi TAN" userId="f9f029c9-d743-4d60-9f2c-e74bdec1ab07" providerId="ADAL" clId="{3F661D7B-FD69-4DAB-B4D0-73E523D840BB}" dt="2023-03-10T02:27:18.705" v="1602"/>
          <ac:inkMkLst>
            <pc:docMk/>
            <pc:sldMk cId="1816459769" sldId="296"/>
            <ac:inkMk id="81" creationId="{EFDA5F8D-85A0-31E8-E7B7-C82E64AA231B}"/>
          </ac:inkMkLst>
        </pc:inkChg>
        <pc:inkChg chg="add mod">
          <ac:chgData name="MeiYi TAN" userId="f9f029c9-d743-4d60-9f2c-e74bdec1ab07" providerId="ADAL" clId="{3F661D7B-FD69-4DAB-B4D0-73E523D840BB}" dt="2023-03-10T02:27:18.705" v="1602"/>
          <ac:inkMkLst>
            <pc:docMk/>
            <pc:sldMk cId="1816459769" sldId="296"/>
            <ac:inkMk id="82" creationId="{C3093EAE-8ADA-8B3B-491F-A1E27B8B4C99}"/>
          </ac:inkMkLst>
        </pc:inkChg>
        <pc:inkChg chg="add mod">
          <ac:chgData name="MeiYi TAN" userId="f9f029c9-d743-4d60-9f2c-e74bdec1ab07" providerId="ADAL" clId="{3F661D7B-FD69-4DAB-B4D0-73E523D840BB}" dt="2023-03-10T02:27:18.705" v="1602"/>
          <ac:inkMkLst>
            <pc:docMk/>
            <pc:sldMk cId="1816459769" sldId="296"/>
            <ac:inkMk id="83" creationId="{6ACD0BEF-9FA0-C1D2-3C92-445F80266CF9}"/>
          </ac:inkMkLst>
        </pc:inkChg>
        <pc:inkChg chg="add mod">
          <ac:chgData name="MeiYi TAN" userId="f9f029c9-d743-4d60-9f2c-e74bdec1ab07" providerId="ADAL" clId="{3F661D7B-FD69-4DAB-B4D0-73E523D840BB}" dt="2023-03-10T02:27:18.705" v="1602"/>
          <ac:inkMkLst>
            <pc:docMk/>
            <pc:sldMk cId="1816459769" sldId="296"/>
            <ac:inkMk id="84" creationId="{F046FEB9-384A-955F-75FE-A28634640093}"/>
          </ac:inkMkLst>
        </pc:inkChg>
        <pc:inkChg chg="add">
          <ac:chgData name="MeiYi TAN" userId="f9f029c9-d743-4d60-9f2c-e74bdec1ab07" providerId="ADAL" clId="{3F661D7B-FD69-4DAB-B4D0-73E523D840BB}" dt="2023-03-10T02:27:35.801" v="1606" actId="9405"/>
          <ac:inkMkLst>
            <pc:docMk/>
            <pc:sldMk cId="1816459769" sldId="296"/>
            <ac:inkMk id="87" creationId="{A397469A-5DDD-F92B-7012-F3C40ECBB754}"/>
          </ac:inkMkLst>
        </pc:inkChg>
        <pc:inkChg chg="add">
          <ac:chgData name="MeiYi TAN" userId="f9f029c9-d743-4d60-9f2c-e74bdec1ab07" providerId="ADAL" clId="{3F661D7B-FD69-4DAB-B4D0-73E523D840BB}" dt="2023-03-10T02:27:37.158" v="1607" actId="9405"/>
          <ac:inkMkLst>
            <pc:docMk/>
            <pc:sldMk cId="1816459769" sldId="296"/>
            <ac:inkMk id="88" creationId="{B95A2966-5EF8-B1A1-80DD-C4813A728E29}"/>
          </ac:inkMkLst>
        </pc:inkChg>
        <pc:inkChg chg="add">
          <ac:chgData name="MeiYi TAN" userId="f9f029c9-d743-4d60-9f2c-e74bdec1ab07" providerId="ADAL" clId="{3F661D7B-FD69-4DAB-B4D0-73E523D840BB}" dt="2023-03-10T02:29:05.672" v="1663" actId="9405"/>
          <ac:inkMkLst>
            <pc:docMk/>
            <pc:sldMk cId="1816459769" sldId="296"/>
            <ac:inkMk id="95" creationId="{4C6B9A06-0456-C3AB-8AF1-D2431B89D037}"/>
          </ac:inkMkLst>
        </pc:inkChg>
        <pc:inkChg chg="add del mod">
          <ac:chgData name="MeiYi TAN" userId="f9f029c9-d743-4d60-9f2c-e74bdec1ab07" providerId="ADAL" clId="{3F661D7B-FD69-4DAB-B4D0-73E523D840BB}" dt="2023-03-10T02:29:14.438" v="1681" actId="9405"/>
          <ac:inkMkLst>
            <pc:docMk/>
            <pc:sldMk cId="1816459769" sldId="296"/>
            <ac:inkMk id="96" creationId="{BB865838-8D7B-D95C-0867-F98A72AF7B46}"/>
          </ac:inkMkLst>
        </pc:inkChg>
        <pc:inkChg chg="add del mod">
          <ac:chgData name="MeiYi TAN" userId="f9f029c9-d743-4d60-9f2c-e74bdec1ab07" providerId="ADAL" clId="{3F661D7B-FD69-4DAB-B4D0-73E523D840BB}" dt="2023-03-10T02:29:13.769" v="1680" actId="9405"/>
          <ac:inkMkLst>
            <pc:docMk/>
            <pc:sldMk cId="1816459769" sldId="296"/>
            <ac:inkMk id="97" creationId="{91A4317D-0ECC-9E62-86D3-80BB74242384}"/>
          </ac:inkMkLst>
        </pc:inkChg>
        <pc:inkChg chg="add del mod">
          <ac:chgData name="MeiYi TAN" userId="f9f029c9-d743-4d60-9f2c-e74bdec1ab07" providerId="ADAL" clId="{3F661D7B-FD69-4DAB-B4D0-73E523D840BB}" dt="2023-03-10T02:29:13.319" v="1679"/>
          <ac:inkMkLst>
            <pc:docMk/>
            <pc:sldMk cId="1816459769" sldId="296"/>
            <ac:inkMk id="98" creationId="{E80C6FE6-A2F6-24A5-EDB8-07FE477907A8}"/>
          </ac:inkMkLst>
        </pc:inkChg>
        <pc:inkChg chg="add del mod">
          <ac:chgData name="MeiYi TAN" userId="f9f029c9-d743-4d60-9f2c-e74bdec1ab07" providerId="ADAL" clId="{3F661D7B-FD69-4DAB-B4D0-73E523D840BB}" dt="2023-03-10T02:29:12.759" v="1677"/>
          <ac:inkMkLst>
            <pc:docMk/>
            <pc:sldMk cId="1816459769" sldId="296"/>
            <ac:inkMk id="100" creationId="{CEBF8278-9F1D-0ABB-2BF2-BF16C43CB92C}"/>
          </ac:inkMkLst>
        </pc:inkChg>
        <pc:inkChg chg="add del">
          <ac:chgData name="MeiYi TAN" userId="f9f029c9-d743-4d60-9f2c-e74bdec1ab07" providerId="ADAL" clId="{3F661D7B-FD69-4DAB-B4D0-73E523D840BB}" dt="2023-03-10T02:29:12.206" v="1675" actId="9405"/>
          <ac:inkMkLst>
            <pc:docMk/>
            <pc:sldMk cId="1816459769" sldId="296"/>
            <ac:inkMk id="102" creationId="{0575444C-3498-3BBB-0FA5-63D5624793CF}"/>
          </ac:inkMkLst>
        </pc:inkChg>
        <pc:inkChg chg="add del">
          <ac:chgData name="MeiYi TAN" userId="f9f029c9-d743-4d60-9f2c-e74bdec1ab07" providerId="ADAL" clId="{3F661D7B-FD69-4DAB-B4D0-73E523D840BB}" dt="2023-03-10T02:29:11.605" v="1674" actId="9405"/>
          <ac:inkMkLst>
            <pc:docMk/>
            <pc:sldMk cId="1816459769" sldId="296"/>
            <ac:inkMk id="103" creationId="{BF3D7ACD-947F-2C7F-AF33-F70AAE0BDF49}"/>
          </ac:inkMkLst>
        </pc:inkChg>
        <pc:inkChg chg="add del">
          <ac:chgData name="MeiYi TAN" userId="f9f029c9-d743-4d60-9f2c-e74bdec1ab07" providerId="ADAL" clId="{3F661D7B-FD69-4DAB-B4D0-73E523D840BB}" dt="2023-03-10T02:29:11.237" v="1673" actId="9405"/>
          <ac:inkMkLst>
            <pc:docMk/>
            <pc:sldMk cId="1816459769" sldId="296"/>
            <ac:inkMk id="104" creationId="{380F7D8D-F63C-D00F-9F04-C4C7AAC84AE5}"/>
          </ac:inkMkLst>
        </pc:inkChg>
        <pc:inkChg chg="add mod">
          <ac:chgData name="MeiYi TAN" userId="f9f029c9-d743-4d60-9f2c-e74bdec1ab07" providerId="ADAL" clId="{3F661D7B-FD69-4DAB-B4D0-73E523D840BB}" dt="2023-03-10T02:29:22.675" v="1688"/>
          <ac:inkMkLst>
            <pc:docMk/>
            <pc:sldMk cId="1816459769" sldId="296"/>
            <ac:inkMk id="105" creationId="{26D608CF-298C-1E92-6919-D03923E63331}"/>
          </ac:inkMkLst>
        </pc:inkChg>
        <pc:inkChg chg="add mod">
          <ac:chgData name="MeiYi TAN" userId="f9f029c9-d743-4d60-9f2c-e74bdec1ab07" providerId="ADAL" clId="{3F661D7B-FD69-4DAB-B4D0-73E523D840BB}" dt="2023-03-10T02:29:22.675" v="1688"/>
          <ac:inkMkLst>
            <pc:docMk/>
            <pc:sldMk cId="1816459769" sldId="296"/>
            <ac:inkMk id="106" creationId="{A9E1A8EC-D9E6-D716-7E92-B58410BC7643}"/>
          </ac:inkMkLst>
        </pc:inkChg>
        <pc:inkChg chg="add mod">
          <ac:chgData name="MeiYi TAN" userId="f9f029c9-d743-4d60-9f2c-e74bdec1ab07" providerId="ADAL" clId="{3F661D7B-FD69-4DAB-B4D0-73E523D840BB}" dt="2023-03-10T02:29:22.675" v="1688"/>
          <ac:inkMkLst>
            <pc:docMk/>
            <pc:sldMk cId="1816459769" sldId="296"/>
            <ac:inkMk id="107" creationId="{7FB2C37C-677F-AD0D-7A4C-22523C7FA246}"/>
          </ac:inkMkLst>
        </pc:inkChg>
        <pc:inkChg chg="add">
          <ac:chgData name="MeiYi TAN" userId="f9f029c9-d743-4d60-9f2c-e74bdec1ab07" providerId="ADAL" clId="{3F661D7B-FD69-4DAB-B4D0-73E523D840BB}" dt="2023-03-10T02:29:20.857" v="1685" actId="9405"/>
          <ac:inkMkLst>
            <pc:docMk/>
            <pc:sldMk cId="1816459769" sldId="296"/>
            <ac:inkMk id="108" creationId="{A21ABD8D-643D-6974-34DB-7A5B33C994B2}"/>
          </ac:inkMkLst>
        </pc:inkChg>
        <pc:inkChg chg="add mod">
          <ac:chgData name="MeiYi TAN" userId="f9f029c9-d743-4d60-9f2c-e74bdec1ab07" providerId="ADAL" clId="{3F661D7B-FD69-4DAB-B4D0-73E523D840BB}" dt="2023-03-10T02:29:22.675" v="1688"/>
          <ac:inkMkLst>
            <pc:docMk/>
            <pc:sldMk cId="1816459769" sldId="296"/>
            <ac:inkMk id="109" creationId="{0A0634F9-6518-B277-AA44-2C9CD28786E6}"/>
          </ac:inkMkLst>
        </pc:inkChg>
        <pc:inkChg chg="add mod">
          <ac:chgData name="MeiYi TAN" userId="f9f029c9-d743-4d60-9f2c-e74bdec1ab07" providerId="ADAL" clId="{3F661D7B-FD69-4DAB-B4D0-73E523D840BB}" dt="2023-03-10T02:29:22.675" v="1688"/>
          <ac:inkMkLst>
            <pc:docMk/>
            <pc:sldMk cId="1816459769" sldId="296"/>
            <ac:inkMk id="110" creationId="{82555CA0-B1A7-43AC-4092-2A00A01EE93F}"/>
          </ac:inkMkLst>
        </pc:inkChg>
        <pc:inkChg chg="add mod">
          <ac:chgData name="MeiYi TAN" userId="f9f029c9-d743-4d60-9f2c-e74bdec1ab07" providerId="ADAL" clId="{3F661D7B-FD69-4DAB-B4D0-73E523D840BB}" dt="2023-03-10T02:30:00.265" v="1699"/>
          <ac:inkMkLst>
            <pc:docMk/>
            <pc:sldMk cId="1816459769" sldId="296"/>
            <ac:inkMk id="114" creationId="{0C596B76-4BBE-DCF5-6845-5652A3CF9D2B}"/>
          </ac:inkMkLst>
        </pc:inkChg>
        <pc:inkChg chg="add mod">
          <ac:chgData name="MeiYi TAN" userId="f9f029c9-d743-4d60-9f2c-e74bdec1ab07" providerId="ADAL" clId="{3F661D7B-FD69-4DAB-B4D0-73E523D840BB}" dt="2023-03-10T02:30:00.265" v="1699"/>
          <ac:inkMkLst>
            <pc:docMk/>
            <pc:sldMk cId="1816459769" sldId="296"/>
            <ac:inkMk id="115" creationId="{440269F6-1078-8AE9-EAAD-704C7E7FBA32}"/>
          </ac:inkMkLst>
        </pc:inkChg>
        <pc:inkChg chg="add mod">
          <ac:chgData name="MeiYi TAN" userId="f9f029c9-d743-4d60-9f2c-e74bdec1ab07" providerId="ADAL" clId="{3F661D7B-FD69-4DAB-B4D0-73E523D840BB}" dt="2023-03-10T02:30:00.265" v="1699"/>
          <ac:inkMkLst>
            <pc:docMk/>
            <pc:sldMk cId="1816459769" sldId="296"/>
            <ac:inkMk id="116" creationId="{B73FFE0D-973F-295D-EEE7-776F0A011F2B}"/>
          </ac:inkMkLst>
        </pc:inkChg>
        <pc:inkChg chg="add mod">
          <ac:chgData name="MeiYi TAN" userId="f9f029c9-d743-4d60-9f2c-e74bdec1ab07" providerId="ADAL" clId="{3F661D7B-FD69-4DAB-B4D0-73E523D840BB}" dt="2023-03-10T02:30:00.265" v="1699"/>
          <ac:inkMkLst>
            <pc:docMk/>
            <pc:sldMk cId="1816459769" sldId="296"/>
            <ac:inkMk id="118" creationId="{A55E0905-7FEA-3DD5-D8AF-828DAF945172}"/>
          </ac:inkMkLst>
        </pc:inkChg>
      </pc:sldChg>
      <pc:sldChg chg="addSp delSp add del mod">
        <pc:chgData name="MeiYi TAN" userId="f9f029c9-d743-4d60-9f2c-e74bdec1ab07" providerId="ADAL" clId="{3F661D7B-FD69-4DAB-B4D0-73E523D840BB}" dt="2023-03-10T02:36:25.775" v="1917" actId="2696"/>
        <pc:sldMkLst>
          <pc:docMk/>
          <pc:sldMk cId="1309471314" sldId="297"/>
        </pc:sldMkLst>
        <pc:picChg chg="add">
          <ac:chgData name="MeiYi TAN" userId="f9f029c9-d743-4d60-9f2c-e74bdec1ab07" providerId="ADAL" clId="{3F661D7B-FD69-4DAB-B4D0-73E523D840BB}" dt="2023-03-09T14:03:47.718" v="66" actId="22"/>
          <ac:picMkLst>
            <pc:docMk/>
            <pc:sldMk cId="1309471314" sldId="297"/>
            <ac:picMk id="4" creationId="{B5307053-CAA5-81AC-72AF-80DCE0A1F7A8}"/>
          </ac:picMkLst>
        </pc:picChg>
        <pc:picChg chg="del">
          <ac:chgData name="MeiYi TAN" userId="f9f029c9-d743-4d60-9f2c-e74bdec1ab07" providerId="ADAL" clId="{3F661D7B-FD69-4DAB-B4D0-73E523D840BB}" dt="2023-03-09T14:03:47.453" v="65" actId="478"/>
          <ac:picMkLst>
            <pc:docMk/>
            <pc:sldMk cId="1309471314" sldId="297"/>
            <ac:picMk id="5" creationId="{3250F618-41CE-9CF8-AB6F-CE928C2B2035}"/>
          </ac:picMkLst>
        </pc:picChg>
      </pc:sldChg>
      <pc:sldChg chg="addSp delSp modSp add mod delAnim modAnim">
        <pc:chgData name="MeiYi TAN" userId="f9f029c9-d743-4d60-9f2c-e74bdec1ab07" providerId="ADAL" clId="{3F661D7B-FD69-4DAB-B4D0-73E523D840BB}" dt="2023-03-10T02:35:31.121" v="1912" actId="478"/>
        <pc:sldMkLst>
          <pc:docMk/>
          <pc:sldMk cId="1412230769" sldId="298"/>
        </pc:sldMkLst>
        <pc:spChg chg="add mod">
          <ac:chgData name="MeiYi TAN" userId="f9f029c9-d743-4d60-9f2c-e74bdec1ab07" providerId="ADAL" clId="{3F661D7B-FD69-4DAB-B4D0-73E523D840BB}" dt="2023-03-10T02:35:29.324" v="1911" actId="20577"/>
          <ac:spMkLst>
            <pc:docMk/>
            <pc:sldMk cId="1412230769" sldId="298"/>
            <ac:spMk id="4" creationId="{DD3B1BE8-3A4A-07AF-802F-278A2EA57A18}"/>
          </ac:spMkLst>
        </pc:spChg>
        <pc:spChg chg="del">
          <ac:chgData name="MeiYi TAN" userId="f9f029c9-d743-4d60-9f2c-e74bdec1ab07" providerId="ADAL" clId="{3F661D7B-FD69-4DAB-B4D0-73E523D840BB}" dt="2023-03-10T02:34:14.083" v="1831" actId="478"/>
          <ac:spMkLst>
            <pc:docMk/>
            <pc:sldMk cId="1412230769" sldId="298"/>
            <ac:spMk id="89" creationId="{555DA152-727C-301B-BD71-E0AB36CC1048}"/>
          </ac:spMkLst>
        </pc:spChg>
        <pc:spChg chg="del">
          <ac:chgData name="MeiYi TAN" userId="f9f029c9-d743-4d60-9f2c-e74bdec1ab07" providerId="ADAL" clId="{3F661D7B-FD69-4DAB-B4D0-73E523D840BB}" dt="2023-03-10T02:34:14.083" v="1831" actId="478"/>
          <ac:spMkLst>
            <pc:docMk/>
            <pc:sldMk cId="1412230769" sldId="298"/>
            <ac:spMk id="90" creationId="{DF324206-EEB3-05F9-F636-79EA09EEA995}"/>
          </ac:spMkLst>
        </pc:spChg>
        <pc:spChg chg="del">
          <ac:chgData name="MeiYi TAN" userId="f9f029c9-d743-4d60-9f2c-e74bdec1ab07" providerId="ADAL" clId="{3F661D7B-FD69-4DAB-B4D0-73E523D840BB}" dt="2023-03-10T02:34:14.083" v="1831" actId="478"/>
          <ac:spMkLst>
            <pc:docMk/>
            <pc:sldMk cId="1412230769" sldId="298"/>
            <ac:spMk id="91" creationId="{FA45EAEA-9527-9281-9427-233F44EAA5B9}"/>
          </ac:spMkLst>
        </pc:spChg>
        <pc:spChg chg="del">
          <ac:chgData name="MeiYi TAN" userId="f9f029c9-d743-4d60-9f2c-e74bdec1ab07" providerId="ADAL" clId="{3F661D7B-FD69-4DAB-B4D0-73E523D840BB}" dt="2023-03-10T02:34:14.083" v="1831" actId="478"/>
          <ac:spMkLst>
            <pc:docMk/>
            <pc:sldMk cId="1412230769" sldId="298"/>
            <ac:spMk id="92" creationId="{A21C5523-9630-5472-9B5A-2B9002DFC354}"/>
          </ac:spMkLst>
        </pc:spChg>
        <pc:spChg chg="del">
          <ac:chgData name="MeiYi TAN" userId="f9f029c9-d743-4d60-9f2c-e74bdec1ab07" providerId="ADAL" clId="{3F661D7B-FD69-4DAB-B4D0-73E523D840BB}" dt="2023-03-10T02:34:14.083" v="1831" actId="478"/>
          <ac:spMkLst>
            <pc:docMk/>
            <pc:sldMk cId="1412230769" sldId="298"/>
            <ac:spMk id="93" creationId="{961FF428-145F-8C5B-ED13-FA3D145FCD72}"/>
          </ac:spMkLst>
        </pc:spChg>
        <pc:spChg chg="del">
          <ac:chgData name="MeiYi TAN" userId="f9f029c9-d743-4d60-9f2c-e74bdec1ab07" providerId="ADAL" clId="{3F661D7B-FD69-4DAB-B4D0-73E523D840BB}" dt="2023-03-10T02:34:14.083" v="1831" actId="478"/>
          <ac:spMkLst>
            <pc:docMk/>
            <pc:sldMk cId="1412230769" sldId="298"/>
            <ac:spMk id="94" creationId="{6A4E44F4-4A0C-09CB-996D-2316D797439B}"/>
          </ac:spMkLst>
        </pc:spChg>
        <pc:spChg chg="mod">
          <ac:chgData name="MeiYi TAN" userId="f9f029c9-d743-4d60-9f2c-e74bdec1ab07" providerId="ADAL" clId="{3F661D7B-FD69-4DAB-B4D0-73E523D840BB}" dt="2023-03-10T02:34:54.330" v="1856" actId="6549"/>
          <ac:spMkLst>
            <pc:docMk/>
            <pc:sldMk cId="1412230769" sldId="298"/>
            <ac:spMk id="120" creationId="{C2828A63-93B4-3ECF-C809-72E7DCC44EA5}"/>
          </ac:spMkLst>
        </pc:spChg>
        <pc:spChg chg="del">
          <ac:chgData name="MeiYi TAN" userId="f9f029c9-d743-4d60-9f2c-e74bdec1ab07" providerId="ADAL" clId="{3F661D7B-FD69-4DAB-B4D0-73E523D840BB}" dt="2023-03-10T02:34:59.224" v="1857" actId="478"/>
          <ac:spMkLst>
            <pc:docMk/>
            <pc:sldMk cId="1412230769" sldId="298"/>
            <ac:spMk id="121" creationId="{08D5AF2C-7AD3-C5B0-AE98-56F2FD8D038A}"/>
          </ac:spMkLst>
        </pc:spChg>
        <pc:spChg chg="mod">
          <ac:chgData name="MeiYi TAN" userId="f9f029c9-d743-4d60-9f2c-e74bdec1ab07" providerId="ADAL" clId="{3F661D7B-FD69-4DAB-B4D0-73E523D840BB}" dt="2023-03-10T02:35:04.191" v="1859" actId="20577"/>
          <ac:spMkLst>
            <pc:docMk/>
            <pc:sldMk cId="1412230769" sldId="298"/>
            <ac:spMk id="122" creationId="{1D4DB38D-BE76-B773-D12A-AE61D55EA6B9}"/>
          </ac:spMkLst>
        </pc:spChg>
        <pc:spChg chg="del">
          <ac:chgData name="MeiYi TAN" userId="f9f029c9-d743-4d60-9f2c-e74bdec1ab07" providerId="ADAL" clId="{3F661D7B-FD69-4DAB-B4D0-73E523D840BB}" dt="2023-03-10T02:34:59.224" v="1857" actId="478"/>
          <ac:spMkLst>
            <pc:docMk/>
            <pc:sldMk cId="1412230769" sldId="298"/>
            <ac:spMk id="123" creationId="{5FD521CE-E5BA-D0B9-BF4E-CB8DC81B38DB}"/>
          </ac:spMkLst>
        </pc:spChg>
        <pc:picChg chg="del">
          <ac:chgData name="MeiYi TAN" userId="f9f029c9-d743-4d60-9f2c-e74bdec1ab07" providerId="ADAL" clId="{3F661D7B-FD69-4DAB-B4D0-73E523D840BB}" dt="2023-03-10T02:35:31.121" v="1912" actId="478"/>
          <ac:picMkLst>
            <pc:docMk/>
            <pc:sldMk cId="1412230769" sldId="298"/>
            <ac:picMk id="5" creationId="{3250F618-41CE-9CF8-AB6F-CE928C2B2035}"/>
          </ac:picMkLst>
        </pc:picChg>
      </pc:sldChg>
      <pc:sldChg chg="del">
        <pc:chgData name="MeiYi TAN" userId="f9f029c9-d743-4d60-9f2c-e74bdec1ab07" providerId="ADAL" clId="{3F661D7B-FD69-4DAB-B4D0-73E523D840BB}" dt="2023-03-09T14:01:34.084" v="48" actId="47"/>
        <pc:sldMkLst>
          <pc:docMk/>
          <pc:sldMk cId="3638446103" sldId="303"/>
        </pc:sldMkLst>
      </pc:sldChg>
      <pc:sldChg chg="del">
        <pc:chgData name="MeiYi TAN" userId="f9f029c9-d743-4d60-9f2c-e74bdec1ab07" providerId="ADAL" clId="{3F661D7B-FD69-4DAB-B4D0-73E523D840BB}" dt="2023-03-09T14:01:34.084" v="48" actId="47"/>
        <pc:sldMkLst>
          <pc:docMk/>
          <pc:sldMk cId="2557982727" sldId="304"/>
        </pc:sldMkLst>
      </pc:sldChg>
      <pc:sldChg chg="del">
        <pc:chgData name="MeiYi TAN" userId="f9f029c9-d743-4d60-9f2c-e74bdec1ab07" providerId="ADAL" clId="{3F661D7B-FD69-4DAB-B4D0-73E523D840BB}" dt="2023-03-09T14:01:34.084" v="48" actId="47"/>
        <pc:sldMkLst>
          <pc:docMk/>
          <pc:sldMk cId="303723525" sldId="305"/>
        </pc:sldMkLst>
      </pc:sldChg>
      <pc:sldChg chg="del">
        <pc:chgData name="MeiYi TAN" userId="f9f029c9-d743-4d60-9f2c-e74bdec1ab07" providerId="ADAL" clId="{3F661D7B-FD69-4DAB-B4D0-73E523D840BB}" dt="2023-03-09T14:01:34.084" v="48" actId="47"/>
        <pc:sldMkLst>
          <pc:docMk/>
          <pc:sldMk cId="364039144" sldId="306"/>
        </pc:sldMkLst>
      </pc:sldChg>
      <pc:sldChg chg="del">
        <pc:chgData name="MeiYi TAN" userId="f9f029c9-d743-4d60-9f2c-e74bdec1ab07" providerId="ADAL" clId="{3F661D7B-FD69-4DAB-B4D0-73E523D840BB}" dt="2023-03-09T14:01:34.084" v="48" actId="47"/>
        <pc:sldMkLst>
          <pc:docMk/>
          <pc:sldMk cId="1339311323" sldId="307"/>
        </pc:sldMkLst>
      </pc:sldChg>
    </pc:docChg>
  </pc:docChgLst>
  <pc:docChgLst>
    <pc:chgData name="TAN Mei Yi [Harrisdale Senior High School]" userId="f9f029c9-d743-4d60-9f2c-e74bdec1ab07" providerId="ADAL" clId="{92267D0B-477E-4B62-9618-83268350F2DB}"/>
    <pc:docChg chg="undo custSel addSld delSld modSld">
      <pc:chgData name="TAN Mei Yi [Harrisdale Senior High School]" userId="f9f029c9-d743-4d60-9f2c-e74bdec1ab07" providerId="ADAL" clId="{92267D0B-477E-4B62-9618-83268350F2DB}" dt="2023-07-03T04:19:44.284" v="3157" actId="20577"/>
      <pc:docMkLst>
        <pc:docMk/>
      </pc:docMkLst>
      <pc:sldChg chg="add del">
        <pc:chgData name="TAN Mei Yi [Harrisdale Senior High School]" userId="f9f029c9-d743-4d60-9f2c-e74bdec1ab07" providerId="ADAL" clId="{92267D0B-477E-4B62-9618-83268350F2DB}" dt="2023-07-03T03:12:43.298" v="107" actId="47"/>
        <pc:sldMkLst>
          <pc:docMk/>
          <pc:sldMk cId="2305694551" sldId="258"/>
        </pc:sldMkLst>
      </pc:sldChg>
      <pc:sldChg chg="del">
        <pc:chgData name="TAN Mei Yi [Harrisdale Senior High School]" userId="f9f029c9-d743-4d60-9f2c-e74bdec1ab07" providerId="ADAL" clId="{92267D0B-477E-4B62-9618-83268350F2DB}" dt="2023-07-03T03:15:28.561" v="200" actId="47"/>
        <pc:sldMkLst>
          <pc:docMk/>
          <pc:sldMk cId="3478791116" sldId="259"/>
        </pc:sldMkLst>
      </pc:sldChg>
      <pc:sldChg chg="modSp add mod modAnim">
        <pc:chgData name="TAN Mei Yi [Harrisdale Senior High School]" userId="f9f029c9-d743-4d60-9f2c-e74bdec1ab07" providerId="ADAL" clId="{92267D0B-477E-4B62-9618-83268350F2DB}" dt="2023-07-03T03:20:28.345" v="274" actId="27636"/>
        <pc:sldMkLst>
          <pc:docMk/>
          <pc:sldMk cId="701633433" sldId="260"/>
        </pc:sldMkLst>
        <pc:spChg chg="mod">
          <ac:chgData name="TAN Mei Yi [Harrisdale Senior High School]" userId="f9f029c9-d743-4d60-9f2c-e74bdec1ab07" providerId="ADAL" clId="{92267D0B-477E-4B62-9618-83268350F2DB}" dt="2023-07-03T03:20:28.345" v="274" actId="27636"/>
          <ac:spMkLst>
            <pc:docMk/>
            <pc:sldMk cId="701633433" sldId="260"/>
            <ac:spMk id="3" creationId="{00000000-0000-0000-0000-000000000000}"/>
          </ac:spMkLst>
        </pc:spChg>
        <pc:spChg chg="mod">
          <ac:chgData name="TAN Mei Yi [Harrisdale Senior High School]" userId="f9f029c9-d743-4d60-9f2c-e74bdec1ab07" providerId="ADAL" clId="{92267D0B-477E-4B62-9618-83268350F2DB}" dt="2023-07-03T03:20:25.892" v="272" actId="27636"/>
          <ac:spMkLst>
            <pc:docMk/>
            <pc:sldMk cId="701633433" sldId="260"/>
            <ac:spMk id="8" creationId="{00000000-0000-0000-0000-000000000000}"/>
          </ac:spMkLst>
        </pc:spChg>
        <pc:spChg chg="mod">
          <ac:chgData name="TAN Mei Yi [Harrisdale Senior High School]" userId="f9f029c9-d743-4d60-9f2c-e74bdec1ab07" providerId="ADAL" clId="{92267D0B-477E-4B62-9618-83268350F2DB}" dt="2023-07-03T03:18:23.687" v="235" actId="207"/>
          <ac:spMkLst>
            <pc:docMk/>
            <pc:sldMk cId="701633433" sldId="260"/>
            <ac:spMk id="10" creationId="{45E8BB45-86A1-4495-8EA7-052D0772BD37}"/>
          </ac:spMkLst>
        </pc:spChg>
      </pc:sldChg>
      <pc:sldChg chg="del">
        <pc:chgData name="TAN Mei Yi [Harrisdale Senior High School]" userId="f9f029c9-d743-4d60-9f2c-e74bdec1ab07" providerId="ADAL" clId="{92267D0B-477E-4B62-9618-83268350F2DB}" dt="2023-07-03T03:15:28.561" v="200" actId="47"/>
        <pc:sldMkLst>
          <pc:docMk/>
          <pc:sldMk cId="4243342732" sldId="261"/>
        </pc:sldMkLst>
      </pc:sldChg>
      <pc:sldChg chg="del">
        <pc:chgData name="TAN Mei Yi [Harrisdale Senior High School]" userId="f9f029c9-d743-4d60-9f2c-e74bdec1ab07" providerId="ADAL" clId="{92267D0B-477E-4B62-9618-83268350F2DB}" dt="2023-07-03T03:15:28.561" v="200" actId="47"/>
        <pc:sldMkLst>
          <pc:docMk/>
          <pc:sldMk cId="2227511874" sldId="262"/>
        </pc:sldMkLst>
      </pc:sldChg>
      <pc:sldChg chg="addSp delSp modSp add mod delAnim modAnim">
        <pc:chgData name="TAN Mei Yi [Harrisdale Senior High School]" userId="f9f029c9-d743-4d60-9f2c-e74bdec1ab07" providerId="ADAL" clId="{92267D0B-477E-4B62-9618-83268350F2DB}" dt="2023-07-03T03:44:28.749" v="1285"/>
        <pc:sldMkLst>
          <pc:docMk/>
          <pc:sldMk cId="3175262305" sldId="262"/>
        </pc:sldMkLst>
        <pc:spChg chg="mod">
          <ac:chgData name="TAN Mei Yi [Harrisdale Senior High School]" userId="f9f029c9-d743-4d60-9f2c-e74bdec1ab07" providerId="ADAL" clId="{92267D0B-477E-4B62-9618-83268350F2DB}" dt="2023-07-03T03:43:56.122" v="1278" actId="27636"/>
          <ac:spMkLst>
            <pc:docMk/>
            <pc:sldMk cId="3175262305" sldId="262"/>
            <ac:spMk id="3" creationId="{00000000-0000-0000-0000-000000000000}"/>
          </ac:spMkLst>
        </pc:spChg>
        <pc:spChg chg="mod">
          <ac:chgData name="TAN Mei Yi [Harrisdale Senior High School]" userId="f9f029c9-d743-4d60-9f2c-e74bdec1ab07" providerId="ADAL" clId="{92267D0B-477E-4B62-9618-83268350F2DB}" dt="2023-07-03T03:26:12.200" v="336" actId="20577"/>
          <ac:spMkLst>
            <pc:docMk/>
            <pc:sldMk cId="3175262305" sldId="262"/>
            <ac:spMk id="10" creationId="{57DDF7F5-5381-4231-975F-29B0388E2698}"/>
          </ac:spMkLst>
        </pc:spChg>
        <pc:picChg chg="add del mod">
          <ac:chgData name="TAN Mei Yi [Harrisdale Senior High School]" userId="f9f029c9-d743-4d60-9f2c-e74bdec1ab07" providerId="ADAL" clId="{92267D0B-477E-4B62-9618-83268350F2DB}" dt="2023-07-03T03:37:33.577" v="708" actId="478"/>
          <ac:picMkLst>
            <pc:docMk/>
            <pc:sldMk cId="3175262305" sldId="262"/>
            <ac:picMk id="4" creationId="{38B3EDE1-7837-9DFF-4357-8CEB88FD053E}"/>
          </ac:picMkLst>
        </pc:picChg>
        <pc:picChg chg="del">
          <ac:chgData name="TAN Mei Yi [Harrisdale Senior High School]" userId="f9f029c9-d743-4d60-9f2c-e74bdec1ab07" providerId="ADAL" clId="{92267D0B-477E-4B62-9618-83268350F2DB}" dt="2023-07-03T03:27:02.377" v="347" actId="478"/>
          <ac:picMkLst>
            <pc:docMk/>
            <pc:sldMk cId="3175262305" sldId="262"/>
            <ac:picMk id="5" creationId="{00000000-0000-0000-0000-000000000000}"/>
          </ac:picMkLst>
        </pc:picChg>
        <pc:picChg chg="del">
          <ac:chgData name="TAN Mei Yi [Harrisdale Senior High School]" userId="f9f029c9-d743-4d60-9f2c-e74bdec1ab07" providerId="ADAL" clId="{92267D0B-477E-4B62-9618-83268350F2DB}" dt="2023-07-03T03:27:05.365" v="348" actId="478"/>
          <ac:picMkLst>
            <pc:docMk/>
            <pc:sldMk cId="3175262305" sldId="262"/>
            <ac:picMk id="6" creationId="{00000000-0000-0000-0000-000000000000}"/>
          </ac:picMkLst>
        </pc:picChg>
        <pc:picChg chg="del">
          <ac:chgData name="TAN Mei Yi [Harrisdale Senior High School]" userId="f9f029c9-d743-4d60-9f2c-e74bdec1ab07" providerId="ADAL" clId="{92267D0B-477E-4B62-9618-83268350F2DB}" dt="2023-07-03T03:27:13.020" v="350" actId="478"/>
          <ac:picMkLst>
            <pc:docMk/>
            <pc:sldMk cId="3175262305" sldId="262"/>
            <ac:picMk id="8" creationId="{00000000-0000-0000-0000-000000000000}"/>
          </ac:picMkLst>
        </pc:picChg>
        <pc:picChg chg="del">
          <ac:chgData name="TAN Mei Yi [Harrisdale Senior High School]" userId="f9f029c9-d743-4d60-9f2c-e74bdec1ab07" providerId="ADAL" clId="{92267D0B-477E-4B62-9618-83268350F2DB}" dt="2023-07-03T03:27:14.481" v="351" actId="478"/>
          <ac:picMkLst>
            <pc:docMk/>
            <pc:sldMk cId="3175262305" sldId="262"/>
            <ac:picMk id="9" creationId="{00000000-0000-0000-0000-000000000000}"/>
          </ac:picMkLst>
        </pc:picChg>
        <pc:picChg chg="add mod">
          <ac:chgData name="TAN Mei Yi [Harrisdale Senior High School]" userId="f9f029c9-d743-4d60-9f2c-e74bdec1ab07" providerId="ADAL" clId="{92267D0B-477E-4B62-9618-83268350F2DB}" dt="2023-07-03T03:44:06.004" v="1281" actId="1076"/>
          <ac:picMkLst>
            <pc:docMk/>
            <pc:sldMk cId="3175262305" sldId="262"/>
            <ac:picMk id="11" creationId="{58491E47-BD25-2E10-1028-CD436C3687F2}"/>
          </ac:picMkLst>
        </pc:picChg>
        <pc:picChg chg="add mod ord modCrop">
          <ac:chgData name="TAN Mei Yi [Harrisdale Senior High School]" userId="f9f029c9-d743-4d60-9f2c-e74bdec1ab07" providerId="ADAL" clId="{92267D0B-477E-4B62-9618-83268350F2DB}" dt="2023-07-03T03:39:43.849" v="961" actId="1076"/>
          <ac:picMkLst>
            <pc:docMk/>
            <pc:sldMk cId="3175262305" sldId="262"/>
            <ac:picMk id="13" creationId="{0B60A453-65A8-4C29-9454-B0D38249F16B}"/>
          </ac:picMkLst>
        </pc:picChg>
      </pc:sldChg>
      <pc:sldChg chg="addSp delSp modSp add mod">
        <pc:chgData name="TAN Mei Yi [Harrisdale Senior High School]" userId="f9f029c9-d743-4d60-9f2c-e74bdec1ab07" providerId="ADAL" clId="{92267D0B-477E-4B62-9618-83268350F2DB}" dt="2023-07-03T03:13:53.778" v="157"/>
        <pc:sldMkLst>
          <pc:docMk/>
          <pc:sldMk cId="715680316" sldId="263"/>
        </pc:sldMkLst>
        <pc:spChg chg="add mod">
          <ac:chgData name="TAN Mei Yi [Harrisdale Senior High School]" userId="f9f029c9-d743-4d60-9f2c-e74bdec1ab07" providerId="ADAL" clId="{92267D0B-477E-4B62-9618-83268350F2DB}" dt="2023-07-03T03:13:53.778" v="157"/>
          <ac:spMkLst>
            <pc:docMk/>
            <pc:sldMk cId="715680316" sldId="263"/>
            <ac:spMk id="3" creationId="{9E05888A-99C1-5865-36AE-07F96006683E}"/>
          </ac:spMkLst>
        </pc:spChg>
        <pc:spChg chg="del">
          <ac:chgData name="TAN Mei Yi [Harrisdale Senior High School]" userId="f9f029c9-d743-4d60-9f2c-e74bdec1ab07" providerId="ADAL" clId="{92267D0B-477E-4B62-9618-83268350F2DB}" dt="2023-07-03T03:13:53.506" v="156" actId="478"/>
          <ac:spMkLst>
            <pc:docMk/>
            <pc:sldMk cId="715680316" sldId="263"/>
            <ac:spMk id="8" creationId="{D09E858C-EEE5-4806-A3F0-B674F296DBCF}"/>
          </ac:spMkLst>
        </pc:spChg>
      </pc:sldChg>
      <pc:sldChg chg="del">
        <pc:chgData name="TAN Mei Yi [Harrisdale Senior High School]" userId="f9f029c9-d743-4d60-9f2c-e74bdec1ab07" providerId="ADAL" clId="{92267D0B-477E-4B62-9618-83268350F2DB}" dt="2023-07-03T03:15:28.561" v="200" actId="47"/>
        <pc:sldMkLst>
          <pc:docMk/>
          <pc:sldMk cId="2872980922" sldId="264"/>
        </pc:sldMkLst>
      </pc:sldChg>
      <pc:sldChg chg="addSp delSp modSp add mod modAnim">
        <pc:chgData name="TAN Mei Yi [Harrisdale Senior High School]" userId="f9f029c9-d743-4d60-9f2c-e74bdec1ab07" providerId="ADAL" clId="{92267D0B-477E-4B62-9618-83268350F2DB}" dt="2023-07-03T03:55:46.363" v="1938" actId="20577"/>
        <pc:sldMkLst>
          <pc:docMk/>
          <pc:sldMk cId="3598725235" sldId="264"/>
        </pc:sldMkLst>
        <pc:spChg chg="del topLvl">
          <ac:chgData name="TAN Mei Yi [Harrisdale Senior High School]" userId="f9f029c9-d743-4d60-9f2c-e74bdec1ab07" providerId="ADAL" clId="{92267D0B-477E-4B62-9618-83268350F2DB}" dt="2023-07-03T03:55:15.352" v="1913" actId="478"/>
          <ac:spMkLst>
            <pc:docMk/>
            <pc:sldMk cId="3598725235" sldId="264"/>
            <ac:spMk id="2" creationId="{66B56B03-9DB9-3B2D-A800-0B585E9EFD12}"/>
          </ac:spMkLst>
        </pc:spChg>
        <pc:spChg chg="add mod">
          <ac:chgData name="TAN Mei Yi [Harrisdale Senior High School]" userId="f9f029c9-d743-4d60-9f2c-e74bdec1ab07" providerId="ADAL" clId="{92267D0B-477E-4B62-9618-83268350F2DB}" dt="2023-07-03T03:55:29.168" v="1920" actId="20577"/>
          <ac:spMkLst>
            <pc:docMk/>
            <pc:sldMk cId="3598725235" sldId="264"/>
            <ac:spMk id="5" creationId="{8C37886B-56AA-8D1B-D0FC-8B030FB08147}"/>
          </ac:spMkLst>
        </pc:spChg>
        <pc:spChg chg="mod">
          <ac:chgData name="TAN Mei Yi [Harrisdale Senior High School]" userId="f9f029c9-d743-4d60-9f2c-e74bdec1ab07" providerId="ADAL" clId="{92267D0B-477E-4B62-9618-83268350F2DB}" dt="2023-07-03T03:55:46.363" v="1938" actId="20577"/>
          <ac:spMkLst>
            <pc:docMk/>
            <pc:sldMk cId="3598725235" sldId="264"/>
            <ac:spMk id="6" creationId="{09F2B165-1021-4900-9439-20475645974D}"/>
          </ac:spMkLst>
        </pc:spChg>
        <pc:grpChg chg="del mod">
          <ac:chgData name="TAN Mei Yi [Harrisdale Senior High School]" userId="f9f029c9-d743-4d60-9f2c-e74bdec1ab07" providerId="ADAL" clId="{92267D0B-477E-4B62-9618-83268350F2DB}" dt="2023-07-03T03:55:15.352" v="1913" actId="478"/>
          <ac:grpSpMkLst>
            <pc:docMk/>
            <pc:sldMk cId="3598725235" sldId="264"/>
            <ac:grpSpMk id="3" creationId="{B65F4366-7E59-068C-DBEA-4CFC506A9215}"/>
          </ac:grpSpMkLst>
        </pc:grpChg>
        <pc:picChg chg="mod topLvl modCrop">
          <ac:chgData name="TAN Mei Yi [Harrisdale Senior High School]" userId="f9f029c9-d743-4d60-9f2c-e74bdec1ab07" providerId="ADAL" clId="{92267D0B-477E-4B62-9618-83268350F2DB}" dt="2023-07-03T03:55:34.377" v="1923" actId="1076"/>
          <ac:picMkLst>
            <pc:docMk/>
            <pc:sldMk cId="3598725235" sldId="264"/>
            <ac:picMk id="4" creationId="{00000000-0000-0000-0000-000000000000}"/>
          </ac:picMkLst>
        </pc:picChg>
      </pc:sldChg>
      <pc:sldChg chg="modSp add mod">
        <pc:chgData name="TAN Mei Yi [Harrisdale Senior High School]" userId="f9f029c9-d743-4d60-9f2c-e74bdec1ab07" providerId="ADAL" clId="{92267D0B-477E-4B62-9618-83268350F2DB}" dt="2023-07-03T03:18:17.702" v="234" actId="207"/>
        <pc:sldMkLst>
          <pc:docMk/>
          <pc:sldMk cId="929278771" sldId="268"/>
        </pc:sldMkLst>
        <pc:spChg chg="mod">
          <ac:chgData name="TAN Mei Yi [Harrisdale Senior High School]" userId="f9f029c9-d743-4d60-9f2c-e74bdec1ab07" providerId="ADAL" clId="{92267D0B-477E-4B62-9618-83268350F2DB}" dt="2023-07-03T03:18:17.702" v="234" actId="207"/>
          <ac:spMkLst>
            <pc:docMk/>
            <pc:sldMk cId="929278771" sldId="268"/>
            <ac:spMk id="4" creationId="{FBDC67FD-C5E7-46F4-9A43-894A6A1D2F1C}"/>
          </ac:spMkLst>
        </pc:spChg>
      </pc:sldChg>
      <pc:sldChg chg="del">
        <pc:chgData name="TAN Mei Yi [Harrisdale Senior High School]" userId="f9f029c9-d743-4d60-9f2c-e74bdec1ab07" providerId="ADAL" clId="{92267D0B-477E-4B62-9618-83268350F2DB}" dt="2023-07-03T03:15:28.561" v="200" actId="47"/>
        <pc:sldMkLst>
          <pc:docMk/>
          <pc:sldMk cId="982449205" sldId="270"/>
        </pc:sldMkLst>
      </pc:sldChg>
      <pc:sldChg chg="del">
        <pc:chgData name="TAN Mei Yi [Harrisdale Senior High School]" userId="f9f029c9-d743-4d60-9f2c-e74bdec1ab07" providerId="ADAL" clId="{92267D0B-477E-4B62-9618-83268350F2DB}" dt="2023-07-03T03:15:28.561" v="200" actId="47"/>
        <pc:sldMkLst>
          <pc:docMk/>
          <pc:sldMk cId="455453148" sldId="271"/>
        </pc:sldMkLst>
      </pc:sldChg>
      <pc:sldChg chg="del">
        <pc:chgData name="TAN Mei Yi [Harrisdale Senior High School]" userId="f9f029c9-d743-4d60-9f2c-e74bdec1ab07" providerId="ADAL" clId="{92267D0B-477E-4B62-9618-83268350F2DB}" dt="2023-07-03T03:15:28.561" v="200" actId="47"/>
        <pc:sldMkLst>
          <pc:docMk/>
          <pc:sldMk cId="2535233102" sldId="272"/>
        </pc:sldMkLst>
      </pc:sldChg>
      <pc:sldChg chg="del">
        <pc:chgData name="TAN Mei Yi [Harrisdale Senior High School]" userId="f9f029c9-d743-4d60-9f2c-e74bdec1ab07" providerId="ADAL" clId="{92267D0B-477E-4B62-9618-83268350F2DB}" dt="2023-07-03T03:15:28.561" v="200" actId="47"/>
        <pc:sldMkLst>
          <pc:docMk/>
          <pc:sldMk cId="4263864761" sldId="273"/>
        </pc:sldMkLst>
      </pc:sldChg>
      <pc:sldChg chg="del">
        <pc:chgData name="TAN Mei Yi [Harrisdale Senior High School]" userId="f9f029c9-d743-4d60-9f2c-e74bdec1ab07" providerId="ADAL" clId="{92267D0B-477E-4B62-9618-83268350F2DB}" dt="2023-07-03T03:15:28.561" v="200" actId="47"/>
        <pc:sldMkLst>
          <pc:docMk/>
          <pc:sldMk cId="598541306" sldId="274"/>
        </pc:sldMkLst>
      </pc:sldChg>
      <pc:sldChg chg="addSp delSp modSp add mod modAnim">
        <pc:chgData name="TAN Mei Yi [Harrisdale Senior High School]" userId="f9f029c9-d743-4d60-9f2c-e74bdec1ab07" providerId="ADAL" clId="{92267D0B-477E-4B62-9618-83268350F2DB}" dt="2023-07-03T03:23:50.219" v="325" actId="207"/>
        <pc:sldMkLst>
          <pc:docMk/>
          <pc:sldMk cId="4093183526" sldId="275"/>
        </pc:sldMkLst>
        <pc:spChg chg="add mod">
          <ac:chgData name="TAN Mei Yi [Harrisdale Senior High School]" userId="f9f029c9-d743-4d60-9f2c-e74bdec1ab07" providerId="ADAL" clId="{92267D0B-477E-4B62-9618-83268350F2DB}" dt="2023-07-03T03:19:24.495" v="257" actId="14100"/>
          <ac:spMkLst>
            <pc:docMk/>
            <pc:sldMk cId="4093183526" sldId="275"/>
            <ac:spMk id="2" creationId="{9A76052A-63F1-5ED2-21B9-2A6D29EA79D7}"/>
          </ac:spMkLst>
        </pc:spChg>
        <pc:spChg chg="del">
          <ac:chgData name="TAN Mei Yi [Harrisdale Senior High School]" userId="f9f029c9-d743-4d60-9f2c-e74bdec1ab07" providerId="ADAL" clId="{92267D0B-477E-4B62-9618-83268350F2DB}" dt="2023-07-03T03:14:50.238" v="190" actId="478"/>
          <ac:spMkLst>
            <pc:docMk/>
            <pc:sldMk cId="4093183526" sldId="275"/>
            <ac:spMk id="4" creationId="{1374A935-994D-45C9-8B4F-06B4CB17A188}"/>
          </ac:spMkLst>
        </pc:spChg>
        <pc:spChg chg="mod">
          <ac:chgData name="TAN Mei Yi [Harrisdale Senior High School]" userId="f9f029c9-d743-4d60-9f2c-e74bdec1ab07" providerId="ADAL" clId="{92267D0B-477E-4B62-9618-83268350F2DB}" dt="2023-07-03T03:23:50.219" v="325" actId="207"/>
          <ac:spMkLst>
            <pc:docMk/>
            <pc:sldMk cId="4093183526" sldId="275"/>
            <ac:spMk id="5" creationId="{240D0FDA-E5A9-453C-98D2-6FF69B1E0E11}"/>
          </ac:spMkLst>
        </pc:spChg>
      </pc:sldChg>
      <pc:sldChg chg="addSp delSp modSp add mod modAnim">
        <pc:chgData name="TAN Mei Yi [Harrisdale Senior High School]" userId="f9f029c9-d743-4d60-9f2c-e74bdec1ab07" providerId="ADAL" clId="{92267D0B-477E-4B62-9618-83268350F2DB}" dt="2023-07-03T03:24:12.390" v="329" actId="207"/>
        <pc:sldMkLst>
          <pc:docMk/>
          <pc:sldMk cId="524052782" sldId="276"/>
        </pc:sldMkLst>
        <pc:spChg chg="add mod">
          <ac:chgData name="TAN Mei Yi [Harrisdale Senior High School]" userId="f9f029c9-d743-4d60-9f2c-e74bdec1ab07" providerId="ADAL" clId="{92267D0B-477E-4B62-9618-83268350F2DB}" dt="2023-07-03T03:15:20.635" v="199"/>
          <ac:spMkLst>
            <pc:docMk/>
            <pc:sldMk cId="524052782" sldId="276"/>
            <ac:spMk id="2" creationId="{E95E7CCE-E285-4E40-97A9-F9200E7BC438}"/>
          </ac:spMkLst>
        </pc:spChg>
        <pc:spChg chg="del">
          <ac:chgData name="TAN Mei Yi [Harrisdale Senior High School]" userId="f9f029c9-d743-4d60-9f2c-e74bdec1ab07" providerId="ADAL" clId="{92267D0B-477E-4B62-9618-83268350F2DB}" dt="2023-07-03T03:15:20.242" v="198" actId="478"/>
          <ac:spMkLst>
            <pc:docMk/>
            <pc:sldMk cId="524052782" sldId="276"/>
            <ac:spMk id="4" creationId="{1374A935-994D-45C9-8B4F-06B4CB17A188}"/>
          </ac:spMkLst>
        </pc:spChg>
        <pc:spChg chg="mod">
          <ac:chgData name="TAN Mei Yi [Harrisdale Senior High School]" userId="f9f029c9-d743-4d60-9f2c-e74bdec1ab07" providerId="ADAL" clId="{92267D0B-477E-4B62-9618-83268350F2DB}" dt="2023-07-03T03:24:12.390" v="329" actId="207"/>
          <ac:spMkLst>
            <pc:docMk/>
            <pc:sldMk cId="524052782" sldId="276"/>
            <ac:spMk id="5" creationId="{240D0FDA-E5A9-453C-98D2-6FF69B1E0E11}"/>
          </ac:spMkLst>
        </pc:spChg>
      </pc:sldChg>
      <pc:sldChg chg="addSp delSp modSp add mod modAnim">
        <pc:chgData name="TAN Mei Yi [Harrisdale Senior High School]" userId="f9f029c9-d743-4d60-9f2c-e74bdec1ab07" providerId="ADAL" clId="{92267D0B-477E-4B62-9618-83268350F2DB}" dt="2023-07-03T03:24:00.795" v="327" actId="207"/>
        <pc:sldMkLst>
          <pc:docMk/>
          <pc:sldMk cId="1709204774" sldId="277"/>
        </pc:sldMkLst>
        <pc:spChg chg="add mod">
          <ac:chgData name="TAN Mei Yi [Harrisdale Senior High School]" userId="f9f029c9-d743-4d60-9f2c-e74bdec1ab07" providerId="ADAL" clId="{92267D0B-477E-4B62-9618-83268350F2DB}" dt="2023-07-03T03:19:29.124" v="259" actId="207"/>
          <ac:spMkLst>
            <pc:docMk/>
            <pc:sldMk cId="1709204774" sldId="277"/>
            <ac:spMk id="2" creationId="{B07C3440-B231-4CBB-6CA0-84AA301A7CA5}"/>
          </ac:spMkLst>
        </pc:spChg>
        <pc:spChg chg="del">
          <ac:chgData name="TAN Mei Yi [Harrisdale Senior High School]" userId="f9f029c9-d743-4d60-9f2c-e74bdec1ab07" providerId="ADAL" clId="{92267D0B-477E-4B62-9618-83268350F2DB}" dt="2023-07-03T03:15:02.546" v="195" actId="478"/>
          <ac:spMkLst>
            <pc:docMk/>
            <pc:sldMk cId="1709204774" sldId="277"/>
            <ac:spMk id="4" creationId="{1374A935-994D-45C9-8B4F-06B4CB17A188}"/>
          </ac:spMkLst>
        </pc:spChg>
        <pc:spChg chg="mod">
          <ac:chgData name="TAN Mei Yi [Harrisdale Senior High School]" userId="f9f029c9-d743-4d60-9f2c-e74bdec1ab07" providerId="ADAL" clId="{92267D0B-477E-4B62-9618-83268350F2DB}" dt="2023-07-03T03:24:00.795" v="327" actId="207"/>
          <ac:spMkLst>
            <pc:docMk/>
            <pc:sldMk cId="1709204774" sldId="277"/>
            <ac:spMk id="5" creationId="{240D0FDA-E5A9-453C-98D2-6FF69B1E0E11}"/>
          </ac:spMkLst>
        </pc:spChg>
      </pc:sldChg>
      <pc:sldChg chg="modSp mod">
        <pc:chgData name="TAN Mei Yi [Harrisdale Senior High School]" userId="f9f029c9-d743-4d60-9f2c-e74bdec1ab07" providerId="ADAL" clId="{92267D0B-477E-4B62-9618-83268350F2DB}" dt="2023-07-03T04:19:44.284" v="3157" actId="20577"/>
        <pc:sldMkLst>
          <pc:docMk/>
          <pc:sldMk cId="3000480193" sldId="288"/>
        </pc:sldMkLst>
        <pc:spChg chg="mod">
          <ac:chgData name="TAN Mei Yi [Harrisdale Senior High School]" userId="f9f029c9-d743-4d60-9f2c-e74bdec1ab07" providerId="ADAL" clId="{92267D0B-477E-4B62-9618-83268350F2DB}" dt="2023-07-03T04:19:44.284" v="3157" actId="20577"/>
          <ac:spMkLst>
            <pc:docMk/>
            <pc:sldMk cId="3000480193" sldId="288"/>
            <ac:spMk id="5" creationId="{00000000-0000-0000-0000-000000000000}"/>
          </ac:spMkLst>
        </pc:spChg>
      </pc:sldChg>
      <pc:sldChg chg="modSp mod">
        <pc:chgData name="TAN Mei Yi [Harrisdale Senior High School]" userId="f9f029c9-d743-4d60-9f2c-e74bdec1ab07" providerId="ADAL" clId="{92267D0B-477E-4B62-9618-83268350F2DB}" dt="2023-07-03T03:10:46.114" v="105" actId="20577"/>
        <pc:sldMkLst>
          <pc:docMk/>
          <pc:sldMk cId="2226349418" sldId="292"/>
        </pc:sldMkLst>
        <pc:spChg chg="mod">
          <ac:chgData name="TAN Mei Yi [Harrisdale Senior High School]" userId="f9f029c9-d743-4d60-9f2c-e74bdec1ab07" providerId="ADAL" clId="{92267D0B-477E-4B62-9618-83268350F2DB}" dt="2023-07-03T03:10:18.042" v="0"/>
          <ac:spMkLst>
            <pc:docMk/>
            <pc:sldMk cId="2226349418" sldId="292"/>
            <ac:spMk id="21" creationId="{8E7845BC-DC72-44E1-BABF-6AFB4DC3022D}"/>
          </ac:spMkLst>
        </pc:spChg>
        <pc:spChg chg="mod">
          <ac:chgData name="TAN Mei Yi [Harrisdale Senior High School]" userId="f9f029c9-d743-4d60-9f2c-e74bdec1ab07" providerId="ADAL" clId="{92267D0B-477E-4B62-9618-83268350F2DB}" dt="2023-07-03T03:10:46.114" v="105" actId="20577"/>
          <ac:spMkLst>
            <pc:docMk/>
            <pc:sldMk cId="2226349418" sldId="292"/>
            <ac:spMk id="22" creationId="{046BE2BE-401B-43B6-9F59-E6AE635E14BD}"/>
          </ac:spMkLst>
        </pc:spChg>
      </pc:sldChg>
      <pc:sldChg chg="del">
        <pc:chgData name="TAN Mei Yi [Harrisdale Senior High School]" userId="f9f029c9-d743-4d60-9f2c-e74bdec1ab07" providerId="ADAL" clId="{92267D0B-477E-4B62-9618-83268350F2DB}" dt="2023-07-03T03:15:28.561" v="200" actId="47"/>
        <pc:sldMkLst>
          <pc:docMk/>
          <pc:sldMk cId="2701224179" sldId="362"/>
        </pc:sldMkLst>
      </pc:sldChg>
      <pc:sldChg chg="modSp add del mod">
        <pc:chgData name="TAN Mei Yi [Harrisdale Senior High School]" userId="f9f029c9-d743-4d60-9f2c-e74bdec1ab07" providerId="ADAL" clId="{92267D0B-477E-4B62-9618-83268350F2DB}" dt="2023-07-03T03:13:40.785" v="137" actId="47"/>
        <pc:sldMkLst>
          <pc:docMk/>
          <pc:sldMk cId="2680905843" sldId="363"/>
        </pc:sldMkLst>
        <pc:spChg chg="mod">
          <ac:chgData name="TAN Mei Yi [Harrisdale Senior High School]" userId="f9f029c9-d743-4d60-9f2c-e74bdec1ab07" providerId="ADAL" clId="{92267D0B-477E-4B62-9618-83268350F2DB}" dt="2023-07-03T03:13:10.481" v="135" actId="208"/>
          <ac:spMkLst>
            <pc:docMk/>
            <pc:sldMk cId="2680905843" sldId="363"/>
            <ac:spMk id="8" creationId="{6739CE50-1663-4769-8B92-11312BCE5596}"/>
          </ac:spMkLst>
        </pc:spChg>
      </pc:sldChg>
      <pc:sldChg chg="addSp delSp modSp add mod">
        <pc:chgData name="TAN Mei Yi [Harrisdale Senior High School]" userId="f9f029c9-d743-4d60-9f2c-e74bdec1ab07" providerId="ADAL" clId="{92267D0B-477E-4B62-9618-83268350F2DB}" dt="2023-07-03T03:20:47.698" v="276" actId="14100"/>
        <pc:sldMkLst>
          <pc:docMk/>
          <pc:sldMk cId="1493485716" sldId="364"/>
        </pc:sldMkLst>
        <pc:spChg chg="del">
          <ac:chgData name="TAN Mei Yi [Harrisdale Senior High School]" userId="f9f029c9-d743-4d60-9f2c-e74bdec1ab07" providerId="ADAL" clId="{92267D0B-477E-4B62-9618-83268350F2DB}" dt="2023-07-03T03:14:14.618" v="160" actId="478"/>
          <ac:spMkLst>
            <pc:docMk/>
            <pc:sldMk cId="1493485716" sldId="364"/>
            <ac:spMk id="4" creationId="{1374A935-994D-45C9-8B4F-06B4CB17A188}"/>
          </ac:spMkLst>
        </pc:spChg>
        <pc:spChg chg="mod">
          <ac:chgData name="TAN Mei Yi [Harrisdale Senior High School]" userId="f9f029c9-d743-4d60-9f2c-e74bdec1ab07" providerId="ADAL" clId="{92267D0B-477E-4B62-9618-83268350F2DB}" dt="2023-07-03T03:20:47.698" v="276" actId="14100"/>
          <ac:spMkLst>
            <pc:docMk/>
            <pc:sldMk cId="1493485716" sldId="364"/>
            <ac:spMk id="5" creationId="{240D0FDA-E5A9-453C-98D2-6FF69B1E0E11}"/>
          </ac:spMkLst>
        </pc:spChg>
        <pc:spChg chg="add mod">
          <ac:chgData name="TAN Mei Yi [Harrisdale Senior High School]" userId="f9f029c9-d743-4d60-9f2c-e74bdec1ab07" providerId="ADAL" clId="{92267D0B-477E-4B62-9618-83268350F2DB}" dt="2023-07-03T03:14:15.091" v="161"/>
          <ac:spMkLst>
            <pc:docMk/>
            <pc:sldMk cId="1493485716" sldId="364"/>
            <ac:spMk id="6" creationId="{0A00CE35-6548-E4FA-8759-74D73C430599}"/>
          </ac:spMkLst>
        </pc:spChg>
      </pc:sldChg>
      <pc:sldChg chg="addSp delSp modSp add mod modAnim">
        <pc:chgData name="TAN Mei Yi [Harrisdale Senior High School]" userId="f9f029c9-d743-4d60-9f2c-e74bdec1ab07" providerId="ADAL" clId="{92267D0B-477E-4B62-9618-83268350F2DB}" dt="2023-07-03T03:21:31.737" v="284" actId="207"/>
        <pc:sldMkLst>
          <pc:docMk/>
          <pc:sldMk cId="1942444677" sldId="365"/>
        </pc:sldMkLst>
        <pc:spChg chg="add mod">
          <ac:chgData name="TAN Mei Yi [Harrisdale Senior High School]" userId="f9f029c9-d743-4d60-9f2c-e74bdec1ab07" providerId="ADAL" clId="{92267D0B-477E-4B62-9618-83268350F2DB}" dt="2023-07-03T03:14:19.968" v="163"/>
          <ac:spMkLst>
            <pc:docMk/>
            <pc:sldMk cId="1942444677" sldId="365"/>
            <ac:spMk id="3" creationId="{0C68637C-5A8A-BC2B-8F26-21132EC90DA4}"/>
          </ac:spMkLst>
        </pc:spChg>
        <pc:spChg chg="del">
          <ac:chgData name="TAN Mei Yi [Harrisdale Senior High School]" userId="f9f029c9-d743-4d60-9f2c-e74bdec1ab07" providerId="ADAL" clId="{92267D0B-477E-4B62-9618-83268350F2DB}" dt="2023-07-03T03:14:19.668" v="162" actId="478"/>
          <ac:spMkLst>
            <pc:docMk/>
            <pc:sldMk cId="1942444677" sldId="365"/>
            <ac:spMk id="4" creationId="{1374A935-994D-45C9-8B4F-06B4CB17A188}"/>
          </ac:spMkLst>
        </pc:spChg>
        <pc:spChg chg="mod">
          <ac:chgData name="TAN Mei Yi [Harrisdale Senior High School]" userId="f9f029c9-d743-4d60-9f2c-e74bdec1ab07" providerId="ADAL" clId="{92267D0B-477E-4B62-9618-83268350F2DB}" dt="2023-07-03T03:21:08.010" v="278" actId="207"/>
          <ac:spMkLst>
            <pc:docMk/>
            <pc:sldMk cId="1942444677" sldId="365"/>
            <ac:spMk id="5" creationId="{240D0FDA-E5A9-453C-98D2-6FF69B1E0E11}"/>
          </ac:spMkLst>
        </pc:spChg>
        <pc:spChg chg="mod">
          <ac:chgData name="TAN Mei Yi [Harrisdale Senior High School]" userId="f9f029c9-d743-4d60-9f2c-e74bdec1ab07" providerId="ADAL" clId="{92267D0B-477E-4B62-9618-83268350F2DB}" dt="2023-07-03T03:21:31.737" v="284" actId="207"/>
          <ac:spMkLst>
            <pc:docMk/>
            <pc:sldMk cId="1942444677" sldId="365"/>
            <ac:spMk id="8" creationId="{D2B5B055-DD41-4172-8E91-26183149C31A}"/>
          </ac:spMkLst>
        </pc:spChg>
      </pc:sldChg>
      <pc:sldChg chg="addSp delSp modSp add mod modAnim">
        <pc:chgData name="TAN Mei Yi [Harrisdale Senior High School]" userId="f9f029c9-d743-4d60-9f2c-e74bdec1ab07" providerId="ADAL" clId="{92267D0B-477E-4B62-9618-83268350F2DB}" dt="2023-07-03T03:22:46.489" v="315"/>
        <pc:sldMkLst>
          <pc:docMk/>
          <pc:sldMk cId="3219769157" sldId="366"/>
        </pc:sldMkLst>
        <pc:spChg chg="add del mod">
          <ac:chgData name="TAN Mei Yi [Harrisdale Senior High School]" userId="f9f029c9-d743-4d60-9f2c-e74bdec1ab07" providerId="ADAL" clId="{92267D0B-477E-4B62-9618-83268350F2DB}" dt="2023-07-03T03:14:28.533" v="166"/>
          <ac:spMkLst>
            <pc:docMk/>
            <pc:sldMk cId="3219769157" sldId="366"/>
            <ac:spMk id="2" creationId="{EC5F3CD1-A93F-ABAC-59B5-5527CC290DF8}"/>
          </ac:spMkLst>
        </pc:spChg>
        <pc:spChg chg="add del">
          <ac:chgData name="TAN Mei Yi [Harrisdale Senior High School]" userId="f9f029c9-d743-4d60-9f2c-e74bdec1ab07" providerId="ADAL" clId="{92267D0B-477E-4B62-9618-83268350F2DB}" dt="2023-07-03T03:14:31.010" v="168" actId="478"/>
          <ac:spMkLst>
            <pc:docMk/>
            <pc:sldMk cId="3219769157" sldId="366"/>
            <ac:spMk id="4" creationId="{1374A935-994D-45C9-8B4F-06B4CB17A188}"/>
          </ac:spMkLst>
        </pc:spChg>
        <pc:spChg chg="mod">
          <ac:chgData name="TAN Mei Yi [Harrisdale Senior High School]" userId="f9f029c9-d743-4d60-9f2c-e74bdec1ab07" providerId="ADAL" clId="{92267D0B-477E-4B62-9618-83268350F2DB}" dt="2023-07-03T03:22:46.489" v="315"/>
          <ac:spMkLst>
            <pc:docMk/>
            <pc:sldMk cId="3219769157" sldId="366"/>
            <ac:spMk id="5" creationId="{240D0FDA-E5A9-453C-98D2-6FF69B1E0E11}"/>
          </ac:spMkLst>
        </pc:spChg>
        <pc:spChg chg="add mod">
          <ac:chgData name="TAN Mei Yi [Harrisdale Senior High School]" userId="f9f029c9-d743-4d60-9f2c-e74bdec1ab07" providerId="ADAL" clId="{92267D0B-477E-4B62-9618-83268350F2DB}" dt="2023-07-03T03:14:31.560" v="169"/>
          <ac:spMkLst>
            <pc:docMk/>
            <pc:sldMk cId="3219769157" sldId="366"/>
            <ac:spMk id="6" creationId="{29890C29-88AB-DDCE-E87A-28C1995FCF7A}"/>
          </ac:spMkLst>
        </pc:spChg>
      </pc:sldChg>
      <pc:sldChg chg="modSp add mod">
        <pc:chgData name="TAN Mei Yi [Harrisdale Senior High School]" userId="f9f029c9-d743-4d60-9f2c-e74bdec1ab07" providerId="ADAL" clId="{92267D0B-477E-4B62-9618-83268350F2DB}" dt="2023-07-03T03:23:04.079" v="319" actId="1076"/>
        <pc:sldMkLst>
          <pc:docMk/>
          <pc:sldMk cId="1169665818" sldId="367"/>
        </pc:sldMkLst>
        <pc:spChg chg="mod">
          <ac:chgData name="TAN Mei Yi [Harrisdale Senior High School]" userId="f9f029c9-d743-4d60-9f2c-e74bdec1ab07" providerId="ADAL" clId="{92267D0B-477E-4B62-9618-83268350F2DB}" dt="2023-07-03T03:22:58.502" v="317" actId="207"/>
          <ac:spMkLst>
            <pc:docMk/>
            <pc:sldMk cId="1169665818" sldId="367"/>
            <ac:spMk id="5" creationId="{240D0FDA-E5A9-453C-98D2-6FF69B1E0E11}"/>
          </ac:spMkLst>
        </pc:spChg>
        <pc:spChg chg="mod">
          <ac:chgData name="TAN Mei Yi [Harrisdale Senior High School]" userId="f9f029c9-d743-4d60-9f2c-e74bdec1ab07" providerId="ADAL" clId="{92267D0B-477E-4B62-9618-83268350F2DB}" dt="2023-07-03T03:19:17.664" v="255" actId="207"/>
          <ac:spMkLst>
            <pc:docMk/>
            <pc:sldMk cId="1169665818" sldId="367"/>
            <ac:spMk id="6" creationId="{70B1F65E-F9F5-4227-8552-DE7A19247490}"/>
          </ac:spMkLst>
        </pc:spChg>
        <pc:picChg chg="mod">
          <ac:chgData name="TAN Mei Yi [Harrisdale Senior High School]" userId="f9f029c9-d743-4d60-9f2c-e74bdec1ab07" providerId="ADAL" clId="{92267D0B-477E-4B62-9618-83268350F2DB}" dt="2023-07-03T03:23:04.079" v="319" actId="1076"/>
          <ac:picMkLst>
            <pc:docMk/>
            <pc:sldMk cId="1169665818" sldId="367"/>
            <ac:picMk id="2" creationId="{6DD2ECCD-E119-83DD-17BB-9E2829F475A0}"/>
          </ac:picMkLst>
        </pc:picChg>
      </pc:sldChg>
      <pc:sldChg chg="addSp delSp modSp add mod modAnim">
        <pc:chgData name="TAN Mei Yi [Harrisdale Senior High School]" userId="f9f029c9-d743-4d60-9f2c-e74bdec1ab07" providerId="ADAL" clId="{92267D0B-477E-4B62-9618-83268350F2DB}" dt="2023-07-03T03:23:22.654" v="323"/>
        <pc:sldMkLst>
          <pc:docMk/>
          <pc:sldMk cId="1818352" sldId="368"/>
        </pc:sldMkLst>
        <pc:spChg chg="add mod">
          <ac:chgData name="TAN Mei Yi [Harrisdale Senior High School]" userId="f9f029c9-d743-4d60-9f2c-e74bdec1ab07" providerId="ADAL" clId="{92267D0B-477E-4B62-9618-83268350F2DB}" dt="2023-07-03T03:15:15.570" v="197" actId="207"/>
          <ac:spMkLst>
            <pc:docMk/>
            <pc:sldMk cId="1818352" sldId="368"/>
            <ac:spMk id="2" creationId="{50C3FA1C-86BE-0011-F656-35707D4EC16B}"/>
          </ac:spMkLst>
        </pc:spChg>
        <pc:spChg chg="del">
          <ac:chgData name="TAN Mei Yi [Harrisdale Senior High School]" userId="f9f029c9-d743-4d60-9f2c-e74bdec1ab07" providerId="ADAL" clId="{92267D0B-477E-4B62-9618-83268350F2DB}" dt="2023-07-03T03:14:45.710" v="188" actId="478"/>
          <ac:spMkLst>
            <pc:docMk/>
            <pc:sldMk cId="1818352" sldId="368"/>
            <ac:spMk id="4" creationId="{1374A935-994D-45C9-8B4F-06B4CB17A188}"/>
          </ac:spMkLst>
        </pc:spChg>
        <pc:spChg chg="mod">
          <ac:chgData name="TAN Mei Yi [Harrisdale Senior High School]" userId="f9f029c9-d743-4d60-9f2c-e74bdec1ab07" providerId="ADAL" clId="{92267D0B-477E-4B62-9618-83268350F2DB}" dt="2023-07-03T03:23:18.350" v="321" actId="207"/>
          <ac:spMkLst>
            <pc:docMk/>
            <pc:sldMk cId="1818352" sldId="368"/>
            <ac:spMk id="5" creationId="{240D0FDA-E5A9-453C-98D2-6FF69B1E0E11}"/>
          </ac:spMkLst>
        </pc:spChg>
      </pc:sldChg>
      <pc:sldChg chg="modSp add mod">
        <pc:chgData name="TAN Mei Yi [Harrisdale Senior High School]" userId="f9f029c9-d743-4d60-9f2c-e74bdec1ab07" providerId="ADAL" clId="{92267D0B-477E-4B62-9618-83268350F2DB}" dt="2023-07-03T03:19:04.080" v="254" actId="1076"/>
        <pc:sldMkLst>
          <pc:docMk/>
          <pc:sldMk cId="3282682577" sldId="369"/>
        </pc:sldMkLst>
        <pc:spChg chg="mod">
          <ac:chgData name="TAN Mei Yi [Harrisdale Senior High School]" userId="f9f029c9-d743-4d60-9f2c-e74bdec1ab07" providerId="ADAL" clId="{92267D0B-477E-4B62-9618-83268350F2DB}" dt="2023-07-03T03:13:46.778" v="155" actId="20577"/>
          <ac:spMkLst>
            <pc:docMk/>
            <pc:sldMk cId="3282682577" sldId="369"/>
            <ac:spMk id="2" creationId="{CB8E2933-DD4B-1A63-BF25-6CDF6EB7E55B}"/>
          </ac:spMkLst>
        </pc:spChg>
        <pc:spChg chg="mod">
          <ac:chgData name="TAN Mei Yi [Harrisdale Senior High School]" userId="f9f029c9-d743-4d60-9f2c-e74bdec1ab07" providerId="ADAL" clId="{92267D0B-477E-4B62-9618-83268350F2DB}" dt="2023-07-03T03:18:55.619" v="250" actId="113"/>
          <ac:spMkLst>
            <pc:docMk/>
            <pc:sldMk cId="3282682577" sldId="369"/>
            <ac:spMk id="3" creationId="{71953FFC-D3C2-D32C-5A58-90D8CC547DAC}"/>
          </ac:spMkLst>
        </pc:spChg>
        <pc:spChg chg="mod">
          <ac:chgData name="TAN Mei Yi [Harrisdale Senior High School]" userId="f9f029c9-d743-4d60-9f2c-e74bdec1ab07" providerId="ADAL" clId="{92267D0B-477E-4B62-9618-83268350F2DB}" dt="2023-07-03T03:19:04.080" v="254" actId="1076"/>
          <ac:spMkLst>
            <pc:docMk/>
            <pc:sldMk cId="3282682577" sldId="369"/>
            <ac:spMk id="11" creationId="{AE63BB47-12E5-7484-F6A7-CD6DFA78349C}"/>
          </ac:spMkLst>
        </pc:spChg>
      </pc:sldChg>
      <pc:sldChg chg="delSp modSp add mod delAnim modAnim">
        <pc:chgData name="TAN Mei Yi [Harrisdale Senior High School]" userId="f9f029c9-d743-4d60-9f2c-e74bdec1ab07" providerId="ADAL" clId="{92267D0B-477E-4B62-9618-83268350F2DB}" dt="2023-07-03T03:50:43.276" v="1521"/>
        <pc:sldMkLst>
          <pc:docMk/>
          <pc:sldMk cId="2441694177" sldId="370"/>
        </pc:sldMkLst>
        <pc:spChg chg="mod">
          <ac:chgData name="TAN Mei Yi [Harrisdale Senior High School]" userId="f9f029c9-d743-4d60-9f2c-e74bdec1ab07" providerId="ADAL" clId="{92267D0B-477E-4B62-9618-83268350F2DB}" dt="2023-07-03T03:49:21.205" v="1499" actId="20577"/>
          <ac:spMkLst>
            <pc:docMk/>
            <pc:sldMk cId="2441694177" sldId="370"/>
            <ac:spMk id="3" creationId="{00000000-0000-0000-0000-000000000000}"/>
          </ac:spMkLst>
        </pc:spChg>
        <pc:spChg chg="mod">
          <ac:chgData name="TAN Mei Yi [Harrisdale Senior High School]" userId="f9f029c9-d743-4d60-9f2c-e74bdec1ab07" providerId="ADAL" clId="{92267D0B-477E-4B62-9618-83268350F2DB}" dt="2023-07-03T03:26:15.991" v="337" actId="20577"/>
          <ac:spMkLst>
            <pc:docMk/>
            <pc:sldMk cId="2441694177" sldId="370"/>
            <ac:spMk id="10" creationId="{57DDF7F5-5381-4231-975F-29B0388E2698}"/>
          </ac:spMkLst>
        </pc:spChg>
        <pc:picChg chg="del mod">
          <ac:chgData name="TAN Mei Yi [Harrisdale Senior High School]" userId="f9f029c9-d743-4d60-9f2c-e74bdec1ab07" providerId="ADAL" clId="{92267D0B-477E-4B62-9618-83268350F2DB}" dt="2023-07-03T03:47:41.545" v="1438" actId="478"/>
          <ac:picMkLst>
            <pc:docMk/>
            <pc:sldMk cId="2441694177" sldId="370"/>
            <ac:picMk id="5" creationId="{00000000-0000-0000-0000-000000000000}"/>
          </ac:picMkLst>
        </pc:picChg>
        <pc:picChg chg="mod">
          <ac:chgData name="TAN Mei Yi [Harrisdale Senior High School]" userId="f9f029c9-d743-4d60-9f2c-e74bdec1ab07" providerId="ADAL" clId="{92267D0B-477E-4B62-9618-83268350F2DB}" dt="2023-07-03T03:46:22.711" v="1376" actId="1076"/>
          <ac:picMkLst>
            <pc:docMk/>
            <pc:sldMk cId="2441694177" sldId="370"/>
            <ac:picMk id="6" creationId="{00000000-0000-0000-0000-000000000000}"/>
          </ac:picMkLst>
        </pc:picChg>
        <pc:picChg chg="del mod">
          <ac:chgData name="TAN Mei Yi [Harrisdale Senior High School]" userId="f9f029c9-d743-4d60-9f2c-e74bdec1ab07" providerId="ADAL" clId="{92267D0B-477E-4B62-9618-83268350F2DB}" dt="2023-07-03T03:47:34.256" v="1433" actId="478"/>
          <ac:picMkLst>
            <pc:docMk/>
            <pc:sldMk cId="2441694177" sldId="370"/>
            <ac:picMk id="8" creationId="{00000000-0000-0000-0000-000000000000}"/>
          </ac:picMkLst>
        </pc:picChg>
        <pc:picChg chg="del mod">
          <ac:chgData name="TAN Mei Yi [Harrisdale Senior High School]" userId="f9f029c9-d743-4d60-9f2c-e74bdec1ab07" providerId="ADAL" clId="{92267D0B-477E-4B62-9618-83268350F2DB}" dt="2023-07-03T03:49:18.889" v="1498" actId="478"/>
          <ac:picMkLst>
            <pc:docMk/>
            <pc:sldMk cId="2441694177" sldId="370"/>
            <ac:picMk id="9" creationId="{00000000-0000-0000-0000-000000000000}"/>
          </ac:picMkLst>
        </pc:picChg>
      </pc:sldChg>
      <pc:sldChg chg="addSp delSp modSp add mod delAnim modAnim">
        <pc:chgData name="TAN Mei Yi [Harrisdale Senior High School]" userId="f9f029c9-d743-4d60-9f2c-e74bdec1ab07" providerId="ADAL" clId="{92267D0B-477E-4B62-9618-83268350F2DB}" dt="2023-07-03T03:53:45.307" v="1781"/>
        <pc:sldMkLst>
          <pc:docMk/>
          <pc:sldMk cId="920097026" sldId="371"/>
        </pc:sldMkLst>
        <pc:spChg chg="mod">
          <ac:chgData name="TAN Mei Yi [Harrisdale Senior High School]" userId="f9f029c9-d743-4d60-9f2c-e74bdec1ab07" providerId="ADAL" clId="{92267D0B-477E-4B62-9618-83268350F2DB}" dt="2023-07-03T03:53:25.023" v="1775" actId="20577"/>
          <ac:spMkLst>
            <pc:docMk/>
            <pc:sldMk cId="920097026" sldId="371"/>
            <ac:spMk id="3" creationId="{00000000-0000-0000-0000-000000000000}"/>
          </ac:spMkLst>
        </pc:spChg>
        <pc:spChg chg="mod">
          <ac:chgData name="TAN Mei Yi [Harrisdale Senior High School]" userId="f9f029c9-d743-4d60-9f2c-e74bdec1ab07" providerId="ADAL" clId="{92267D0B-477E-4B62-9618-83268350F2DB}" dt="2023-07-03T03:51:02.561" v="1524" actId="20577"/>
          <ac:spMkLst>
            <pc:docMk/>
            <pc:sldMk cId="920097026" sldId="371"/>
            <ac:spMk id="10" creationId="{57DDF7F5-5381-4231-975F-29B0388E2698}"/>
          </ac:spMkLst>
        </pc:spChg>
        <pc:picChg chg="add mod">
          <ac:chgData name="TAN Mei Yi [Harrisdale Senior High School]" userId="f9f029c9-d743-4d60-9f2c-e74bdec1ab07" providerId="ADAL" clId="{92267D0B-477E-4B62-9618-83268350F2DB}" dt="2023-07-03T03:53:41.188" v="1779" actId="1076"/>
          <ac:picMkLst>
            <pc:docMk/>
            <pc:sldMk cId="920097026" sldId="371"/>
            <ac:picMk id="2" creationId="{DE5B2E56-6E58-075A-7FDB-C8DDE9968D14}"/>
          </ac:picMkLst>
        </pc:picChg>
        <pc:picChg chg="del">
          <ac:chgData name="TAN Mei Yi [Harrisdale Senior High School]" userId="f9f029c9-d743-4d60-9f2c-e74bdec1ab07" providerId="ADAL" clId="{92267D0B-477E-4B62-9618-83268350F2DB}" dt="2023-07-03T03:51:09.129" v="1527" actId="478"/>
          <ac:picMkLst>
            <pc:docMk/>
            <pc:sldMk cId="920097026" sldId="371"/>
            <ac:picMk id="6" creationId="{00000000-0000-0000-0000-000000000000}"/>
          </ac:picMkLst>
        </pc:picChg>
      </pc:sldChg>
      <pc:sldChg chg="addSp delSp modSp add mod delAnim modAnim">
        <pc:chgData name="TAN Mei Yi [Harrisdale Senior High School]" userId="f9f029c9-d743-4d60-9f2c-e74bdec1ab07" providerId="ADAL" clId="{92267D0B-477E-4B62-9618-83268350F2DB}" dt="2023-07-03T04:08:26.929" v="2628" actId="1076"/>
        <pc:sldMkLst>
          <pc:docMk/>
          <pc:sldMk cId="1051699222" sldId="372"/>
        </pc:sldMkLst>
        <pc:spChg chg="mod">
          <ac:chgData name="TAN Mei Yi [Harrisdale Senior High School]" userId="f9f029c9-d743-4d60-9f2c-e74bdec1ab07" providerId="ADAL" clId="{92267D0B-477E-4B62-9618-83268350F2DB}" dt="2023-07-03T04:02:14.942" v="2329" actId="20577"/>
          <ac:spMkLst>
            <pc:docMk/>
            <pc:sldMk cId="1051699222" sldId="372"/>
            <ac:spMk id="5" creationId="{8C37886B-56AA-8D1B-D0FC-8B030FB08147}"/>
          </ac:spMkLst>
        </pc:spChg>
        <pc:spChg chg="add mod">
          <ac:chgData name="TAN Mei Yi [Harrisdale Senior High School]" userId="f9f029c9-d743-4d60-9f2c-e74bdec1ab07" providerId="ADAL" clId="{92267D0B-477E-4B62-9618-83268350F2DB}" dt="2023-07-03T04:03:27.004" v="2371" actId="1076"/>
          <ac:spMkLst>
            <pc:docMk/>
            <pc:sldMk cId="1051699222" sldId="372"/>
            <ac:spMk id="7" creationId="{4B334F50-1D8A-9F31-4928-EC37BF27349D}"/>
          </ac:spMkLst>
        </pc:spChg>
        <pc:spChg chg="add mod">
          <ac:chgData name="TAN Mei Yi [Harrisdale Senior High School]" userId="f9f029c9-d743-4d60-9f2c-e74bdec1ab07" providerId="ADAL" clId="{92267D0B-477E-4B62-9618-83268350F2DB}" dt="2023-07-03T04:03:59.637" v="2396" actId="1076"/>
          <ac:spMkLst>
            <pc:docMk/>
            <pc:sldMk cId="1051699222" sldId="372"/>
            <ac:spMk id="8" creationId="{53409093-A19A-0C4D-5483-BC64A64D3330}"/>
          </ac:spMkLst>
        </pc:spChg>
        <pc:spChg chg="mod">
          <ac:chgData name="TAN Mei Yi [Harrisdale Senior High School]" userId="f9f029c9-d743-4d60-9f2c-e74bdec1ab07" providerId="ADAL" clId="{92267D0B-477E-4B62-9618-83268350F2DB}" dt="2023-07-03T04:03:03.690" v="2357" actId="404"/>
          <ac:spMkLst>
            <pc:docMk/>
            <pc:sldMk cId="1051699222" sldId="372"/>
            <ac:spMk id="9" creationId="{66471667-B24A-9AE4-D443-593F8155AFAF}"/>
          </ac:spMkLst>
        </pc:spChg>
        <pc:spChg chg="mod">
          <ac:chgData name="TAN Mei Yi [Harrisdale Senior High School]" userId="f9f029c9-d743-4d60-9f2c-e74bdec1ab07" providerId="ADAL" clId="{92267D0B-477E-4B62-9618-83268350F2DB}" dt="2023-07-03T04:03:06.271" v="2358" actId="1076"/>
          <ac:spMkLst>
            <pc:docMk/>
            <pc:sldMk cId="1051699222" sldId="372"/>
            <ac:spMk id="10" creationId="{7861D6A5-2577-6D9C-A245-7E0C5EF388CF}"/>
          </ac:spMkLst>
        </pc:spChg>
        <pc:spChg chg="del">
          <ac:chgData name="TAN Mei Yi [Harrisdale Senior High School]" userId="f9f029c9-d743-4d60-9f2c-e74bdec1ab07" providerId="ADAL" clId="{92267D0B-477E-4B62-9618-83268350F2DB}" dt="2023-07-03T03:58:12.667" v="1950" actId="478"/>
          <ac:spMkLst>
            <pc:docMk/>
            <pc:sldMk cId="1051699222" sldId="372"/>
            <ac:spMk id="11" creationId="{8A8AD56B-02F8-F48C-1AAE-E8D0DE84775D}"/>
          </ac:spMkLst>
        </pc:spChg>
        <pc:spChg chg="del">
          <ac:chgData name="TAN Mei Yi [Harrisdale Senior High School]" userId="f9f029c9-d743-4d60-9f2c-e74bdec1ab07" providerId="ADAL" clId="{92267D0B-477E-4B62-9618-83268350F2DB}" dt="2023-07-03T03:58:12.667" v="1950" actId="478"/>
          <ac:spMkLst>
            <pc:docMk/>
            <pc:sldMk cId="1051699222" sldId="372"/>
            <ac:spMk id="12" creationId="{FD3D83A1-44A8-9017-A756-FC3BF7A0CB54}"/>
          </ac:spMkLst>
        </pc:spChg>
        <pc:spChg chg="del">
          <ac:chgData name="TAN Mei Yi [Harrisdale Senior High School]" userId="f9f029c9-d743-4d60-9f2c-e74bdec1ab07" providerId="ADAL" clId="{92267D0B-477E-4B62-9618-83268350F2DB}" dt="2023-07-03T03:58:12.667" v="1950" actId="478"/>
          <ac:spMkLst>
            <pc:docMk/>
            <pc:sldMk cId="1051699222" sldId="372"/>
            <ac:spMk id="13" creationId="{E3A99994-ADA1-D1CF-4239-E07DE92E3386}"/>
          </ac:spMkLst>
        </pc:spChg>
        <pc:spChg chg="add mod">
          <ac:chgData name="TAN Mei Yi [Harrisdale Senior High School]" userId="f9f029c9-d743-4d60-9f2c-e74bdec1ab07" providerId="ADAL" clId="{92267D0B-477E-4B62-9618-83268350F2DB}" dt="2023-07-03T04:04:14.615" v="2405" actId="1076"/>
          <ac:spMkLst>
            <pc:docMk/>
            <pc:sldMk cId="1051699222" sldId="372"/>
            <ac:spMk id="14" creationId="{0EF9D846-ED7F-B996-42AC-F3CDD6110829}"/>
          </ac:spMkLst>
        </pc:spChg>
        <pc:spChg chg="add mod">
          <ac:chgData name="TAN Mei Yi [Harrisdale Senior High School]" userId="f9f029c9-d743-4d60-9f2c-e74bdec1ab07" providerId="ADAL" clId="{92267D0B-477E-4B62-9618-83268350F2DB}" dt="2023-07-03T04:04:26.529" v="2415" actId="1076"/>
          <ac:spMkLst>
            <pc:docMk/>
            <pc:sldMk cId="1051699222" sldId="372"/>
            <ac:spMk id="15" creationId="{4B69DB84-85A8-5462-2945-35505DFA72D0}"/>
          </ac:spMkLst>
        </pc:spChg>
        <pc:spChg chg="add mod">
          <ac:chgData name="TAN Mei Yi [Harrisdale Senior High School]" userId="f9f029c9-d743-4d60-9f2c-e74bdec1ab07" providerId="ADAL" clId="{92267D0B-477E-4B62-9618-83268350F2DB}" dt="2023-07-03T04:06:01.086" v="2479" actId="1076"/>
          <ac:spMkLst>
            <pc:docMk/>
            <pc:sldMk cId="1051699222" sldId="372"/>
            <ac:spMk id="16" creationId="{0E7FAC1B-DD3C-52CB-5A34-9E188DF3C2AA}"/>
          </ac:spMkLst>
        </pc:spChg>
        <pc:spChg chg="add mod">
          <ac:chgData name="TAN Mei Yi [Harrisdale Senior High School]" userId="f9f029c9-d743-4d60-9f2c-e74bdec1ab07" providerId="ADAL" clId="{92267D0B-477E-4B62-9618-83268350F2DB}" dt="2023-07-03T04:06:25.384" v="2504" actId="14100"/>
          <ac:spMkLst>
            <pc:docMk/>
            <pc:sldMk cId="1051699222" sldId="372"/>
            <ac:spMk id="17" creationId="{0145CDF1-60B1-908E-E254-5665E33A828C}"/>
          </ac:spMkLst>
        </pc:spChg>
        <pc:spChg chg="add mod">
          <ac:chgData name="TAN Mei Yi [Harrisdale Senior High School]" userId="f9f029c9-d743-4d60-9f2c-e74bdec1ab07" providerId="ADAL" clId="{92267D0B-477E-4B62-9618-83268350F2DB}" dt="2023-07-03T04:06:59.227" v="2530" actId="1076"/>
          <ac:spMkLst>
            <pc:docMk/>
            <pc:sldMk cId="1051699222" sldId="372"/>
            <ac:spMk id="18" creationId="{633378EA-FADA-26E4-B14A-10137BE60094}"/>
          </ac:spMkLst>
        </pc:spChg>
        <pc:spChg chg="add mod">
          <ac:chgData name="TAN Mei Yi [Harrisdale Senior High School]" userId="f9f029c9-d743-4d60-9f2c-e74bdec1ab07" providerId="ADAL" clId="{92267D0B-477E-4B62-9618-83268350F2DB}" dt="2023-07-03T04:07:16.124" v="2548" actId="1076"/>
          <ac:spMkLst>
            <pc:docMk/>
            <pc:sldMk cId="1051699222" sldId="372"/>
            <ac:spMk id="19" creationId="{3462EC08-04ED-BC4D-BFF2-0EB7ED0AE740}"/>
          </ac:spMkLst>
        </pc:spChg>
        <pc:spChg chg="add mod">
          <ac:chgData name="TAN Mei Yi [Harrisdale Senior High School]" userId="f9f029c9-d743-4d60-9f2c-e74bdec1ab07" providerId="ADAL" clId="{92267D0B-477E-4B62-9618-83268350F2DB}" dt="2023-07-03T04:07:56.863" v="2593" actId="1076"/>
          <ac:spMkLst>
            <pc:docMk/>
            <pc:sldMk cId="1051699222" sldId="372"/>
            <ac:spMk id="20" creationId="{12FBFD7A-B392-5CDC-EF5E-14FD58151FD8}"/>
          </ac:spMkLst>
        </pc:spChg>
        <pc:spChg chg="add mod">
          <ac:chgData name="TAN Mei Yi [Harrisdale Senior High School]" userId="f9f029c9-d743-4d60-9f2c-e74bdec1ab07" providerId="ADAL" clId="{92267D0B-477E-4B62-9618-83268350F2DB}" dt="2023-07-03T04:08:26.929" v="2628" actId="1076"/>
          <ac:spMkLst>
            <pc:docMk/>
            <pc:sldMk cId="1051699222" sldId="372"/>
            <ac:spMk id="21" creationId="{F17F966A-F737-E56F-2BBE-CFB1F20ABE14}"/>
          </ac:spMkLst>
        </pc:spChg>
        <pc:picChg chg="add del mod">
          <ac:chgData name="TAN Mei Yi [Harrisdale Senior High School]" userId="f9f029c9-d743-4d60-9f2c-e74bdec1ab07" providerId="ADAL" clId="{92267D0B-477E-4B62-9618-83268350F2DB}" dt="2023-07-03T04:01:10.288" v="2311" actId="478"/>
          <ac:picMkLst>
            <pc:docMk/>
            <pc:sldMk cId="1051699222" sldId="372"/>
            <ac:picMk id="3" creationId="{7D7B615B-0CAE-7A74-78A5-8987E58FF061}"/>
          </ac:picMkLst>
        </pc:picChg>
        <pc:picChg chg="del">
          <ac:chgData name="TAN Mei Yi [Harrisdale Senior High School]" userId="f9f029c9-d743-4d60-9f2c-e74bdec1ab07" providerId="ADAL" clId="{92267D0B-477E-4B62-9618-83268350F2DB}" dt="2023-07-03T03:58:00.277" v="1948" actId="478"/>
          <ac:picMkLst>
            <pc:docMk/>
            <pc:sldMk cId="1051699222" sldId="372"/>
            <ac:picMk id="4" creationId="{00000000-0000-0000-0000-000000000000}"/>
          </ac:picMkLst>
        </pc:picChg>
      </pc:sldChg>
      <pc:sldChg chg="addSp delSp modSp add del mod delAnim modAnim">
        <pc:chgData name="TAN Mei Yi [Harrisdale Senior High School]" userId="f9f029c9-d743-4d60-9f2c-e74bdec1ab07" providerId="ADAL" clId="{92267D0B-477E-4B62-9618-83268350F2DB}" dt="2023-07-03T04:12:31.134" v="2831" actId="1076"/>
        <pc:sldMkLst>
          <pc:docMk/>
          <pc:sldMk cId="2446875390" sldId="373"/>
        </pc:sldMkLst>
        <pc:spChg chg="mod">
          <ac:chgData name="TAN Mei Yi [Harrisdale Senior High School]" userId="f9f029c9-d743-4d60-9f2c-e74bdec1ab07" providerId="ADAL" clId="{92267D0B-477E-4B62-9618-83268350F2DB}" dt="2023-07-03T04:10:44.268" v="2750" actId="20577"/>
          <ac:spMkLst>
            <pc:docMk/>
            <pc:sldMk cId="2446875390" sldId="373"/>
            <ac:spMk id="5" creationId="{8C37886B-56AA-8D1B-D0FC-8B030FB08147}"/>
          </ac:spMkLst>
        </pc:spChg>
        <pc:spChg chg="add mod">
          <ac:chgData name="TAN Mei Yi [Harrisdale Senior High School]" userId="f9f029c9-d743-4d60-9f2c-e74bdec1ab07" providerId="ADAL" clId="{92267D0B-477E-4B62-9618-83268350F2DB}" dt="2023-07-03T04:11:31.469" v="2791" actId="1076"/>
          <ac:spMkLst>
            <pc:docMk/>
            <pc:sldMk cId="2446875390" sldId="373"/>
            <ac:spMk id="8" creationId="{D5817C6D-F091-AB2B-82C2-6862E2E13FBA}"/>
          </ac:spMkLst>
        </pc:spChg>
        <pc:spChg chg="mod">
          <ac:chgData name="TAN Mei Yi [Harrisdale Senior High School]" userId="f9f029c9-d743-4d60-9f2c-e74bdec1ab07" providerId="ADAL" clId="{92267D0B-477E-4B62-9618-83268350F2DB}" dt="2023-07-03T04:11:13.815" v="2780" actId="255"/>
          <ac:spMkLst>
            <pc:docMk/>
            <pc:sldMk cId="2446875390" sldId="373"/>
            <ac:spMk id="9" creationId="{66471667-B24A-9AE4-D443-593F8155AFAF}"/>
          </ac:spMkLst>
        </pc:spChg>
        <pc:spChg chg="mod">
          <ac:chgData name="TAN Mei Yi [Harrisdale Senior High School]" userId="f9f029c9-d743-4d60-9f2c-e74bdec1ab07" providerId="ADAL" clId="{92267D0B-477E-4B62-9618-83268350F2DB}" dt="2023-07-03T04:11:22.960" v="2783" actId="1076"/>
          <ac:spMkLst>
            <pc:docMk/>
            <pc:sldMk cId="2446875390" sldId="373"/>
            <ac:spMk id="10" creationId="{7861D6A5-2577-6D9C-A245-7E0C5EF388CF}"/>
          </ac:spMkLst>
        </pc:spChg>
        <pc:spChg chg="del">
          <ac:chgData name="TAN Mei Yi [Harrisdale Senior High School]" userId="f9f029c9-d743-4d60-9f2c-e74bdec1ab07" providerId="ADAL" clId="{92267D0B-477E-4B62-9618-83268350F2DB}" dt="2023-07-03T04:08:49.294" v="2633" actId="478"/>
          <ac:spMkLst>
            <pc:docMk/>
            <pc:sldMk cId="2446875390" sldId="373"/>
            <ac:spMk id="11" creationId="{8A8AD56B-02F8-F48C-1AAE-E8D0DE84775D}"/>
          </ac:spMkLst>
        </pc:spChg>
        <pc:spChg chg="del">
          <ac:chgData name="TAN Mei Yi [Harrisdale Senior High School]" userId="f9f029c9-d743-4d60-9f2c-e74bdec1ab07" providerId="ADAL" clId="{92267D0B-477E-4B62-9618-83268350F2DB}" dt="2023-07-03T04:08:49.294" v="2633" actId="478"/>
          <ac:spMkLst>
            <pc:docMk/>
            <pc:sldMk cId="2446875390" sldId="373"/>
            <ac:spMk id="12" creationId="{FD3D83A1-44A8-9017-A756-FC3BF7A0CB54}"/>
          </ac:spMkLst>
        </pc:spChg>
        <pc:spChg chg="del">
          <ac:chgData name="TAN Mei Yi [Harrisdale Senior High School]" userId="f9f029c9-d743-4d60-9f2c-e74bdec1ab07" providerId="ADAL" clId="{92267D0B-477E-4B62-9618-83268350F2DB}" dt="2023-07-03T04:08:49.294" v="2633" actId="478"/>
          <ac:spMkLst>
            <pc:docMk/>
            <pc:sldMk cId="2446875390" sldId="373"/>
            <ac:spMk id="13" creationId="{E3A99994-ADA1-D1CF-4239-E07DE92E3386}"/>
          </ac:spMkLst>
        </pc:spChg>
        <pc:spChg chg="add mod">
          <ac:chgData name="TAN Mei Yi [Harrisdale Senior High School]" userId="f9f029c9-d743-4d60-9f2c-e74bdec1ab07" providerId="ADAL" clId="{92267D0B-477E-4B62-9618-83268350F2DB}" dt="2023-07-03T04:12:31.134" v="2831" actId="1076"/>
          <ac:spMkLst>
            <pc:docMk/>
            <pc:sldMk cId="2446875390" sldId="373"/>
            <ac:spMk id="14" creationId="{647E70A4-FD27-085E-51BC-EBC5A266AB3D}"/>
          </ac:spMkLst>
        </pc:spChg>
        <pc:picChg chg="del">
          <ac:chgData name="TAN Mei Yi [Harrisdale Senior High School]" userId="f9f029c9-d743-4d60-9f2c-e74bdec1ab07" providerId="ADAL" clId="{92267D0B-477E-4B62-9618-83268350F2DB}" dt="2023-07-03T03:57:19.283" v="1944" actId="478"/>
          <ac:picMkLst>
            <pc:docMk/>
            <pc:sldMk cId="2446875390" sldId="373"/>
            <ac:picMk id="3" creationId="{7D7B615B-0CAE-7A74-78A5-8987E58FF061}"/>
          </ac:picMkLst>
        </pc:picChg>
        <pc:picChg chg="del">
          <ac:chgData name="TAN Mei Yi [Harrisdale Senior High School]" userId="f9f029c9-d743-4d60-9f2c-e74bdec1ab07" providerId="ADAL" clId="{92267D0B-477E-4B62-9618-83268350F2DB}" dt="2023-07-03T04:08:50.001" v="2634" actId="478"/>
          <ac:picMkLst>
            <pc:docMk/>
            <pc:sldMk cId="2446875390" sldId="373"/>
            <ac:picMk id="4" creationId="{00000000-0000-0000-0000-000000000000}"/>
          </ac:picMkLst>
        </pc:picChg>
        <pc:picChg chg="add del">
          <ac:chgData name="TAN Mei Yi [Harrisdale Senior High School]" userId="f9f029c9-d743-4d60-9f2c-e74bdec1ab07" providerId="ADAL" clId="{92267D0B-477E-4B62-9618-83268350F2DB}" dt="2023-07-03T03:57:54.239" v="1947" actId="478"/>
          <ac:picMkLst>
            <pc:docMk/>
            <pc:sldMk cId="2446875390" sldId="373"/>
            <ac:picMk id="7" creationId="{223D0759-CE62-D42C-BF48-80E9AC3B925E}"/>
          </ac:picMkLst>
        </pc:picChg>
      </pc:sldChg>
      <pc:sldChg chg="addSp delSp modSp add mod delAnim modAnim">
        <pc:chgData name="TAN Mei Yi [Harrisdale Senior High School]" userId="f9f029c9-d743-4d60-9f2c-e74bdec1ab07" providerId="ADAL" clId="{92267D0B-477E-4B62-9618-83268350F2DB}" dt="2023-07-03T04:19:26.238" v="3143" actId="1076"/>
        <pc:sldMkLst>
          <pc:docMk/>
          <pc:sldMk cId="3636324491" sldId="374"/>
        </pc:sldMkLst>
        <pc:spChg chg="add del mod">
          <ac:chgData name="TAN Mei Yi [Harrisdale Senior High School]" userId="f9f029c9-d743-4d60-9f2c-e74bdec1ab07" providerId="ADAL" clId="{92267D0B-477E-4B62-9618-83268350F2DB}" dt="2023-07-03T04:13:20.676" v="2839" actId="478"/>
          <ac:spMkLst>
            <pc:docMk/>
            <pc:sldMk cId="3636324491" sldId="374"/>
            <ac:spMk id="3" creationId="{97A8D9B8-1F02-E93F-1A4E-5102D23643CE}"/>
          </ac:spMkLst>
        </pc:spChg>
        <pc:spChg chg="del mod">
          <ac:chgData name="TAN Mei Yi [Harrisdale Senior High School]" userId="f9f029c9-d743-4d60-9f2c-e74bdec1ab07" providerId="ADAL" clId="{92267D0B-477E-4B62-9618-83268350F2DB}" dt="2023-07-03T04:13:18.283" v="2837" actId="478"/>
          <ac:spMkLst>
            <pc:docMk/>
            <pc:sldMk cId="3636324491" sldId="374"/>
            <ac:spMk id="5" creationId="{8C37886B-56AA-8D1B-D0FC-8B030FB08147}"/>
          </ac:spMkLst>
        </pc:spChg>
        <pc:spChg chg="add mod">
          <ac:chgData name="TAN Mei Yi [Harrisdale Senior High School]" userId="f9f029c9-d743-4d60-9f2c-e74bdec1ab07" providerId="ADAL" clId="{92267D0B-477E-4B62-9618-83268350F2DB}" dt="2023-07-03T04:14:45.450" v="2972" actId="20577"/>
          <ac:spMkLst>
            <pc:docMk/>
            <pc:sldMk cId="3636324491" sldId="374"/>
            <ac:spMk id="8" creationId="{5F884C13-122B-6D41-A566-BD2B8AB9239A}"/>
          </ac:spMkLst>
        </pc:spChg>
        <pc:spChg chg="del">
          <ac:chgData name="TAN Mei Yi [Harrisdale Senior High School]" userId="f9f029c9-d743-4d60-9f2c-e74bdec1ab07" providerId="ADAL" clId="{92267D0B-477E-4B62-9618-83268350F2DB}" dt="2023-07-03T04:13:27.368" v="2840" actId="478"/>
          <ac:spMkLst>
            <pc:docMk/>
            <pc:sldMk cId="3636324491" sldId="374"/>
            <ac:spMk id="9" creationId="{66471667-B24A-9AE4-D443-593F8155AFAF}"/>
          </ac:spMkLst>
        </pc:spChg>
        <pc:spChg chg="mod">
          <ac:chgData name="TAN Mei Yi [Harrisdale Senior High School]" userId="f9f029c9-d743-4d60-9f2c-e74bdec1ab07" providerId="ADAL" clId="{92267D0B-477E-4B62-9618-83268350F2DB}" dt="2023-07-03T04:16:34.825" v="3003" actId="1076"/>
          <ac:spMkLst>
            <pc:docMk/>
            <pc:sldMk cId="3636324491" sldId="374"/>
            <ac:spMk id="10" creationId="{7861D6A5-2577-6D9C-A245-7E0C5EF388CF}"/>
          </ac:spMkLst>
        </pc:spChg>
        <pc:spChg chg="del">
          <ac:chgData name="TAN Mei Yi [Harrisdale Senior High School]" userId="f9f029c9-d743-4d60-9f2c-e74bdec1ab07" providerId="ADAL" clId="{92267D0B-477E-4B62-9618-83268350F2DB}" dt="2023-07-03T04:13:27.368" v="2840" actId="478"/>
          <ac:spMkLst>
            <pc:docMk/>
            <pc:sldMk cId="3636324491" sldId="374"/>
            <ac:spMk id="11" creationId="{8A8AD56B-02F8-F48C-1AAE-E8D0DE84775D}"/>
          </ac:spMkLst>
        </pc:spChg>
        <pc:spChg chg="del">
          <ac:chgData name="TAN Mei Yi [Harrisdale Senior High School]" userId="f9f029c9-d743-4d60-9f2c-e74bdec1ab07" providerId="ADAL" clId="{92267D0B-477E-4B62-9618-83268350F2DB}" dt="2023-07-03T04:13:27.368" v="2840" actId="478"/>
          <ac:spMkLst>
            <pc:docMk/>
            <pc:sldMk cId="3636324491" sldId="374"/>
            <ac:spMk id="12" creationId="{FD3D83A1-44A8-9017-A756-FC3BF7A0CB54}"/>
          </ac:spMkLst>
        </pc:spChg>
        <pc:spChg chg="del">
          <ac:chgData name="TAN Mei Yi [Harrisdale Senior High School]" userId="f9f029c9-d743-4d60-9f2c-e74bdec1ab07" providerId="ADAL" clId="{92267D0B-477E-4B62-9618-83268350F2DB}" dt="2023-07-03T04:13:27.368" v="2840" actId="478"/>
          <ac:spMkLst>
            <pc:docMk/>
            <pc:sldMk cId="3636324491" sldId="374"/>
            <ac:spMk id="13" creationId="{E3A99994-ADA1-D1CF-4239-E07DE92E3386}"/>
          </ac:spMkLst>
        </pc:spChg>
        <pc:spChg chg="add mod">
          <ac:chgData name="TAN Mei Yi [Harrisdale Senior High School]" userId="f9f029c9-d743-4d60-9f2c-e74bdec1ab07" providerId="ADAL" clId="{92267D0B-477E-4B62-9618-83268350F2DB}" dt="2023-07-03T04:16:54.244" v="3022" actId="20577"/>
          <ac:spMkLst>
            <pc:docMk/>
            <pc:sldMk cId="3636324491" sldId="374"/>
            <ac:spMk id="14" creationId="{19E3B69A-5D4F-DBB0-635F-61E8791FA3A1}"/>
          </ac:spMkLst>
        </pc:spChg>
        <pc:spChg chg="add mod">
          <ac:chgData name="TAN Mei Yi [Harrisdale Senior High School]" userId="f9f029c9-d743-4d60-9f2c-e74bdec1ab07" providerId="ADAL" clId="{92267D0B-477E-4B62-9618-83268350F2DB}" dt="2023-07-03T04:17:09.166" v="3036" actId="14100"/>
          <ac:spMkLst>
            <pc:docMk/>
            <pc:sldMk cId="3636324491" sldId="374"/>
            <ac:spMk id="15" creationId="{183259D9-4093-962E-1CB9-5BC0A61B7384}"/>
          </ac:spMkLst>
        </pc:spChg>
        <pc:spChg chg="add mod">
          <ac:chgData name="TAN Mei Yi [Harrisdale Senior High School]" userId="f9f029c9-d743-4d60-9f2c-e74bdec1ab07" providerId="ADAL" clId="{92267D0B-477E-4B62-9618-83268350F2DB}" dt="2023-07-03T04:17:19.888" v="3045" actId="1076"/>
          <ac:spMkLst>
            <pc:docMk/>
            <pc:sldMk cId="3636324491" sldId="374"/>
            <ac:spMk id="16" creationId="{A7C7A65A-C0C1-CADF-41E4-CF90A3114824}"/>
          </ac:spMkLst>
        </pc:spChg>
        <pc:spChg chg="add mod">
          <ac:chgData name="TAN Mei Yi [Harrisdale Senior High School]" userId="f9f029c9-d743-4d60-9f2c-e74bdec1ab07" providerId="ADAL" clId="{92267D0B-477E-4B62-9618-83268350F2DB}" dt="2023-07-03T04:17:28.413" v="3052" actId="1076"/>
          <ac:spMkLst>
            <pc:docMk/>
            <pc:sldMk cId="3636324491" sldId="374"/>
            <ac:spMk id="17" creationId="{108B3145-0678-DA28-EFA5-E238E24D1AAF}"/>
          </ac:spMkLst>
        </pc:spChg>
        <pc:spChg chg="add mod">
          <ac:chgData name="TAN Mei Yi [Harrisdale Senior High School]" userId="f9f029c9-d743-4d60-9f2c-e74bdec1ab07" providerId="ADAL" clId="{92267D0B-477E-4B62-9618-83268350F2DB}" dt="2023-07-03T04:17:52.017" v="3078" actId="1076"/>
          <ac:spMkLst>
            <pc:docMk/>
            <pc:sldMk cId="3636324491" sldId="374"/>
            <ac:spMk id="18" creationId="{F77E3CD1-7502-4E27-FF15-6909C7BFB330}"/>
          </ac:spMkLst>
        </pc:spChg>
        <pc:spChg chg="add mod">
          <ac:chgData name="TAN Mei Yi [Harrisdale Senior High School]" userId="f9f029c9-d743-4d60-9f2c-e74bdec1ab07" providerId="ADAL" clId="{92267D0B-477E-4B62-9618-83268350F2DB}" dt="2023-07-03T04:18:07.725" v="3086" actId="1076"/>
          <ac:spMkLst>
            <pc:docMk/>
            <pc:sldMk cId="3636324491" sldId="374"/>
            <ac:spMk id="19" creationId="{46E7F803-74E2-F7FC-5D5D-44F4DAE8731D}"/>
          </ac:spMkLst>
        </pc:spChg>
        <pc:spChg chg="add mod">
          <ac:chgData name="TAN Mei Yi [Harrisdale Senior High School]" userId="f9f029c9-d743-4d60-9f2c-e74bdec1ab07" providerId="ADAL" clId="{92267D0B-477E-4B62-9618-83268350F2DB}" dt="2023-07-03T04:18:16.118" v="3092" actId="20577"/>
          <ac:spMkLst>
            <pc:docMk/>
            <pc:sldMk cId="3636324491" sldId="374"/>
            <ac:spMk id="20" creationId="{3318B478-FCA6-DFA2-0EE4-DD77555581B4}"/>
          </ac:spMkLst>
        </pc:spChg>
        <pc:spChg chg="add mod">
          <ac:chgData name="TAN Mei Yi [Harrisdale Senior High School]" userId="f9f029c9-d743-4d60-9f2c-e74bdec1ab07" providerId="ADAL" clId="{92267D0B-477E-4B62-9618-83268350F2DB}" dt="2023-07-03T04:18:30.910" v="3099" actId="1076"/>
          <ac:spMkLst>
            <pc:docMk/>
            <pc:sldMk cId="3636324491" sldId="374"/>
            <ac:spMk id="21" creationId="{A88F78BE-8EF5-4073-EAC6-93BFD30C0980}"/>
          </ac:spMkLst>
        </pc:spChg>
        <pc:spChg chg="add mod">
          <ac:chgData name="TAN Mei Yi [Harrisdale Senior High School]" userId="f9f029c9-d743-4d60-9f2c-e74bdec1ab07" providerId="ADAL" clId="{92267D0B-477E-4B62-9618-83268350F2DB}" dt="2023-07-03T04:18:39.891" v="3105" actId="20577"/>
          <ac:spMkLst>
            <pc:docMk/>
            <pc:sldMk cId="3636324491" sldId="374"/>
            <ac:spMk id="22" creationId="{B9A67B3B-A6F2-22CE-807B-0862BB451476}"/>
          </ac:spMkLst>
        </pc:spChg>
        <pc:spChg chg="add mod">
          <ac:chgData name="TAN Mei Yi [Harrisdale Senior High School]" userId="f9f029c9-d743-4d60-9f2c-e74bdec1ab07" providerId="ADAL" clId="{92267D0B-477E-4B62-9618-83268350F2DB}" dt="2023-07-03T04:18:53.337" v="3114" actId="1076"/>
          <ac:spMkLst>
            <pc:docMk/>
            <pc:sldMk cId="3636324491" sldId="374"/>
            <ac:spMk id="23" creationId="{37C898B0-DDF6-7549-2DF3-CAA71A5E000F}"/>
          </ac:spMkLst>
        </pc:spChg>
        <pc:spChg chg="add mod">
          <ac:chgData name="TAN Mei Yi [Harrisdale Senior High School]" userId="f9f029c9-d743-4d60-9f2c-e74bdec1ab07" providerId="ADAL" clId="{92267D0B-477E-4B62-9618-83268350F2DB}" dt="2023-07-03T04:19:01.801" v="3120" actId="20577"/>
          <ac:spMkLst>
            <pc:docMk/>
            <pc:sldMk cId="3636324491" sldId="374"/>
            <ac:spMk id="24" creationId="{DDF94E30-C4A3-739B-BE7B-2B2EBC08EDF9}"/>
          </ac:spMkLst>
        </pc:spChg>
        <pc:spChg chg="add mod">
          <ac:chgData name="TAN Mei Yi [Harrisdale Senior High School]" userId="f9f029c9-d743-4d60-9f2c-e74bdec1ab07" providerId="ADAL" clId="{92267D0B-477E-4B62-9618-83268350F2DB}" dt="2023-07-03T04:19:26.238" v="3143" actId="1076"/>
          <ac:spMkLst>
            <pc:docMk/>
            <pc:sldMk cId="3636324491" sldId="374"/>
            <ac:spMk id="25" creationId="{CC17DBFA-F1CF-02D8-D527-9D12D39A0F56}"/>
          </ac:spMkLst>
        </pc:spChg>
        <pc:picChg chg="del">
          <ac:chgData name="TAN Mei Yi [Harrisdale Senior High School]" userId="f9f029c9-d743-4d60-9f2c-e74bdec1ab07" providerId="ADAL" clId="{92267D0B-477E-4B62-9618-83268350F2DB}" dt="2023-07-03T04:13:18.896" v="2838" actId="478"/>
          <ac:picMkLst>
            <pc:docMk/>
            <pc:sldMk cId="3636324491" sldId="374"/>
            <ac:picMk id="4" creationId="{00000000-0000-0000-0000-000000000000}"/>
          </ac:picMkLst>
        </pc:picChg>
        <pc:picChg chg="del mod">
          <ac:chgData name="TAN Mei Yi [Harrisdale Senior High School]" userId="f9f029c9-d743-4d60-9f2c-e74bdec1ab07" providerId="ADAL" clId="{92267D0B-477E-4B62-9618-83268350F2DB}" dt="2023-07-03T04:16:27.925" v="2998" actId="478"/>
          <ac:picMkLst>
            <pc:docMk/>
            <pc:sldMk cId="3636324491" sldId="374"/>
            <ac:picMk id="7" creationId="{223D0759-CE62-D42C-BF48-80E9AC3B925E}"/>
          </ac:picMkLst>
        </pc:picChg>
      </pc:sldChg>
    </pc:docChg>
  </pc:docChgLst>
  <pc:docChgLst>
    <pc:chgData name="TAN Mei Yi [Harrisdale Senior High School]" userId="f9f029c9-d743-4d60-9f2c-e74bdec1ab07" providerId="ADAL" clId="{1512DFF6-8A72-4A5E-8B58-DEBC6E2B6302}"/>
    <pc:docChg chg="undo custSel addSld delSld modSld sldOrd">
      <pc:chgData name="TAN Mei Yi [Harrisdale Senior High School]" userId="f9f029c9-d743-4d60-9f2c-e74bdec1ab07" providerId="ADAL" clId="{1512DFF6-8A72-4A5E-8B58-DEBC6E2B6302}" dt="2023-05-22T00:47:01.934" v="412" actId="20577"/>
      <pc:docMkLst>
        <pc:docMk/>
      </pc:docMkLst>
      <pc:sldChg chg="modSp add">
        <pc:chgData name="TAN Mei Yi [Harrisdale Senior High School]" userId="f9f029c9-d743-4d60-9f2c-e74bdec1ab07" providerId="ADAL" clId="{1512DFF6-8A72-4A5E-8B58-DEBC6E2B6302}" dt="2023-05-22T00:27:04.160" v="148" actId="207"/>
        <pc:sldMkLst>
          <pc:docMk/>
          <pc:sldMk cId="2620096028" sldId="257"/>
        </pc:sldMkLst>
        <pc:spChg chg="mod">
          <ac:chgData name="TAN Mei Yi [Harrisdale Senior High School]" userId="f9f029c9-d743-4d60-9f2c-e74bdec1ab07" providerId="ADAL" clId="{1512DFF6-8A72-4A5E-8B58-DEBC6E2B6302}" dt="2023-05-22T00:27:04.160" v="148" actId="207"/>
          <ac:spMkLst>
            <pc:docMk/>
            <pc:sldMk cId="2620096028" sldId="257"/>
            <ac:spMk id="7" creationId="{997F59CE-BE7F-409C-BEE0-662CE2457243}"/>
          </ac:spMkLst>
        </pc:spChg>
      </pc:sldChg>
      <pc:sldChg chg="modSp add mod">
        <pc:chgData name="TAN Mei Yi [Harrisdale Senior High School]" userId="f9f029c9-d743-4d60-9f2c-e74bdec1ab07" providerId="ADAL" clId="{1512DFF6-8A72-4A5E-8B58-DEBC6E2B6302}" dt="2023-05-22T00:27:07.533" v="149" actId="207"/>
        <pc:sldMkLst>
          <pc:docMk/>
          <pc:sldMk cId="1739513729" sldId="258"/>
        </pc:sldMkLst>
        <pc:spChg chg="mod">
          <ac:chgData name="TAN Mei Yi [Harrisdale Senior High School]" userId="f9f029c9-d743-4d60-9f2c-e74bdec1ab07" providerId="ADAL" clId="{1512DFF6-8A72-4A5E-8B58-DEBC6E2B6302}" dt="2023-05-22T00:27:07.533" v="149" actId="207"/>
          <ac:spMkLst>
            <pc:docMk/>
            <pc:sldMk cId="1739513729" sldId="258"/>
            <ac:spMk id="7" creationId="{7A6054B2-AFD1-4AD5-8ABE-B80A14591CE3}"/>
          </ac:spMkLst>
        </pc:spChg>
      </pc:sldChg>
      <pc:sldChg chg="add setBg">
        <pc:chgData name="TAN Mei Yi [Harrisdale Senior High School]" userId="f9f029c9-d743-4d60-9f2c-e74bdec1ab07" providerId="ADAL" clId="{1512DFF6-8A72-4A5E-8B58-DEBC6E2B6302}" dt="2023-05-20T23:56:07.729" v="105"/>
        <pc:sldMkLst>
          <pc:docMk/>
          <pc:sldMk cId="161414814" sldId="259"/>
        </pc:sldMkLst>
      </pc:sldChg>
      <pc:sldChg chg="addSp delSp modSp add mod">
        <pc:chgData name="TAN Mei Yi [Harrisdale Senior High School]" userId="f9f029c9-d743-4d60-9f2c-e74bdec1ab07" providerId="ADAL" clId="{1512DFF6-8A72-4A5E-8B58-DEBC6E2B6302}" dt="2023-05-22T00:27:37.379" v="153"/>
        <pc:sldMkLst>
          <pc:docMk/>
          <pc:sldMk cId="1024533282" sldId="260"/>
        </pc:sldMkLst>
        <pc:spChg chg="add mod">
          <ac:chgData name="TAN Mei Yi [Harrisdale Senior High School]" userId="f9f029c9-d743-4d60-9f2c-e74bdec1ab07" providerId="ADAL" clId="{1512DFF6-8A72-4A5E-8B58-DEBC6E2B6302}" dt="2023-05-22T00:27:37.379" v="153"/>
          <ac:spMkLst>
            <pc:docMk/>
            <pc:sldMk cId="1024533282" sldId="260"/>
            <ac:spMk id="2" creationId="{B499F4FE-B15C-0926-CF33-3CEC80D81C15}"/>
          </ac:spMkLst>
        </pc:spChg>
        <pc:spChg chg="del">
          <ac:chgData name="TAN Mei Yi [Harrisdale Senior High School]" userId="f9f029c9-d743-4d60-9f2c-e74bdec1ab07" providerId="ADAL" clId="{1512DFF6-8A72-4A5E-8B58-DEBC6E2B6302}" dt="2023-05-22T00:27:37.159" v="152" actId="478"/>
          <ac:spMkLst>
            <pc:docMk/>
            <pc:sldMk cId="1024533282" sldId="260"/>
            <ac:spMk id="7" creationId="{7A6054B2-AFD1-4AD5-8ABE-B80A14591CE3}"/>
          </ac:spMkLst>
        </pc:spChg>
      </pc:sldChg>
      <pc:sldChg chg="addSp delSp modSp add del mod">
        <pc:chgData name="TAN Mei Yi [Harrisdale Senior High School]" userId="f9f029c9-d743-4d60-9f2c-e74bdec1ab07" providerId="ADAL" clId="{1512DFF6-8A72-4A5E-8B58-DEBC6E2B6302}" dt="2023-05-22T00:46:18.746" v="340" actId="47"/>
        <pc:sldMkLst>
          <pc:docMk/>
          <pc:sldMk cId="3669853046" sldId="261"/>
        </pc:sldMkLst>
        <pc:spChg chg="add mod">
          <ac:chgData name="TAN Mei Yi [Harrisdale Senior High School]" userId="f9f029c9-d743-4d60-9f2c-e74bdec1ab07" providerId="ADAL" clId="{1512DFF6-8A72-4A5E-8B58-DEBC6E2B6302}" dt="2023-05-22T00:28:55.529" v="190"/>
          <ac:spMkLst>
            <pc:docMk/>
            <pc:sldMk cId="3669853046" sldId="261"/>
            <ac:spMk id="2" creationId="{839FD1D3-9EA6-DD7A-59C7-1673A5456068}"/>
          </ac:spMkLst>
        </pc:spChg>
        <pc:spChg chg="add del">
          <ac:chgData name="TAN Mei Yi [Harrisdale Senior High School]" userId="f9f029c9-d743-4d60-9f2c-e74bdec1ab07" providerId="ADAL" clId="{1512DFF6-8A72-4A5E-8B58-DEBC6E2B6302}" dt="2023-05-22T00:28:52.485" v="188" actId="478"/>
          <ac:spMkLst>
            <pc:docMk/>
            <pc:sldMk cId="3669853046" sldId="261"/>
            <ac:spMk id="6" creationId="{00000000-0000-0000-0000-000000000000}"/>
          </ac:spMkLst>
        </pc:spChg>
        <pc:spChg chg="del">
          <ac:chgData name="TAN Mei Yi [Harrisdale Senior High School]" userId="f9f029c9-d743-4d60-9f2c-e74bdec1ab07" providerId="ADAL" clId="{1512DFF6-8A72-4A5E-8B58-DEBC6E2B6302}" dt="2023-05-22T00:28:55.259" v="189" actId="478"/>
          <ac:spMkLst>
            <pc:docMk/>
            <pc:sldMk cId="3669853046" sldId="261"/>
            <ac:spMk id="9" creationId="{F87C2ABD-CD37-49B5-ACCD-EFC63332B302}"/>
          </ac:spMkLst>
        </pc:spChg>
      </pc:sldChg>
      <pc:sldChg chg="addSp delSp modSp add mod">
        <pc:chgData name="TAN Mei Yi [Harrisdale Senior High School]" userId="f9f029c9-d743-4d60-9f2c-e74bdec1ab07" providerId="ADAL" clId="{1512DFF6-8A72-4A5E-8B58-DEBC6E2B6302}" dt="2023-05-22T00:28:42.646" v="184"/>
        <pc:sldMkLst>
          <pc:docMk/>
          <pc:sldMk cId="466267259" sldId="262"/>
        </pc:sldMkLst>
        <pc:spChg chg="add mod">
          <ac:chgData name="TAN Mei Yi [Harrisdale Senior High School]" userId="f9f029c9-d743-4d60-9f2c-e74bdec1ab07" providerId="ADAL" clId="{1512DFF6-8A72-4A5E-8B58-DEBC6E2B6302}" dt="2023-05-22T00:28:42.646" v="184"/>
          <ac:spMkLst>
            <pc:docMk/>
            <pc:sldMk cId="466267259" sldId="262"/>
            <ac:spMk id="2" creationId="{293212E4-DCB2-07AC-85D3-32F22889E1F6}"/>
          </ac:spMkLst>
        </pc:spChg>
        <pc:spChg chg="del">
          <ac:chgData name="TAN Mei Yi [Harrisdale Senior High School]" userId="f9f029c9-d743-4d60-9f2c-e74bdec1ab07" providerId="ADAL" clId="{1512DFF6-8A72-4A5E-8B58-DEBC6E2B6302}" dt="2023-05-22T00:28:42.410" v="183" actId="478"/>
          <ac:spMkLst>
            <pc:docMk/>
            <pc:sldMk cId="466267259" sldId="262"/>
            <ac:spMk id="6" creationId="{A0568D6E-A852-4A05-AC62-F82F74F9D431}"/>
          </ac:spMkLst>
        </pc:spChg>
      </pc:sldChg>
      <pc:sldChg chg="addSp delSp modSp add mod">
        <pc:chgData name="TAN Mei Yi [Harrisdale Senior High School]" userId="f9f029c9-d743-4d60-9f2c-e74bdec1ab07" providerId="ADAL" clId="{1512DFF6-8A72-4A5E-8B58-DEBC6E2B6302}" dt="2023-05-22T00:28:47.637" v="186"/>
        <pc:sldMkLst>
          <pc:docMk/>
          <pc:sldMk cId="1809918201" sldId="263"/>
        </pc:sldMkLst>
        <pc:spChg chg="add mod">
          <ac:chgData name="TAN Mei Yi [Harrisdale Senior High School]" userId="f9f029c9-d743-4d60-9f2c-e74bdec1ab07" providerId="ADAL" clId="{1512DFF6-8A72-4A5E-8B58-DEBC6E2B6302}" dt="2023-05-22T00:28:47.637" v="186"/>
          <ac:spMkLst>
            <pc:docMk/>
            <pc:sldMk cId="1809918201" sldId="263"/>
            <ac:spMk id="2" creationId="{13E9986D-655E-B78F-17B6-BA699511BE8F}"/>
          </ac:spMkLst>
        </pc:spChg>
        <pc:spChg chg="del">
          <ac:chgData name="TAN Mei Yi [Harrisdale Senior High School]" userId="f9f029c9-d743-4d60-9f2c-e74bdec1ab07" providerId="ADAL" clId="{1512DFF6-8A72-4A5E-8B58-DEBC6E2B6302}" dt="2023-05-22T00:28:47.399" v="185" actId="478"/>
          <ac:spMkLst>
            <pc:docMk/>
            <pc:sldMk cId="1809918201" sldId="263"/>
            <ac:spMk id="6" creationId="{C5818358-339B-439C-9337-C3A04CFE0583}"/>
          </ac:spMkLst>
        </pc:spChg>
      </pc:sldChg>
      <pc:sldChg chg="addSp delSp modSp add del mod">
        <pc:chgData name="TAN Mei Yi [Harrisdale Senior High School]" userId="f9f029c9-d743-4d60-9f2c-e74bdec1ab07" providerId="ADAL" clId="{1512DFF6-8A72-4A5E-8B58-DEBC6E2B6302}" dt="2023-05-22T00:46:14.283" v="339" actId="47"/>
        <pc:sldMkLst>
          <pc:docMk/>
          <pc:sldMk cId="279211398" sldId="264"/>
        </pc:sldMkLst>
        <pc:spChg chg="add mod">
          <ac:chgData name="TAN Mei Yi [Harrisdale Senior High School]" userId="f9f029c9-d743-4d60-9f2c-e74bdec1ab07" providerId="ADAL" clId="{1512DFF6-8A72-4A5E-8B58-DEBC6E2B6302}" dt="2023-05-22T00:28:59.636" v="192"/>
          <ac:spMkLst>
            <pc:docMk/>
            <pc:sldMk cId="279211398" sldId="264"/>
            <ac:spMk id="2" creationId="{90758A67-EBE9-9DFB-D12C-ECC4EB23063E}"/>
          </ac:spMkLst>
        </pc:spChg>
        <pc:spChg chg="del">
          <ac:chgData name="TAN Mei Yi [Harrisdale Senior High School]" userId="f9f029c9-d743-4d60-9f2c-e74bdec1ab07" providerId="ADAL" clId="{1512DFF6-8A72-4A5E-8B58-DEBC6E2B6302}" dt="2023-05-22T00:28:59.354" v="191" actId="478"/>
          <ac:spMkLst>
            <pc:docMk/>
            <pc:sldMk cId="279211398" sldId="264"/>
            <ac:spMk id="7" creationId="{3C3F6B65-6DF3-4F27-AC3C-3D230B7F2BBB}"/>
          </ac:spMkLst>
        </pc:spChg>
      </pc:sldChg>
      <pc:sldChg chg="addSp delSp modSp add mod">
        <pc:chgData name="TAN Mei Yi [Harrisdale Senior High School]" userId="f9f029c9-d743-4d60-9f2c-e74bdec1ab07" providerId="ADAL" clId="{1512DFF6-8A72-4A5E-8B58-DEBC6E2B6302}" dt="2023-05-22T00:27:50.030" v="176" actId="20577"/>
        <pc:sldMkLst>
          <pc:docMk/>
          <pc:sldMk cId="2491934182" sldId="265"/>
        </pc:sldMkLst>
        <pc:spChg chg="add mod">
          <ac:chgData name="TAN Mei Yi [Harrisdale Senior High School]" userId="f9f029c9-d743-4d60-9f2c-e74bdec1ab07" providerId="ADAL" clId="{1512DFF6-8A72-4A5E-8B58-DEBC6E2B6302}" dt="2023-05-22T00:27:50.030" v="176" actId="20577"/>
          <ac:spMkLst>
            <pc:docMk/>
            <pc:sldMk cId="2491934182" sldId="265"/>
            <ac:spMk id="2" creationId="{63D0FA32-3A35-FC7F-474A-635C9913AFAD}"/>
          </ac:spMkLst>
        </pc:spChg>
        <pc:spChg chg="del">
          <ac:chgData name="TAN Mei Yi [Harrisdale Senior High School]" userId="f9f029c9-d743-4d60-9f2c-e74bdec1ab07" providerId="ADAL" clId="{1512DFF6-8A72-4A5E-8B58-DEBC6E2B6302}" dt="2023-05-22T00:27:44.157" v="154" actId="478"/>
          <ac:spMkLst>
            <pc:docMk/>
            <pc:sldMk cId="2491934182" sldId="265"/>
            <ac:spMk id="4" creationId="{6D567300-4E19-44F7-8B15-C4B8B09D5252}"/>
          </ac:spMkLst>
        </pc:spChg>
      </pc:sldChg>
      <pc:sldChg chg="addSp delSp modSp add mod">
        <pc:chgData name="TAN Mei Yi [Harrisdale Senior High School]" userId="f9f029c9-d743-4d60-9f2c-e74bdec1ab07" providerId="ADAL" clId="{1512DFF6-8A72-4A5E-8B58-DEBC6E2B6302}" dt="2023-05-22T00:27:56.020" v="178"/>
        <pc:sldMkLst>
          <pc:docMk/>
          <pc:sldMk cId="894130119" sldId="266"/>
        </pc:sldMkLst>
        <pc:spChg chg="add mod">
          <ac:chgData name="TAN Mei Yi [Harrisdale Senior High School]" userId="f9f029c9-d743-4d60-9f2c-e74bdec1ab07" providerId="ADAL" clId="{1512DFF6-8A72-4A5E-8B58-DEBC6E2B6302}" dt="2023-05-22T00:27:56.020" v="178"/>
          <ac:spMkLst>
            <pc:docMk/>
            <pc:sldMk cId="894130119" sldId="266"/>
            <ac:spMk id="2" creationId="{C9C7DC48-F70D-C142-5722-23ED6C871D2E}"/>
          </ac:spMkLst>
        </pc:spChg>
        <pc:spChg chg="del">
          <ac:chgData name="TAN Mei Yi [Harrisdale Senior High School]" userId="f9f029c9-d743-4d60-9f2c-e74bdec1ab07" providerId="ADAL" clId="{1512DFF6-8A72-4A5E-8B58-DEBC6E2B6302}" dt="2023-05-22T00:27:55.766" v="177" actId="478"/>
          <ac:spMkLst>
            <pc:docMk/>
            <pc:sldMk cId="894130119" sldId="266"/>
            <ac:spMk id="4" creationId="{6D567300-4E19-44F7-8B15-C4B8B09D5252}"/>
          </ac:spMkLst>
        </pc:spChg>
      </pc:sldChg>
      <pc:sldChg chg="addSp delSp modSp add mod">
        <pc:chgData name="TAN Mei Yi [Harrisdale Senior High School]" userId="f9f029c9-d743-4d60-9f2c-e74bdec1ab07" providerId="ADAL" clId="{1512DFF6-8A72-4A5E-8B58-DEBC6E2B6302}" dt="2023-05-22T00:27:59.388" v="180"/>
        <pc:sldMkLst>
          <pc:docMk/>
          <pc:sldMk cId="2743313187" sldId="268"/>
        </pc:sldMkLst>
        <pc:spChg chg="add mod">
          <ac:chgData name="TAN Mei Yi [Harrisdale Senior High School]" userId="f9f029c9-d743-4d60-9f2c-e74bdec1ab07" providerId="ADAL" clId="{1512DFF6-8A72-4A5E-8B58-DEBC6E2B6302}" dt="2023-05-22T00:27:59.388" v="180"/>
          <ac:spMkLst>
            <pc:docMk/>
            <pc:sldMk cId="2743313187" sldId="268"/>
            <ac:spMk id="2" creationId="{636BC698-C043-8701-B675-48280E6AD463}"/>
          </ac:spMkLst>
        </pc:spChg>
        <pc:spChg chg="del">
          <ac:chgData name="TAN Mei Yi [Harrisdale Senior High School]" userId="f9f029c9-d743-4d60-9f2c-e74bdec1ab07" providerId="ADAL" clId="{1512DFF6-8A72-4A5E-8B58-DEBC6E2B6302}" dt="2023-05-22T00:27:59.159" v="179" actId="478"/>
          <ac:spMkLst>
            <pc:docMk/>
            <pc:sldMk cId="2743313187" sldId="268"/>
            <ac:spMk id="4" creationId="{C2ED7B2E-636F-4E4F-82FC-11D8A6E45D11}"/>
          </ac:spMkLst>
        </pc:spChg>
      </pc:sldChg>
      <pc:sldChg chg="addSp delSp modSp add mod">
        <pc:chgData name="TAN Mei Yi [Harrisdale Senior High School]" userId="f9f029c9-d743-4d60-9f2c-e74bdec1ab07" providerId="ADAL" clId="{1512DFF6-8A72-4A5E-8B58-DEBC6E2B6302}" dt="2023-05-22T00:28:06.216" v="182"/>
        <pc:sldMkLst>
          <pc:docMk/>
          <pc:sldMk cId="1960564109" sldId="269"/>
        </pc:sldMkLst>
        <pc:spChg chg="del">
          <ac:chgData name="TAN Mei Yi [Harrisdale Senior High School]" userId="f9f029c9-d743-4d60-9f2c-e74bdec1ab07" providerId="ADAL" clId="{1512DFF6-8A72-4A5E-8B58-DEBC6E2B6302}" dt="2023-05-22T00:28:05.939" v="181" actId="478"/>
          <ac:spMkLst>
            <pc:docMk/>
            <pc:sldMk cId="1960564109" sldId="269"/>
            <ac:spMk id="4" creationId="{C2ED7B2E-636F-4E4F-82FC-11D8A6E45D11}"/>
          </ac:spMkLst>
        </pc:spChg>
        <pc:spChg chg="add mod">
          <ac:chgData name="TAN Mei Yi [Harrisdale Senior High School]" userId="f9f029c9-d743-4d60-9f2c-e74bdec1ab07" providerId="ADAL" clId="{1512DFF6-8A72-4A5E-8B58-DEBC6E2B6302}" dt="2023-05-22T00:28:06.216" v="182"/>
          <ac:spMkLst>
            <pc:docMk/>
            <pc:sldMk cId="1960564109" sldId="269"/>
            <ac:spMk id="6" creationId="{CBBCADE5-F150-E65C-6267-F4FFC67E883D}"/>
          </ac:spMkLst>
        </pc:spChg>
      </pc:sldChg>
      <pc:sldChg chg="addSp delSp modSp add mod">
        <pc:chgData name="TAN Mei Yi [Harrisdale Senior High School]" userId="f9f029c9-d743-4d60-9f2c-e74bdec1ab07" providerId="ADAL" clId="{1512DFF6-8A72-4A5E-8B58-DEBC6E2B6302}" dt="2023-05-20T23:58:27.290" v="144"/>
        <pc:sldMkLst>
          <pc:docMk/>
          <pc:sldMk cId="3207275016" sldId="270"/>
        </pc:sldMkLst>
        <pc:spChg chg="add mod">
          <ac:chgData name="TAN Mei Yi [Harrisdale Senior High School]" userId="f9f029c9-d743-4d60-9f2c-e74bdec1ab07" providerId="ADAL" clId="{1512DFF6-8A72-4A5E-8B58-DEBC6E2B6302}" dt="2023-05-20T23:58:27.290" v="144"/>
          <ac:spMkLst>
            <pc:docMk/>
            <pc:sldMk cId="3207275016" sldId="270"/>
            <ac:spMk id="2" creationId="{C2184C81-8FD5-D3D8-8BB7-5502FB4E3151}"/>
          </ac:spMkLst>
        </pc:spChg>
        <pc:spChg chg="del">
          <ac:chgData name="TAN Mei Yi [Harrisdale Senior High School]" userId="f9f029c9-d743-4d60-9f2c-e74bdec1ab07" providerId="ADAL" clId="{1512DFF6-8A72-4A5E-8B58-DEBC6E2B6302}" dt="2023-05-20T23:58:26.964" v="143" actId="478"/>
          <ac:spMkLst>
            <pc:docMk/>
            <pc:sldMk cId="3207275016" sldId="270"/>
            <ac:spMk id="7" creationId="{3C3F6B65-6DF3-4F27-AC3C-3D230B7F2BBB}"/>
          </ac:spMkLst>
        </pc:spChg>
      </pc:sldChg>
      <pc:sldChg chg="addSp delSp modSp add mod">
        <pc:chgData name="TAN Mei Yi [Harrisdale Senior High School]" userId="f9f029c9-d743-4d60-9f2c-e74bdec1ab07" providerId="ADAL" clId="{1512DFF6-8A72-4A5E-8B58-DEBC6E2B6302}" dt="2023-05-22T00:27:33.096" v="151"/>
        <pc:sldMkLst>
          <pc:docMk/>
          <pc:sldMk cId="1788653357" sldId="271"/>
        </pc:sldMkLst>
        <pc:spChg chg="add mod">
          <ac:chgData name="TAN Mei Yi [Harrisdale Senior High School]" userId="f9f029c9-d743-4d60-9f2c-e74bdec1ab07" providerId="ADAL" clId="{1512DFF6-8A72-4A5E-8B58-DEBC6E2B6302}" dt="2023-05-22T00:27:33.096" v="151"/>
          <ac:spMkLst>
            <pc:docMk/>
            <pc:sldMk cId="1788653357" sldId="271"/>
            <ac:spMk id="2" creationId="{E8ACBE1B-0B04-31CA-7912-A748B9633D93}"/>
          </ac:spMkLst>
        </pc:spChg>
        <pc:spChg chg="del">
          <ac:chgData name="TAN Mei Yi [Harrisdale Senior High School]" userId="f9f029c9-d743-4d60-9f2c-e74bdec1ab07" providerId="ADAL" clId="{1512DFF6-8A72-4A5E-8B58-DEBC6E2B6302}" dt="2023-05-22T00:27:32.823" v="150" actId="478"/>
          <ac:spMkLst>
            <pc:docMk/>
            <pc:sldMk cId="1788653357" sldId="271"/>
            <ac:spMk id="7" creationId="{3C3F6B65-6DF3-4F27-AC3C-3D230B7F2BBB}"/>
          </ac:spMkLst>
        </pc:spChg>
      </pc:sldChg>
      <pc:sldChg chg="modSp mod">
        <pc:chgData name="TAN Mei Yi [Harrisdale Senior High School]" userId="f9f029c9-d743-4d60-9f2c-e74bdec1ab07" providerId="ADAL" clId="{1512DFF6-8A72-4A5E-8B58-DEBC6E2B6302}" dt="2023-05-20T23:58:52.353" v="147" actId="20577"/>
        <pc:sldMkLst>
          <pc:docMk/>
          <pc:sldMk cId="3000480193" sldId="288"/>
        </pc:sldMkLst>
        <pc:spChg chg="mod">
          <ac:chgData name="TAN Mei Yi [Harrisdale Senior High School]" userId="f9f029c9-d743-4d60-9f2c-e74bdec1ab07" providerId="ADAL" clId="{1512DFF6-8A72-4A5E-8B58-DEBC6E2B6302}" dt="2023-05-20T23:58:52.353" v="147" actId="20577"/>
          <ac:spMkLst>
            <pc:docMk/>
            <pc:sldMk cId="3000480193" sldId="288"/>
            <ac:spMk id="5" creationId="{00000000-0000-0000-0000-000000000000}"/>
          </ac:spMkLst>
        </pc:spChg>
      </pc:sldChg>
      <pc:sldChg chg="modSp mod">
        <pc:chgData name="TAN Mei Yi [Harrisdale Senior High School]" userId="f9f029c9-d743-4d60-9f2c-e74bdec1ab07" providerId="ADAL" clId="{1512DFF6-8A72-4A5E-8B58-DEBC6E2B6302}" dt="2023-05-20T23:55:50.403" v="104"/>
        <pc:sldMkLst>
          <pc:docMk/>
          <pc:sldMk cId="2226349418" sldId="292"/>
        </pc:sldMkLst>
        <pc:spChg chg="mod">
          <ac:chgData name="TAN Mei Yi [Harrisdale Senior High School]" userId="f9f029c9-d743-4d60-9f2c-e74bdec1ab07" providerId="ADAL" clId="{1512DFF6-8A72-4A5E-8B58-DEBC6E2B6302}" dt="2023-05-20T23:55:50.403" v="104"/>
          <ac:spMkLst>
            <pc:docMk/>
            <pc:sldMk cId="2226349418" sldId="292"/>
            <ac:spMk id="21" creationId="{8E7845BC-DC72-44E1-BABF-6AFB4DC3022D}"/>
          </ac:spMkLst>
        </pc:spChg>
        <pc:spChg chg="mod">
          <ac:chgData name="TAN Mei Yi [Harrisdale Senior High School]" userId="f9f029c9-d743-4d60-9f2c-e74bdec1ab07" providerId="ADAL" clId="{1512DFF6-8A72-4A5E-8B58-DEBC6E2B6302}" dt="2023-05-20T23:55:07.856" v="95" actId="20577"/>
          <ac:spMkLst>
            <pc:docMk/>
            <pc:sldMk cId="2226349418" sldId="292"/>
            <ac:spMk id="22" creationId="{046BE2BE-401B-43B6-9F59-E6AE635E14BD}"/>
          </ac:spMkLst>
        </pc:spChg>
      </pc:sldChg>
      <pc:sldChg chg="del">
        <pc:chgData name="TAN Mei Yi [Harrisdale Senior High School]" userId="f9f029c9-d743-4d60-9f2c-e74bdec1ab07" providerId="ADAL" clId="{1512DFF6-8A72-4A5E-8B58-DEBC6E2B6302}" dt="2023-05-20T23:58:43.432" v="145" actId="47"/>
        <pc:sldMkLst>
          <pc:docMk/>
          <pc:sldMk cId="1753222144" sldId="328"/>
        </pc:sldMkLst>
      </pc:sldChg>
      <pc:sldChg chg="del">
        <pc:chgData name="TAN Mei Yi [Harrisdale Senior High School]" userId="f9f029c9-d743-4d60-9f2c-e74bdec1ab07" providerId="ADAL" clId="{1512DFF6-8A72-4A5E-8B58-DEBC6E2B6302}" dt="2023-05-20T23:58:43.432" v="145" actId="47"/>
        <pc:sldMkLst>
          <pc:docMk/>
          <pc:sldMk cId="3107942937" sldId="329"/>
        </pc:sldMkLst>
      </pc:sldChg>
      <pc:sldChg chg="del">
        <pc:chgData name="TAN Mei Yi [Harrisdale Senior High School]" userId="f9f029c9-d743-4d60-9f2c-e74bdec1ab07" providerId="ADAL" clId="{1512DFF6-8A72-4A5E-8B58-DEBC6E2B6302}" dt="2023-05-20T23:58:43.432" v="145" actId="47"/>
        <pc:sldMkLst>
          <pc:docMk/>
          <pc:sldMk cId="3013727065" sldId="330"/>
        </pc:sldMkLst>
      </pc:sldChg>
      <pc:sldChg chg="del">
        <pc:chgData name="TAN Mei Yi [Harrisdale Senior High School]" userId="f9f029c9-d743-4d60-9f2c-e74bdec1ab07" providerId="ADAL" clId="{1512DFF6-8A72-4A5E-8B58-DEBC6E2B6302}" dt="2023-05-20T23:58:43.432" v="145" actId="47"/>
        <pc:sldMkLst>
          <pc:docMk/>
          <pc:sldMk cId="2247586646" sldId="331"/>
        </pc:sldMkLst>
      </pc:sldChg>
      <pc:sldChg chg="del">
        <pc:chgData name="TAN Mei Yi [Harrisdale Senior High School]" userId="f9f029c9-d743-4d60-9f2c-e74bdec1ab07" providerId="ADAL" clId="{1512DFF6-8A72-4A5E-8B58-DEBC6E2B6302}" dt="2023-05-20T23:58:43.432" v="145" actId="47"/>
        <pc:sldMkLst>
          <pc:docMk/>
          <pc:sldMk cId="3432313464" sldId="332"/>
        </pc:sldMkLst>
      </pc:sldChg>
      <pc:sldChg chg="del">
        <pc:chgData name="TAN Mei Yi [Harrisdale Senior High School]" userId="f9f029c9-d743-4d60-9f2c-e74bdec1ab07" providerId="ADAL" clId="{1512DFF6-8A72-4A5E-8B58-DEBC6E2B6302}" dt="2023-05-20T23:58:43.432" v="145" actId="47"/>
        <pc:sldMkLst>
          <pc:docMk/>
          <pc:sldMk cId="1182118295" sldId="333"/>
        </pc:sldMkLst>
      </pc:sldChg>
      <pc:sldChg chg="del">
        <pc:chgData name="TAN Mei Yi [Harrisdale Senior High School]" userId="f9f029c9-d743-4d60-9f2c-e74bdec1ab07" providerId="ADAL" clId="{1512DFF6-8A72-4A5E-8B58-DEBC6E2B6302}" dt="2023-05-20T23:58:43.432" v="145" actId="47"/>
        <pc:sldMkLst>
          <pc:docMk/>
          <pc:sldMk cId="465792230" sldId="334"/>
        </pc:sldMkLst>
      </pc:sldChg>
      <pc:sldChg chg="addSp modSp mod modAnim">
        <pc:chgData name="TAN Mei Yi [Harrisdale Senior High School]" userId="f9f029c9-d743-4d60-9f2c-e74bdec1ab07" providerId="ADAL" clId="{1512DFF6-8A72-4A5E-8B58-DEBC6E2B6302}" dt="2023-05-20T23:56:48.560" v="142" actId="20577"/>
        <pc:sldMkLst>
          <pc:docMk/>
          <pc:sldMk cId="479273064" sldId="335"/>
        </pc:sldMkLst>
        <pc:spChg chg="add mod">
          <ac:chgData name="TAN Mei Yi [Harrisdale Senior High School]" userId="f9f029c9-d743-4d60-9f2c-e74bdec1ab07" providerId="ADAL" clId="{1512DFF6-8A72-4A5E-8B58-DEBC6E2B6302}" dt="2023-05-20T23:56:48.560" v="142" actId="20577"/>
          <ac:spMkLst>
            <pc:docMk/>
            <pc:sldMk cId="479273064" sldId="335"/>
            <ac:spMk id="2" creationId="{7A25D9B1-7810-DFC4-612A-B9EA3DEB5E41}"/>
          </ac:spMkLst>
        </pc:spChg>
      </pc:sldChg>
      <pc:sldChg chg="del">
        <pc:chgData name="TAN Mei Yi [Harrisdale Senior High School]" userId="f9f029c9-d743-4d60-9f2c-e74bdec1ab07" providerId="ADAL" clId="{1512DFF6-8A72-4A5E-8B58-DEBC6E2B6302}" dt="2023-05-20T23:58:43.432" v="145" actId="47"/>
        <pc:sldMkLst>
          <pc:docMk/>
          <pc:sldMk cId="391395013" sldId="336"/>
        </pc:sldMkLst>
      </pc:sldChg>
      <pc:sldChg chg="modSp add ord modAnim">
        <pc:chgData name="TAN Mei Yi [Harrisdale Senior High School]" userId="f9f029c9-d743-4d60-9f2c-e74bdec1ab07" providerId="ADAL" clId="{1512DFF6-8A72-4A5E-8B58-DEBC6E2B6302}" dt="2023-05-22T00:43:17.467" v="247"/>
        <pc:sldMkLst>
          <pc:docMk/>
          <pc:sldMk cId="3782581454" sldId="336"/>
        </pc:sldMkLst>
        <pc:spChg chg="mod">
          <ac:chgData name="TAN Mei Yi [Harrisdale Senior High School]" userId="f9f029c9-d743-4d60-9f2c-e74bdec1ab07" providerId="ADAL" clId="{1512DFF6-8A72-4A5E-8B58-DEBC6E2B6302}" dt="2023-05-22T00:43:13.735" v="245" actId="6549"/>
          <ac:spMkLst>
            <pc:docMk/>
            <pc:sldMk cId="3782581454" sldId="336"/>
            <ac:spMk id="3" creationId="{00000000-0000-0000-0000-000000000000}"/>
          </ac:spMkLst>
        </pc:spChg>
      </pc:sldChg>
      <pc:sldChg chg="del">
        <pc:chgData name="TAN Mei Yi [Harrisdale Senior High School]" userId="f9f029c9-d743-4d60-9f2c-e74bdec1ab07" providerId="ADAL" clId="{1512DFF6-8A72-4A5E-8B58-DEBC6E2B6302}" dt="2023-05-20T23:58:43.432" v="145" actId="47"/>
        <pc:sldMkLst>
          <pc:docMk/>
          <pc:sldMk cId="1857984037" sldId="337"/>
        </pc:sldMkLst>
      </pc:sldChg>
      <pc:sldChg chg="modSp add">
        <pc:chgData name="TAN Mei Yi [Harrisdale Senior High School]" userId="f9f029c9-d743-4d60-9f2c-e74bdec1ab07" providerId="ADAL" clId="{1512DFF6-8A72-4A5E-8B58-DEBC6E2B6302}" dt="2023-05-22T00:44:03.325" v="313" actId="6549"/>
        <pc:sldMkLst>
          <pc:docMk/>
          <pc:sldMk cId="2363878270" sldId="337"/>
        </pc:sldMkLst>
        <pc:spChg chg="mod">
          <ac:chgData name="TAN Mei Yi [Harrisdale Senior High School]" userId="f9f029c9-d743-4d60-9f2c-e74bdec1ab07" providerId="ADAL" clId="{1512DFF6-8A72-4A5E-8B58-DEBC6E2B6302}" dt="2023-05-22T00:44:03.325" v="313" actId="6549"/>
          <ac:spMkLst>
            <pc:docMk/>
            <pc:sldMk cId="2363878270" sldId="337"/>
            <ac:spMk id="3" creationId="{00000000-0000-0000-0000-000000000000}"/>
          </ac:spMkLst>
        </pc:spChg>
      </pc:sldChg>
      <pc:sldChg chg="modSp add">
        <pc:chgData name="TAN Mei Yi [Harrisdale Senior High School]" userId="f9f029c9-d743-4d60-9f2c-e74bdec1ab07" providerId="ADAL" clId="{1512DFF6-8A72-4A5E-8B58-DEBC6E2B6302}" dt="2023-05-22T00:45:06.425" v="323" actId="20577"/>
        <pc:sldMkLst>
          <pc:docMk/>
          <pc:sldMk cId="197883731" sldId="338"/>
        </pc:sldMkLst>
        <pc:spChg chg="mod">
          <ac:chgData name="TAN Mei Yi [Harrisdale Senior High School]" userId="f9f029c9-d743-4d60-9f2c-e74bdec1ab07" providerId="ADAL" clId="{1512DFF6-8A72-4A5E-8B58-DEBC6E2B6302}" dt="2023-05-22T00:45:06.425" v="323" actId="20577"/>
          <ac:spMkLst>
            <pc:docMk/>
            <pc:sldMk cId="197883731" sldId="338"/>
            <ac:spMk id="3" creationId="{00000000-0000-0000-0000-000000000000}"/>
          </ac:spMkLst>
        </pc:spChg>
      </pc:sldChg>
      <pc:sldChg chg="del">
        <pc:chgData name="TAN Mei Yi [Harrisdale Senior High School]" userId="f9f029c9-d743-4d60-9f2c-e74bdec1ab07" providerId="ADAL" clId="{1512DFF6-8A72-4A5E-8B58-DEBC6E2B6302}" dt="2023-05-20T23:58:43.432" v="145" actId="47"/>
        <pc:sldMkLst>
          <pc:docMk/>
          <pc:sldMk cId="235913357" sldId="338"/>
        </pc:sldMkLst>
      </pc:sldChg>
      <pc:sldChg chg="modSp add">
        <pc:chgData name="TAN Mei Yi [Harrisdale Senior High School]" userId="f9f029c9-d743-4d60-9f2c-e74bdec1ab07" providerId="ADAL" clId="{1512DFF6-8A72-4A5E-8B58-DEBC6E2B6302}" dt="2023-05-22T00:45:42.740" v="338" actId="20577"/>
        <pc:sldMkLst>
          <pc:docMk/>
          <pc:sldMk cId="2249325393" sldId="339"/>
        </pc:sldMkLst>
        <pc:spChg chg="mod">
          <ac:chgData name="TAN Mei Yi [Harrisdale Senior High School]" userId="f9f029c9-d743-4d60-9f2c-e74bdec1ab07" providerId="ADAL" clId="{1512DFF6-8A72-4A5E-8B58-DEBC6E2B6302}" dt="2023-05-22T00:45:42.740" v="338" actId="20577"/>
          <ac:spMkLst>
            <pc:docMk/>
            <pc:sldMk cId="2249325393" sldId="339"/>
            <ac:spMk id="3" creationId="{00000000-0000-0000-0000-000000000000}"/>
          </ac:spMkLst>
        </pc:spChg>
      </pc:sldChg>
      <pc:sldChg chg="del">
        <pc:chgData name="TAN Mei Yi [Harrisdale Senior High School]" userId="f9f029c9-d743-4d60-9f2c-e74bdec1ab07" providerId="ADAL" clId="{1512DFF6-8A72-4A5E-8B58-DEBC6E2B6302}" dt="2023-05-20T23:58:43.432" v="145" actId="47"/>
        <pc:sldMkLst>
          <pc:docMk/>
          <pc:sldMk cId="3977017010" sldId="339"/>
        </pc:sldMkLst>
      </pc:sldChg>
      <pc:sldChg chg="modSp add">
        <pc:chgData name="TAN Mei Yi [Harrisdale Senior High School]" userId="f9f029c9-d743-4d60-9f2c-e74bdec1ab07" providerId="ADAL" clId="{1512DFF6-8A72-4A5E-8B58-DEBC6E2B6302}" dt="2023-05-22T00:47:01.934" v="412" actId="20577"/>
        <pc:sldMkLst>
          <pc:docMk/>
          <pc:sldMk cId="1195547047" sldId="340"/>
        </pc:sldMkLst>
        <pc:spChg chg="mod">
          <ac:chgData name="TAN Mei Yi [Harrisdale Senior High School]" userId="f9f029c9-d743-4d60-9f2c-e74bdec1ab07" providerId="ADAL" clId="{1512DFF6-8A72-4A5E-8B58-DEBC6E2B6302}" dt="2023-05-22T00:47:01.934" v="412" actId="20577"/>
          <ac:spMkLst>
            <pc:docMk/>
            <pc:sldMk cId="1195547047" sldId="340"/>
            <ac:spMk id="3" creationId="{00000000-0000-0000-0000-000000000000}"/>
          </ac:spMkLst>
        </pc:spChg>
      </pc:sldChg>
      <pc:sldChg chg="del">
        <pc:chgData name="TAN Mei Yi [Harrisdale Senior High School]" userId="f9f029c9-d743-4d60-9f2c-e74bdec1ab07" providerId="ADAL" clId="{1512DFF6-8A72-4A5E-8B58-DEBC6E2B6302}" dt="2023-05-20T23:58:43.432" v="145" actId="47"/>
        <pc:sldMkLst>
          <pc:docMk/>
          <pc:sldMk cId="2327973668" sldId="340"/>
        </pc:sldMkLst>
      </pc:sldChg>
    </pc:docChg>
  </pc:docChgLst>
  <pc:docChgLst>
    <pc:chgData name="MeiYi TAN" userId="f9f029c9-d743-4d60-9f2c-e74bdec1ab07" providerId="ADAL" clId="{B400698A-0626-41AC-BE53-F57D5A41F51A}"/>
    <pc:docChg chg="undo custSel addSld delSld modSld">
      <pc:chgData name="MeiYi TAN" userId="f9f029c9-d743-4d60-9f2c-e74bdec1ab07" providerId="ADAL" clId="{B400698A-0626-41AC-BE53-F57D5A41F51A}" dt="2023-03-09T07:28:47.013" v="922" actId="20577"/>
      <pc:docMkLst>
        <pc:docMk/>
      </pc:docMkLst>
      <pc:sldChg chg="del">
        <pc:chgData name="MeiYi TAN" userId="f9f029c9-d743-4d60-9f2c-e74bdec1ab07" providerId="ADAL" clId="{B400698A-0626-41AC-BE53-F57D5A41F51A}" dt="2023-03-09T03:55:58.670" v="412" actId="47"/>
        <pc:sldMkLst>
          <pc:docMk/>
          <pc:sldMk cId="2683791084" sldId="257"/>
        </pc:sldMkLst>
      </pc:sldChg>
      <pc:sldChg chg="add del">
        <pc:chgData name="MeiYi TAN" userId="f9f029c9-d743-4d60-9f2c-e74bdec1ab07" providerId="ADAL" clId="{B400698A-0626-41AC-BE53-F57D5A41F51A}" dt="2023-03-09T03:32:33.033" v="1" actId="47"/>
        <pc:sldMkLst>
          <pc:docMk/>
          <pc:sldMk cId="3524783768" sldId="259"/>
        </pc:sldMkLst>
      </pc:sldChg>
      <pc:sldChg chg="del">
        <pc:chgData name="MeiYi TAN" userId="f9f029c9-d743-4d60-9f2c-e74bdec1ab07" providerId="ADAL" clId="{B400698A-0626-41AC-BE53-F57D5A41F51A}" dt="2023-03-09T03:55:58.670" v="412" actId="47"/>
        <pc:sldMkLst>
          <pc:docMk/>
          <pc:sldMk cId="3019389779" sldId="260"/>
        </pc:sldMkLst>
      </pc:sldChg>
      <pc:sldChg chg="del">
        <pc:chgData name="MeiYi TAN" userId="f9f029c9-d743-4d60-9f2c-e74bdec1ab07" providerId="ADAL" clId="{B400698A-0626-41AC-BE53-F57D5A41F51A}" dt="2023-03-09T03:55:58.670" v="412" actId="47"/>
        <pc:sldMkLst>
          <pc:docMk/>
          <pc:sldMk cId="4102982934" sldId="261"/>
        </pc:sldMkLst>
      </pc:sldChg>
      <pc:sldChg chg="modSp modAnim">
        <pc:chgData name="MeiYi TAN" userId="f9f029c9-d743-4d60-9f2c-e74bdec1ab07" providerId="ADAL" clId="{B400698A-0626-41AC-BE53-F57D5A41F51A}" dt="2023-03-09T03:47:33.533" v="312" actId="6549"/>
        <pc:sldMkLst>
          <pc:docMk/>
          <pc:sldMk cId="314037390" sldId="266"/>
        </pc:sldMkLst>
        <pc:spChg chg="mod">
          <ac:chgData name="MeiYi TAN" userId="f9f029c9-d743-4d60-9f2c-e74bdec1ab07" providerId="ADAL" clId="{B400698A-0626-41AC-BE53-F57D5A41F51A}" dt="2023-03-09T03:47:33.533" v="312" actId="6549"/>
          <ac:spMkLst>
            <pc:docMk/>
            <pc:sldMk cId="314037390" sldId="266"/>
            <ac:spMk id="3" creationId="{00000000-0000-0000-0000-000000000000}"/>
          </ac:spMkLst>
        </pc:spChg>
      </pc:sldChg>
      <pc:sldChg chg="modSp mod">
        <pc:chgData name="MeiYi TAN" userId="f9f029c9-d743-4d60-9f2c-e74bdec1ab07" providerId="ADAL" clId="{B400698A-0626-41AC-BE53-F57D5A41F51A}" dt="2023-03-09T07:28:47.013" v="922" actId="20577"/>
        <pc:sldMkLst>
          <pc:docMk/>
          <pc:sldMk cId="3000480193" sldId="288"/>
        </pc:sldMkLst>
        <pc:spChg chg="mod">
          <ac:chgData name="MeiYi TAN" userId="f9f029c9-d743-4d60-9f2c-e74bdec1ab07" providerId="ADAL" clId="{B400698A-0626-41AC-BE53-F57D5A41F51A}" dt="2023-03-09T07:28:47.013" v="922" actId="20577"/>
          <ac:spMkLst>
            <pc:docMk/>
            <pc:sldMk cId="3000480193" sldId="288"/>
            <ac:spMk id="5" creationId="{00000000-0000-0000-0000-000000000000}"/>
          </ac:spMkLst>
        </pc:spChg>
      </pc:sldChg>
      <pc:sldChg chg="addSp delSp modSp mod delAnim modAnim">
        <pc:chgData name="MeiYi TAN" userId="f9f029c9-d743-4d60-9f2c-e74bdec1ab07" providerId="ADAL" clId="{B400698A-0626-41AC-BE53-F57D5A41F51A}" dt="2023-03-09T03:55:23.485" v="411" actId="20577"/>
        <pc:sldMkLst>
          <pc:docMk/>
          <pc:sldMk cId="1941661573" sldId="295"/>
        </pc:sldMkLst>
        <pc:spChg chg="mod">
          <ac:chgData name="MeiYi TAN" userId="f9f029c9-d743-4d60-9f2c-e74bdec1ab07" providerId="ADAL" clId="{B400698A-0626-41AC-BE53-F57D5A41F51A}" dt="2023-03-09T03:43:42.541" v="258" actId="1076"/>
          <ac:spMkLst>
            <pc:docMk/>
            <pc:sldMk cId="1941661573" sldId="295"/>
            <ac:spMk id="2" creationId="{4321536B-C668-1A21-E495-390986A5A864}"/>
          </ac:spMkLst>
        </pc:spChg>
        <pc:spChg chg="del">
          <ac:chgData name="MeiYi TAN" userId="f9f029c9-d743-4d60-9f2c-e74bdec1ab07" providerId="ADAL" clId="{B400698A-0626-41AC-BE53-F57D5A41F51A}" dt="2023-03-09T03:43:31.579" v="254" actId="478"/>
          <ac:spMkLst>
            <pc:docMk/>
            <pc:sldMk cId="1941661573" sldId="295"/>
            <ac:spMk id="3" creationId="{DD2FC8A3-2349-992B-F8F4-EF1E6B4793D7}"/>
          </ac:spMkLst>
        </pc:spChg>
        <pc:spChg chg="mod">
          <ac:chgData name="MeiYi TAN" userId="f9f029c9-d743-4d60-9f2c-e74bdec1ab07" providerId="ADAL" clId="{B400698A-0626-41AC-BE53-F57D5A41F51A}" dt="2023-03-09T03:45:18.413" v="271" actId="20577"/>
          <ac:spMkLst>
            <pc:docMk/>
            <pc:sldMk cId="1941661573" sldId="295"/>
            <ac:spMk id="5" creationId="{4A2F2FD7-C7C4-4519-81DC-FB386E3E2427}"/>
          </ac:spMkLst>
        </pc:spChg>
        <pc:spChg chg="mod">
          <ac:chgData name="MeiYi TAN" userId="f9f029c9-d743-4d60-9f2c-e74bdec1ab07" providerId="ADAL" clId="{B400698A-0626-41AC-BE53-F57D5A41F51A}" dt="2023-03-09T03:43:44.857" v="259" actId="1076"/>
          <ac:spMkLst>
            <pc:docMk/>
            <pc:sldMk cId="1941661573" sldId="295"/>
            <ac:spMk id="6" creationId="{CA6ED532-339A-4640-9086-94C725EECA07}"/>
          </ac:spMkLst>
        </pc:spChg>
        <pc:spChg chg="del">
          <ac:chgData name="MeiYi TAN" userId="f9f029c9-d743-4d60-9f2c-e74bdec1ab07" providerId="ADAL" clId="{B400698A-0626-41AC-BE53-F57D5A41F51A}" dt="2023-03-09T03:43:31.579" v="254" actId="478"/>
          <ac:spMkLst>
            <pc:docMk/>
            <pc:sldMk cId="1941661573" sldId="295"/>
            <ac:spMk id="7" creationId="{DE545977-54A1-3404-5E44-661583C6B90D}"/>
          </ac:spMkLst>
        </pc:spChg>
        <pc:spChg chg="del">
          <ac:chgData name="MeiYi TAN" userId="f9f029c9-d743-4d60-9f2c-e74bdec1ab07" providerId="ADAL" clId="{B400698A-0626-41AC-BE53-F57D5A41F51A}" dt="2023-03-09T03:43:31.579" v="254" actId="478"/>
          <ac:spMkLst>
            <pc:docMk/>
            <pc:sldMk cId="1941661573" sldId="295"/>
            <ac:spMk id="8" creationId="{42F71555-C829-70D0-DC57-EA1EED61977F}"/>
          </ac:spMkLst>
        </pc:spChg>
        <pc:spChg chg="del">
          <ac:chgData name="MeiYi TAN" userId="f9f029c9-d743-4d60-9f2c-e74bdec1ab07" providerId="ADAL" clId="{B400698A-0626-41AC-BE53-F57D5A41F51A}" dt="2023-03-09T03:35:08.145" v="187" actId="478"/>
          <ac:spMkLst>
            <pc:docMk/>
            <pc:sldMk cId="1941661573" sldId="295"/>
            <ac:spMk id="9" creationId="{F2FB7520-1471-F013-9F56-CD069C9E4409}"/>
          </ac:spMkLst>
        </pc:spChg>
        <pc:spChg chg="del">
          <ac:chgData name="MeiYi TAN" userId="f9f029c9-d743-4d60-9f2c-e74bdec1ab07" providerId="ADAL" clId="{B400698A-0626-41AC-BE53-F57D5A41F51A}" dt="2023-03-09T03:35:08.145" v="187" actId="478"/>
          <ac:spMkLst>
            <pc:docMk/>
            <pc:sldMk cId="1941661573" sldId="295"/>
            <ac:spMk id="10" creationId="{D0857F26-874C-E317-C687-37BC926D04A4}"/>
          </ac:spMkLst>
        </pc:spChg>
        <pc:spChg chg="del">
          <ac:chgData name="MeiYi TAN" userId="f9f029c9-d743-4d60-9f2c-e74bdec1ab07" providerId="ADAL" clId="{B400698A-0626-41AC-BE53-F57D5A41F51A}" dt="2023-03-09T03:35:08.145" v="187" actId="478"/>
          <ac:spMkLst>
            <pc:docMk/>
            <pc:sldMk cId="1941661573" sldId="295"/>
            <ac:spMk id="11" creationId="{4DFFCFCF-E58C-D232-BC03-5AC4A4A385FC}"/>
          </ac:spMkLst>
        </pc:spChg>
        <pc:spChg chg="del">
          <ac:chgData name="MeiYi TAN" userId="f9f029c9-d743-4d60-9f2c-e74bdec1ab07" providerId="ADAL" clId="{B400698A-0626-41AC-BE53-F57D5A41F51A}" dt="2023-03-09T03:35:08.145" v="187" actId="478"/>
          <ac:spMkLst>
            <pc:docMk/>
            <pc:sldMk cId="1941661573" sldId="295"/>
            <ac:spMk id="12" creationId="{CEC5041B-D6CE-7038-B05F-1E7C0EBB757C}"/>
          </ac:spMkLst>
        </pc:spChg>
        <pc:spChg chg="del">
          <ac:chgData name="MeiYi TAN" userId="f9f029c9-d743-4d60-9f2c-e74bdec1ab07" providerId="ADAL" clId="{B400698A-0626-41AC-BE53-F57D5A41F51A}" dt="2023-03-09T03:35:08.145" v="187" actId="478"/>
          <ac:spMkLst>
            <pc:docMk/>
            <pc:sldMk cId="1941661573" sldId="295"/>
            <ac:spMk id="13" creationId="{2A7CE27F-75A2-ED76-461D-86066867D7A6}"/>
          </ac:spMkLst>
        </pc:spChg>
        <pc:spChg chg="del">
          <ac:chgData name="MeiYi TAN" userId="f9f029c9-d743-4d60-9f2c-e74bdec1ab07" providerId="ADAL" clId="{B400698A-0626-41AC-BE53-F57D5A41F51A}" dt="2023-03-09T03:35:08.145" v="187" actId="478"/>
          <ac:spMkLst>
            <pc:docMk/>
            <pc:sldMk cId="1941661573" sldId="295"/>
            <ac:spMk id="14" creationId="{1416E678-6943-FFDC-3B9D-40B919EE4513}"/>
          </ac:spMkLst>
        </pc:spChg>
        <pc:spChg chg="add mod">
          <ac:chgData name="MeiYi TAN" userId="f9f029c9-d743-4d60-9f2c-e74bdec1ab07" providerId="ADAL" clId="{B400698A-0626-41AC-BE53-F57D5A41F51A}" dt="2023-03-09T03:51:16.932" v="388" actId="20577"/>
          <ac:spMkLst>
            <pc:docMk/>
            <pc:sldMk cId="1941661573" sldId="295"/>
            <ac:spMk id="25" creationId="{4A1D5A6F-8119-3EB2-564E-0934F0CC71CD}"/>
          </ac:spMkLst>
        </pc:spChg>
        <pc:spChg chg="add del mod">
          <ac:chgData name="MeiYi TAN" userId="f9f029c9-d743-4d60-9f2c-e74bdec1ab07" providerId="ADAL" clId="{B400698A-0626-41AC-BE53-F57D5A41F51A}" dt="2023-03-09T03:48:53.739" v="320" actId="478"/>
          <ac:spMkLst>
            <pc:docMk/>
            <pc:sldMk cId="1941661573" sldId="295"/>
            <ac:spMk id="26" creationId="{0DA9A90F-5D55-C1C2-9680-4E456C56D54C}"/>
          </ac:spMkLst>
        </pc:spChg>
        <pc:spChg chg="add mod">
          <ac:chgData name="MeiYi TAN" userId="f9f029c9-d743-4d60-9f2c-e74bdec1ab07" providerId="ADAL" clId="{B400698A-0626-41AC-BE53-F57D5A41F51A}" dt="2023-03-09T03:51:21.989" v="389" actId="1076"/>
          <ac:spMkLst>
            <pc:docMk/>
            <pc:sldMk cId="1941661573" sldId="295"/>
            <ac:spMk id="27" creationId="{2BB1C1A9-E345-9A4D-B313-CA9C0411BD98}"/>
          </ac:spMkLst>
        </pc:spChg>
        <pc:spChg chg="add mod">
          <ac:chgData name="MeiYi TAN" userId="f9f029c9-d743-4d60-9f2c-e74bdec1ab07" providerId="ADAL" clId="{B400698A-0626-41AC-BE53-F57D5A41F51A}" dt="2023-03-09T03:51:00.090" v="384" actId="20577"/>
          <ac:spMkLst>
            <pc:docMk/>
            <pc:sldMk cId="1941661573" sldId="295"/>
            <ac:spMk id="28" creationId="{7AA57CA2-E5C1-C7EE-C2E7-6F4E296399E5}"/>
          </ac:spMkLst>
        </pc:spChg>
        <pc:spChg chg="add mod">
          <ac:chgData name="MeiYi TAN" userId="f9f029c9-d743-4d60-9f2c-e74bdec1ab07" providerId="ADAL" clId="{B400698A-0626-41AC-BE53-F57D5A41F51A}" dt="2023-03-09T03:52:02.505" v="406" actId="20577"/>
          <ac:spMkLst>
            <pc:docMk/>
            <pc:sldMk cId="1941661573" sldId="295"/>
            <ac:spMk id="29" creationId="{5558A326-1553-DA2E-20B0-C48A2D43A2E2}"/>
          </ac:spMkLst>
        </pc:spChg>
        <pc:spChg chg="add mod">
          <ac:chgData name="MeiYi TAN" userId="f9f029c9-d743-4d60-9f2c-e74bdec1ab07" providerId="ADAL" clId="{B400698A-0626-41AC-BE53-F57D5A41F51A}" dt="2023-03-09T03:55:23.485" v="411" actId="20577"/>
          <ac:spMkLst>
            <pc:docMk/>
            <pc:sldMk cId="1941661573" sldId="295"/>
            <ac:spMk id="30" creationId="{94C8E19C-911B-0E6B-083B-FEED36F318FB}"/>
          </ac:spMkLst>
        </pc:spChg>
        <pc:picChg chg="add del">
          <ac:chgData name="MeiYi TAN" userId="f9f029c9-d743-4d60-9f2c-e74bdec1ab07" providerId="ADAL" clId="{B400698A-0626-41AC-BE53-F57D5A41F51A}" dt="2023-03-09T03:36:38.876" v="189" actId="22"/>
          <ac:picMkLst>
            <pc:docMk/>
            <pc:sldMk cId="1941661573" sldId="295"/>
            <ac:picMk id="16" creationId="{7CD7F6F5-2607-8FA5-48D1-478AA00C327F}"/>
          </ac:picMkLst>
        </pc:picChg>
        <pc:picChg chg="add mod">
          <ac:chgData name="MeiYi TAN" userId="f9f029c9-d743-4d60-9f2c-e74bdec1ab07" providerId="ADAL" clId="{B400698A-0626-41AC-BE53-F57D5A41F51A}" dt="2023-03-09T03:43:46.002" v="260" actId="1076"/>
          <ac:picMkLst>
            <pc:docMk/>
            <pc:sldMk cId="1941661573" sldId="295"/>
            <ac:picMk id="18" creationId="{66511BBE-9DE4-7DA2-2AA3-5AEB5F7F157F}"/>
          </ac:picMkLst>
        </pc:picChg>
        <pc:picChg chg="add del mod">
          <ac:chgData name="MeiYi TAN" userId="f9f029c9-d743-4d60-9f2c-e74bdec1ab07" providerId="ADAL" clId="{B400698A-0626-41AC-BE53-F57D5A41F51A}" dt="2023-03-09T03:41:31.610" v="251" actId="478"/>
          <ac:picMkLst>
            <pc:docMk/>
            <pc:sldMk cId="1941661573" sldId="295"/>
            <ac:picMk id="19" creationId="{7ECA682E-15EB-A76B-7D18-94D09E77C487}"/>
          </ac:picMkLst>
        </pc:picChg>
        <pc:picChg chg="add mod">
          <ac:chgData name="MeiYi TAN" userId="f9f029c9-d743-4d60-9f2c-e74bdec1ab07" providerId="ADAL" clId="{B400698A-0626-41AC-BE53-F57D5A41F51A}" dt="2023-03-09T03:43:39.871" v="257" actId="1076"/>
          <ac:picMkLst>
            <pc:docMk/>
            <pc:sldMk cId="1941661573" sldId="295"/>
            <ac:picMk id="20" creationId="{70997540-4202-3F70-C2B4-BDA42EAC3FA5}"/>
          </ac:picMkLst>
        </pc:picChg>
        <pc:picChg chg="add del mod">
          <ac:chgData name="MeiYi TAN" userId="f9f029c9-d743-4d60-9f2c-e74bdec1ab07" providerId="ADAL" clId="{B400698A-0626-41AC-BE53-F57D5A41F51A}" dt="2023-03-09T03:45:20.824" v="272" actId="478"/>
          <ac:picMkLst>
            <pc:docMk/>
            <pc:sldMk cId="1941661573" sldId="295"/>
            <ac:picMk id="22" creationId="{F98AA521-99E9-B62E-10DE-1373572AFB99}"/>
          </ac:picMkLst>
        </pc:picChg>
        <pc:picChg chg="add mod">
          <ac:chgData name="MeiYi TAN" userId="f9f029c9-d743-4d60-9f2c-e74bdec1ab07" providerId="ADAL" clId="{B400698A-0626-41AC-BE53-F57D5A41F51A}" dt="2023-03-09T03:55:17.803" v="407" actId="1076"/>
          <ac:picMkLst>
            <pc:docMk/>
            <pc:sldMk cId="1941661573" sldId="295"/>
            <ac:picMk id="24" creationId="{4E4C078C-D5FE-C53B-9DFE-6BE3BA6BA5B6}"/>
          </ac:picMkLst>
        </pc:picChg>
      </pc:sldChg>
      <pc:sldChg chg="del">
        <pc:chgData name="MeiYi TAN" userId="f9f029c9-d743-4d60-9f2c-e74bdec1ab07" providerId="ADAL" clId="{B400698A-0626-41AC-BE53-F57D5A41F51A}" dt="2023-03-09T03:55:58.670" v="412" actId="47"/>
        <pc:sldMkLst>
          <pc:docMk/>
          <pc:sldMk cId="191237462" sldId="299"/>
        </pc:sldMkLst>
      </pc:sldChg>
      <pc:sldChg chg="del">
        <pc:chgData name="MeiYi TAN" userId="f9f029c9-d743-4d60-9f2c-e74bdec1ab07" providerId="ADAL" clId="{B400698A-0626-41AC-BE53-F57D5A41F51A}" dt="2023-03-09T03:55:58.670" v="412" actId="47"/>
        <pc:sldMkLst>
          <pc:docMk/>
          <pc:sldMk cId="2992472590" sldId="300"/>
        </pc:sldMkLst>
      </pc:sldChg>
      <pc:sldChg chg="del">
        <pc:chgData name="MeiYi TAN" userId="f9f029c9-d743-4d60-9f2c-e74bdec1ab07" providerId="ADAL" clId="{B400698A-0626-41AC-BE53-F57D5A41F51A}" dt="2023-03-09T03:55:58.670" v="412" actId="47"/>
        <pc:sldMkLst>
          <pc:docMk/>
          <pc:sldMk cId="294611452" sldId="301"/>
        </pc:sldMkLst>
      </pc:sldChg>
      <pc:sldChg chg="del">
        <pc:chgData name="MeiYi TAN" userId="f9f029c9-d743-4d60-9f2c-e74bdec1ab07" providerId="ADAL" clId="{B400698A-0626-41AC-BE53-F57D5A41F51A}" dt="2023-03-09T03:55:58.670" v="412" actId="47"/>
        <pc:sldMkLst>
          <pc:docMk/>
          <pc:sldMk cId="2925934215" sldId="302"/>
        </pc:sldMkLst>
      </pc:sldChg>
      <pc:sldChg chg="add del">
        <pc:chgData name="MeiYi TAN" userId="f9f029c9-d743-4d60-9f2c-e74bdec1ab07" providerId="ADAL" clId="{B400698A-0626-41AC-BE53-F57D5A41F51A}" dt="2023-03-09T03:32:33.033" v="1" actId="47"/>
        <pc:sldMkLst>
          <pc:docMk/>
          <pc:sldMk cId="747611421" sldId="307"/>
        </pc:sldMkLst>
      </pc:sldChg>
      <pc:sldChg chg="addSp delSp modSp add mod delAnim modAnim">
        <pc:chgData name="MeiYi TAN" userId="f9f029c9-d743-4d60-9f2c-e74bdec1ab07" providerId="ADAL" clId="{B400698A-0626-41AC-BE53-F57D5A41F51A}" dt="2023-03-09T07:28:09.307" v="905"/>
        <pc:sldMkLst>
          <pc:docMk/>
          <pc:sldMk cId="1339311323" sldId="307"/>
        </pc:sldMkLst>
        <pc:spChg chg="del">
          <ac:chgData name="MeiYi TAN" userId="f9f029c9-d743-4d60-9f2c-e74bdec1ab07" providerId="ADAL" clId="{B400698A-0626-41AC-BE53-F57D5A41F51A}" dt="2023-03-09T03:56:15.750" v="415" actId="478"/>
          <ac:spMkLst>
            <pc:docMk/>
            <pc:sldMk cId="1339311323" sldId="307"/>
            <ac:spMk id="2" creationId="{4321536B-C668-1A21-E495-390986A5A864}"/>
          </ac:spMkLst>
        </pc:spChg>
        <pc:spChg chg="add mod">
          <ac:chgData name="MeiYi TAN" userId="f9f029c9-d743-4d60-9f2c-e74bdec1ab07" providerId="ADAL" clId="{B400698A-0626-41AC-BE53-F57D5A41F51A}" dt="2023-03-09T07:19:32.347" v="753" actId="20577"/>
          <ac:spMkLst>
            <pc:docMk/>
            <pc:sldMk cId="1339311323" sldId="307"/>
            <ac:spMk id="3" creationId="{8C1320CD-302F-4D59-DDFA-05518E31419A}"/>
          </ac:spMkLst>
        </pc:spChg>
        <pc:spChg chg="mod">
          <ac:chgData name="MeiYi TAN" userId="f9f029c9-d743-4d60-9f2c-e74bdec1ab07" providerId="ADAL" clId="{B400698A-0626-41AC-BE53-F57D5A41F51A}" dt="2023-03-09T07:16:33.824" v="665"/>
          <ac:spMkLst>
            <pc:docMk/>
            <pc:sldMk cId="1339311323" sldId="307"/>
            <ac:spMk id="5" creationId="{4A2F2FD7-C7C4-4519-81DC-FB386E3E2427}"/>
          </ac:spMkLst>
        </pc:spChg>
        <pc:spChg chg="del">
          <ac:chgData name="MeiYi TAN" userId="f9f029c9-d743-4d60-9f2c-e74bdec1ab07" providerId="ADAL" clId="{B400698A-0626-41AC-BE53-F57D5A41F51A}" dt="2023-03-09T03:56:15.750" v="415" actId="478"/>
          <ac:spMkLst>
            <pc:docMk/>
            <pc:sldMk cId="1339311323" sldId="307"/>
            <ac:spMk id="6" creationId="{CA6ED532-339A-4640-9086-94C725EECA07}"/>
          </ac:spMkLst>
        </pc:spChg>
        <pc:spChg chg="add mod">
          <ac:chgData name="MeiYi TAN" userId="f9f029c9-d743-4d60-9f2c-e74bdec1ab07" providerId="ADAL" clId="{B400698A-0626-41AC-BE53-F57D5A41F51A}" dt="2023-03-09T07:17:01.544" v="701" actId="1076"/>
          <ac:spMkLst>
            <pc:docMk/>
            <pc:sldMk cId="1339311323" sldId="307"/>
            <ac:spMk id="7" creationId="{1AD4C0A4-3726-C967-6575-7F698A203F15}"/>
          </ac:spMkLst>
        </pc:spChg>
        <pc:spChg chg="add mod">
          <ac:chgData name="MeiYi TAN" userId="f9f029c9-d743-4d60-9f2c-e74bdec1ab07" providerId="ADAL" clId="{B400698A-0626-41AC-BE53-F57D5A41F51A}" dt="2023-03-09T07:17:05.014" v="702" actId="1076"/>
          <ac:spMkLst>
            <pc:docMk/>
            <pc:sldMk cId="1339311323" sldId="307"/>
            <ac:spMk id="8" creationId="{E5746885-1C77-DA68-9FB9-FB233D972FA7}"/>
          </ac:spMkLst>
        </pc:spChg>
        <pc:spChg chg="add mod">
          <ac:chgData name="MeiYi TAN" userId="f9f029c9-d743-4d60-9f2c-e74bdec1ab07" providerId="ADAL" clId="{B400698A-0626-41AC-BE53-F57D5A41F51A}" dt="2023-03-09T07:17:05.014" v="702" actId="1076"/>
          <ac:spMkLst>
            <pc:docMk/>
            <pc:sldMk cId="1339311323" sldId="307"/>
            <ac:spMk id="9" creationId="{C800767E-1EFB-7C9D-E3EC-F5ABB2AD7FB4}"/>
          </ac:spMkLst>
        </pc:spChg>
        <pc:spChg chg="add mod">
          <ac:chgData name="MeiYi TAN" userId="f9f029c9-d743-4d60-9f2c-e74bdec1ab07" providerId="ADAL" clId="{B400698A-0626-41AC-BE53-F57D5A41F51A}" dt="2023-03-09T07:17:05.014" v="702" actId="1076"/>
          <ac:spMkLst>
            <pc:docMk/>
            <pc:sldMk cId="1339311323" sldId="307"/>
            <ac:spMk id="10" creationId="{1424E87B-5B9D-5BEA-613D-F53F998C5CCA}"/>
          </ac:spMkLst>
        </pc:spChg>
        <pc:spChg chg="add del mod">
          <ac:chgData name="MeiYi TAN" userId="f9f029c9-d743-4d60-9f2c-e74bdec1ab07" providerId="ADAL" clId="{B400698A-0626-41AC-BE53-F57D5A41F51A}" dt="2023-03-09T07:16:41.099" v="666" actId="478"/>
          <ac:spMkLst>
            <pc:docMk/>
            <pc:sldMk cId="1339311323" sldId="307"/>
            <ac:spMk id="11" creationId="{A66BAA32-A67D-5C1B-454C-3FF99A314FDC}"/>
          </ac:spMkLst>
        </pc:spChg>
        <pc:spChg chg="del">
          <ac:chgData name="MeiYi TAN" userId="f9f029c9-d743-4d60-9f2c-e74bdec1ab07" providerId="ADAL" clId="{B400698A-0626-41AC-BE53-F57D5A41F51A}" dt="2023-03-09T03:56:15.750" v="415" actId="478"/>
          <ac:spMkLst>
            <pc:docMk/>
            <pc:sldMk cId="1339311323" sldId="307"/>
            <ac:spMk id="25" creationId="{4A1D5A6F-8119-3EB2-564E-0934F0CC71CD}"/>
          </ac:spMkLst>
        </pc:spChg>
        <pc:spChg chg="del">
          <ac:chgData name="MeiYi TAN" userId="f9f029c9-d743-4d60-9f2c-e74bdec1ab07" providerId="ADAL" clId="{B400698A-0626-41AC-BE53-F57D5A41F51A}" dt="2023-03-09T03:56:15.750" v="415" actId="478"/>
          <ac:spMkLst>
            <pc:docMk/>
            <pc:sldMk cId="1339311323" sldId="307"/>
            <ac:spMk id="27" creationId="{2BB1C1A9-E345-9A4D-B313-CA9C0411BD98}"/>
          </ac:spMkLst>
        </pc:spChg>
        <pc:spChg chg="del">
          <ac:chgData name="MeiYi TAN" userId="f9f029c9-d743-4d60-9f2c-e74bdec1ab07" providerId="ADAL" clId="{B400698A-0626-41AC-BE53-F57D5A41F51A}" dt="2023-03-09T03:56:15.750" v="415" actId="478"/>
          <ac:spMkLst>
            <pc:docMk/>
            <pc:sldMk cId="1339311323" sldId="307"/>
            <ac:spMk id="28" creationId="{7AA57CA2-E5C1-C7EE-C2E7-6F4E296399E5}"/>
          </ac:spMkLst>
        </pc:spChg>
        <pc:spChg chg="del">
          <ac:chgData name="MeiYi TAN" userId="f9f029c9-d743-4d60-9f2c-e74bdec1ab07" providerId="ADAL" clId="{B400698A-0626-41AC-BE53-F57D5A41F51A}" dt="2023-03-09T03:56:15.750" v="415" actId="478"/>
          <ac:spMkLst>
            <pc:docMk/>
            <pc:sldMk cId="1339311323" sldId="307"/>
            <ac:spMk id="29" creationId="{5558A326-1553-DA2E-20B0-C48A2D43A2E2}"/>
          </ac:spMkLst>
        </pc:spChg>
        <pc:spChg chg="del">
          <ac:chgData name="MeiYi TAN" userId="f9f029c9-d743-4d60-9f2c-e74bdec1ab07" providerId="ADAL" clId="{B400698A-0626-41AC-BE53-F57D5A41F51A}" dt="2023-03-09T03:56:15.750" v="415" actId="478"/>
          <ac:spMkLst>
            <pc:docMk/>
            <pc:sldMk cId="1339311323" sldId="307"/>
            <ac:spMk id="30" creationId="{94C8E19C-911B-0E6B-083B-FEED36F318FB}"/>
          </ac:spMkLst>
        </pc:spChg>
        <pc:spChg chg="add mod">
          <ac:chgData name="MeiYi TAN" userId="f9f029c9-d743-4d60-9f2c-e74bdec1ab07" providerId="ADAL" clId="{B400698A-0626-41AC-BE53-F57D5A41F51A}" dt="2023-03-09T07:22:36.776" v="849" actId="1076"/>
          <ac:spMkLst>
            <pc:docMk/>
            <pc:sldMk cId="1339311323" sldId="307"/>
            <ac:spMk id="39" creationId="{EDA9781F-DED0-DB37-0EC0-0E745C502E3A}"/>
          </ac:spMkLst>
        </pc:spChg>
        <pc:spChg chg="add mod">
          <ac:chgData name="MeiYi TAN" userId="f9f029c9-d743-4d60-9f2c-e74bdec1ab07" providerId="ADAL" clId="{B400698A-0626-41AC-BE53-F57D5A41F51A}" dt="2023-03-09T07:22:40.763" v="850" actId="1076"/>
          <ac:spMkLst>
            <pc:docMk/>
            <pc:sldMk cId="1339311323" sldId="307"/>
            <ac:spMk id="42" creationId="{22E313E3-7245-2FBC-8F82-EBCF430ABC4E}"/>
          </ac:spMkLst>
        </pc:spChg>
        <pc:spChg chg="add mod">
          <ac:chgData name="MeiYi TAN" userId="f9f029c9-d743-4d60-9f2c-e74bdec1ab07" providerId="ADAL" clId="{B400698A-0626-41AC-BE53-F57D5A41F51A}" dt="2023-03-09T07:22:45.057" v="851" actId="1076"/>
          <ac:spMkLst>
            <pc:docMk/>
            <pc:sldMk cId="1339311323" sldId="307"/>
            <ac:spMk id="43" creationId="{058204B9-9C65-E3D5-CCF4-6612DAAD45AB}"/>
          </ac:spMkLst>
        </pc:spChg>
        <pc:spChg chg="add del mod">
          <ac:chgData name="MeiYi TAN" userId="f9f029c9-d743-4d60-9f2c-e74bdec1ab07" providerId="ADAL" clId="{B400698A-0626-41AC-BE53-F57D5A41F51A}" dt="2023-03-09T07:22:13.749" v="833" actId="478"/>
          <ac:spMkLst>
            <pc:docMk/>
            <pc:sldMk cId="1339311323" sldId="307"/>
            <ac:spMk id="44" creationId="{27FF9CC5-DAC2-23FD-89BC-12210730B717}"/>
          </ac:spMkLst>
        </pc:spChg>
        <pc:spChg chg="add mod">
          <ac:chgData name="MeiYi TAN" userId="f9f029c9-d743-4d60-9f2c-e74bdec1ab07" providerId="ADAL" clId="{B400698A-0626-41AC-BE53-F57D5A41F51A}" dt="2023-03-09T07:22:49.061" v="852" actId="1076"/>
          <ac:spMkLst>
            <pc:docMk/>
            <pc:sldMk cId="1339311323" sldId="307"/>
            <ac:spMk id="45" creationId="{08BD3EA4-E44E-C959-28C9-48213B938FFC}"/>
          </ac:spMkLst>
        </pc:spChg>
        <pc:spChg chg="add mod">
          <ac:chgData name="MeiYi TAN" userId="f9f029c9-d743-4d60-9f2c-e74bdec1ab07" providerId="ADAL" clId="{B400698A-0626-41AC-BE53-F57D5A41F51A}" dt="2023-03-09T07:23:41.375" v="895" actId="20577"/>
          <ac:spMkLst>
            <pc:docMk/>
            <pc:sldMk cId="1339311323" sldId="307"/>
            <ac:spMk id="46" creationId="{5534D830-E4E8-0794-C516-A992FFE69404}"/>
          </ac:spMkLst>
        </pc:spChg>
        <pc:spChg chg="add mod">
          <ac:chgData name="MeiYi TAN" userId="f9f029c9-d743-4d60-9f2c-e74bdec1ab07" providerId="ADAL" clId="{B400698A-0626-41AC-BE53-F57D5A41F51A}" dt="2023-03-09T07:23:57.951" v="899" actId="20577"/>
          <ac:spMkLst>
            <pc:docMk/>
            <pc:sldMk cId="1339311323" sldId="307"/>
            <ac:spMk id="47" creationId="{D25BE818-7B26-70D6-8756-8EDCF59B7A51}"/>
          </ac:spMkLst>
        </pc:spChg>
        <pc:grpChg chg="del mod">
          <ac:chgData name="MeiYi TAN" userId="f9f029c9-d743-4d60-9f2c-e74bdec1ab07" providerId="ADAL" clId="{B400698A-0626-41AC-BE53-F57D5A41F51A}" dt="2023-03-09T07:17:14.126" v="708"/>
          <ac:grpSpMkLst>
            <pc:docMk/>
            <pc:sldMk cId="1339311323" sldId="307"/>
            <ac:grpSpMk id="15" creationId="{B2044CCE-6499-57BF-E92B-70D0B55777EB}"/>
          </ac:grpSpMkLst>
        </pc:grpChg>
        <pc:grpChg chg="del mod">
          <ac:chgData name="MeiYi TAN" userId="f9f029c9-d743-4d60-9f2c-e74bdec1ab07" providerId="ADAL" clId="{B400698A-0626-41AC-BE53-F57D5A41F51A}" dt="2023-03-09T07:17:22.084" v="710"/>
          <ac:grpSpMkLst>
            <pc:docMk/>
            <pc:sldMk cId="1339311323" sldId="307"/>
            <ac:grpSpMk id="17" creationId="{CAE81AD9-CEF6-4C0E-8243-5769B2F52ADA}"/>
          </ac:grpSpMkLst>
        </pc:grpChg>
        <pc:grpChg chg="del mod">
          <ac:chgData name="MeiYi TAN" userId="f9f029c9-d743-4d60-9f2c-e74bdec1ab07" providerId="ADAL" clId="{B400698A-0626-41AC-BE53-F57D5A41F51A}" dt="2023-03-09T07:17:25.636" v="714"/>
          <ac:grpSpMkLst>
            <pc:docMk/>
            <pc:sldMk cId="1339311323" sldId="307"/>
            <ac:grpSpMk id="21" creationId="{3D271150-1C61-3595-3612-9B0D1A928E1C}"/>
          </ac:grpSpMkLst>
        </pc:grpChg>
        <pc:grpChg chg="mod">
          <ac:chgData name="MeiYi TAN" userId="f9f029c9-d743-4d60-9f2c-e74bdec1ab07" providerId="ADAL" clId="{B400698A-0626-41AC-BE53-F57D5A41F51A}" dt="2023-03-09T07:19:22.264" v="747"/>
          <ac:grpSpMkLst>
            <pc:docMk/>
            <pc:sldMk cId="1339311323" sldId="307"/>
            <ac:grpSpMk id="31" creationId="{333534AC-640A-92DB-76E6-4EE7A932A287}"/>
          </ac:grpSpMkLst>
        </pc:grpChg>
        <pc:grpChg chg="mod">
          <ac:chgData name="MeiYi TAN" userId="f9f029c9-d743-4d60-9f2c-e74bdec1ab07" providerId="ADAL" clId="{B400698A-0626-41AC-BE53-F57D5A41F51A}" dt="2023-03-09T07:18:18.690" v="722"/>
          <ac:grpSpMkLst>
            <pc:docMk/>
            <pc:sldMk cId="1339311323" sldId="307"/>
            <ac:grpSpMk id="38" creationId="{D003FC01-64CB-BC76-D329-53B6BFFC0AD4}"/>
          </ac:grpSpMkLst>
        </pc:grpChg>
        <pc:picChg chg="del">
          <ac:chgData name="MeiYi TAN" userId="f9f029c9-d743-4d60-9f2c-e74bdec1ab07" providerId="ADAL" clId="{B400698A-0626-41AC-BE53-F57D5A41F51A}" dt="2023-03-09T03:56:15.750" v="415" actId="478"/>
          <ac:picMkLst>
            <pc:docMk/>
            <pc:sldMk cId="1339311323" sldId="307"/>
            <ac:picMk id="18" creationId="{66511BBE-9DE4-7DA2-2AA3-5AEB5F7F157F}"/>
          </ac:picMkLst>
        </pc:picChg>
        <pc:picChg chg="del">
          <ac:chgData name="MeiYi TAN" userId="f9f029c9-d743-4d60-9f2c-e74bdec1ab07" providerId="ADAL" clId="{B400698A-0626-41AC-BE53-F57D5A41F51A}" dt="2023-03-09T03:56:15.750" v="415" actId="478"/>
          <ac:picMkLst>
            <pc:docMk/>
            <pc:sldMk cId="1339311323" sldId="307"/>
            <ac:picMk id="20" creationId="{70997540-4202-3F70-C2B4-BDA42EAC3FA5}"/>
          </ac:picMkLst>
        </pc:picChg>
        <pc:picChg chg="del">
          <ac:chgData name="MeiYi TAN" userId="f9f029c9-d743-4d60-9f2c-e74bdec1ab07" providerId="ADAL" clId="{B400698A-0626-41AC-BE53-F57D5A41F51A}" dt="2023-03-09T03:56:12.767" v="414" actId="478"/>
          <ac:picMkLst>
            <pc:docMk/>
            <pc:sldMk cId="1339311323" sldId="307"/>
            <ac:picMk id="24" creationId="{4E4C078C-D5FE-C53B-9DFE-6BE3BA6BA5B6}"/>
          </ac:picMkLst>
        </pc:picChg>
        <pc:picChg chg="add del mod">
          <ac:chgData name="MeiYi TAN" userId="f9f029c9-d743-4d60-9f2c-e74bdec1ab07" providerId="ADAL" clId="{B400698A-0626-41AC-BE53-F57D5A41F51A}" dt="2023-03-09T07:26:38.695" v="901" actId="478"/>
          <ac:picMkLst>
            <pc:docMk/>
            <pc:sldMk cId="1339311323" sldId="307"/>
            <ac:picMk id="48" creationId="{8BC25C37-5942-C768-9F0A-88C764A2CC98}"/>
          </ac:picMkLst>
        </pc:picChg>
        <pc:picChg chg="add mod">
          <ac:chgData name="MeiYi TAN" userId="f9f029c9-d743-4d60-9f2c-e74bdec1ab07" providerId="ADAL" clId="{B400698A-0626-41AC-BE53-F57D5A41F51A}" dt="2023-03-09T07:28:04.831" v="903" actId="1076"/>
          <ac:picMkLst>
            <pc:docMk/>
            <pc:sldMk cId="1339311323" sldId="307"/>
            <ac:picMk id="49" creationId="{4505A665-CFB7-EECB-0BAF-8A5A8920CBB0}"/>
          </ac:picMkLst>
        </pc:picChg>
        <pc:inkChg chg="add mod">
          <ac:chgData name="MeiYi TAN" userId="f9f029c9-d743-4d60-9f2c-e74bdec1ab07" providerId="ADAL" clId="{B400698A-0626-41AC-BE53-F57D5A41F51A}" dt="2023-03-09T07:19:22.264" v="747"/>
          <ac:inkMkLst>
            <pc:docMk/>
            <pc:sldMk cId="1339311323" sldId="307"/>
            <ac:inkMk id="12" creationId="{B24A8771-5213-807E-BC10-353F82CEC7F3}"/>
          </ac:inkMkLst>
        </pc:inkChg>
        <pc:inkChg chg="add mod">
          <ac:chgData name="MeiYi TAN" userId="f9f029c9-d743-4d60-9f2c-e74bdec1ab07" providerId="ADAL" clId="{B400698A-0626-41AC-BE53-F57D5A41F51A}" dt="2023-03-09T07:19:22.264" v="747"/>
          <ac:inkMkLst>
            <pc:docMk/>
            <pc:sldMk cId="1339311323" sldId="307"/>
            <ac:inkMk id="13" creationId="{7ED1B46B-568B-A93D-9696-DA502A7AA943}"/>
          </ac:inkMkLst>
        </pc:inkChg>
        <pc:inkChg chg="add mod">
          <ac:chgData name="MeiYi TAN" userId="f9f029c9-d743-4d60-9f2c-e74bdec1ab07" providerId="ADAL" clId="{B400698A-0626-41AC-BE53-F57D5A41F51A}" dt="2023-03-09T07:19:22.264" v="747"/>
          <ac:inkMkLst>
            <pc:docMk/>
            <pc:sldMk cId="1339311323" sldId="307"/>
            <ac:inkMk id="14" creationId="{CB3AA805-5B19-FC09-0B7D-68E915471FBB}"/>
          </ac:inkMkLst>
        </pc:inkChg>
        <pc:inkChg chg="add mod">
          <ac:chgData name="MeiYi TAN" userId="f9f029c9-d743-4d60-9f2c-e74bdec1ab07" providerId="ADAL" clId="{B400698A-0626-41AC-BE53-F57D5A41F51A}" dt="2023-03-09T07:19:22.264" v="747"/>
          <ac:inkMkLst>
            <pc:docMk/>
            <pc:sldMk cId="1339311323" sldId="307"/>
            <ac:inkMk id="16" creationId="{15AC7CA2-D0E6-58DA-4434-F2C1565278FF}"/>
          </ac:inkMkLst>
        </pc:inkChg>
        <pc:inkChg chg="add mod">
          <ac:chgData name="MeiYi TAN" userId="f9f029c9-d743-4d60-9f2c-e74bdec1ab07" providerId="ADAL" clId="{B400698A-0626-41AC-BE53-F57D5A41F51A}" dt="2023-03-09T07:19:22.264" v="747"/>
          <ac:inkMkLst>
            <pc:docMk/>
            <pc:sldMk cId="1339311323" sldId="307"/>
            <ac:inkMk id="19" creationId="{8CD70E2C-43BB-8EA3-C1BB-91C4E3FCAF1B}"/>
          </ac:inkMkLst>
        </pc:inkChg>
        <pc:inkChg chg="add mod">
          <ac:chgData name="MeiYi TAN" userId="f9f029c9-d743-4d60-9f2c-e74bdec1ab07" providerId="ADAL" clId="{B400698A-0626-41AC-BE53-F57D5A41F51A}" dt="2023-03-09T07:19:22.264" v="747"/>
          <ac:inkMkLst>
            <pc:docMk/>
            <pc:sldMk cId="1339311323" sldId="307"/>
            <ac:inkMk id="22" creationId="{79210E85-E0AB-B42E-D004-10E80CAE23E3}"/>
          </ac:inkMkLst>
        </pc:inkChg>
        <pc:inkChg chg="add del mod">
          <ac:chgData name="MeiYi TAN" userId="f9f029c9-d743-4d60-9f2c-e74bdec1ab07" providerId="ADAL" clId="{B400698A-0626-41AC-BE53-F57D5A41F51A}" dt="2023-03-09T07:19:21.668" v="746"/>
          <ac:inkMkLst>
            <pc:docMk/>
            <pc:sldMk cId="1339311323" sldId="307"/>
            <ac:inkMk id="23" creationId="{1BF1267F-47A1-2725-8400-B09C18545F8A}"/>
          </ac:inkMkLst>
        </pc:inkChg>
        <pc:inkChg chg="add del mod">
          <ac:chgData name="MeiYi TAN" userId="f9f029c9-d743-4d60-9f2c-e74bdec1ab07" providerId="ADAL" clId="{B400698A-0626-41AC-BE53-F57D5A41F51A}" dt="2023-03-09T07:19:22.264" v="747"/>
          <ac:inkMkLst>
            <pc:docMk/>
            <pc:sldMk cId="1339311323" sldId="307"/>
            <ac:inkMk id="26" creationId="{DA051099-1DEF-6E55-E5AF-41B9AE5AC8AF}"/>
          </ac:inkMkLst>
        </pc:inkChg>
        <pc:inkChg chg="add mod">
          <ac:chgData name="MeiYi TAN" userId="f9f029c9-d743-4d60-9f2c-e74bdec1ab07" providerId="ADAL" clId="{B400698A-0626-41AC-BE53-F57D5A41F51A}" dt="2023-03-09T07:18:18.690" v="722"/>
          <ac:inkMkLst>
            <pc:docMk/>
            <pc:sldMk cId="1339311323" sldId="307"/>
            <ac:inkMk id="32" creationId="{C20CF634-DD27-A1D0-5077-57F74C8B041B}"/>
          </ac:inkMkLst>
        </pc:inkChg>
        <pc:inkChg chg="add mod">
          <ac:chgData name="MeiYi TAN" userId="f9f029c9-d743-4d60-9f2c-e74bdec1ab07" providerId="ADAL" clId="{B400698A-0626-41AC-BE53-F57D5A41F51A}" dt="2023-03-09T07:18:18.690" v="722"/>
          <ac:inkMkLst>
            <pc:docMk/>
            <pc:sldMk cId="1339311323" sldId="307"/>
            <ac:inkMk id="33" creationId="{1DF4B2EC-DFDC-BEFA-E01D-BDE4C163FB55}"/>
          </ac:inkMkLst>
        </pc:inkChg>
        <pc:inkChg chg="add mod">
          <ac:chgData name="MeiYi TAN" userId="f9f029c9-d743-4d60-9f2c-e74bdec1ab07" providerId="ADAL" clId="{B400698A-0626-41AC-BE53-F57D5A41F51A}" dt="2023-03-09T07:18:18.690" v="722"/>
          <ac:inkMkLst>
            <pc:docMk/>
            <pc:sldMk cId="1339311323" sldId="307"/>
            <ac:inkMk id="34" creationId="{84422B51-1E8B-7D83-059F-E39C3455736C}"/>
          </ac:inkMkLst>
        </pc:inkChg>
        <pc:inkChg chg="add mod">
          <ac:chgData name="MeiYi TAN" userId="f9f029c9-d743-4d60-9f2c-e74bdec1ab07" providerId="ADAL" clId="{B400698A-0626-41AC-BE53-F57D5A41F51A}" dt="2023-03-09T07:18:18.690" v="722"/>
          <ac:inkMkLst>
            <pc:docMk/>
            <pc:sldMk cId="1339311323" sldId="307"/>
            <ac:inkMk id="35" creationId="{593A9FF9-CECC-2496-F133-B6EA1D3438BB}"/>
          </ac:inkMkLst>
        </pc:inkChg>
        <pc:inkChg chg="add mod">
          <ac:chgData name="MeiYi TAN" userId="f9f029c9-d743-4d60-9f2c-e74bdec1ab07" providerId="ADAL" clId="{B400698A-0626-41AC-BE53-F57D5A41F51A}" dt="2023-03-09T07:18:18.690" v="722"/>
          <ac:inkMkLst>
            <pc:docMk/>
            <pc:sldMk cId="1339311323" sldId="307"/>
            <ac:inkMk id="36" creationId="{3904DB1A-C7E8-A7B8-7CF2-5F291632DD2C}"/>
          </ac:inkMkLst>
        </pc:inkChg>
        <pc:inkChg chg="add mod">
          <ac:chgData name="MeiYi TAN" userId="f9f029c9-d743-4d60-9f2c-e74bdec1ab07" providerId="ADAL" clId="{B400698A-0626-41AC-BE53-F57D5A41F51A}" dt="2023-03-09T07:18:18.690" v="722"/>
          <ac:inkMkLst>
            <pc:docMk/>
            <pc:sldMk cId="1339311323" sldId="307"/>
            <ac:inkMk id="37" creationId="{A82B3359-CBAD-336C-1217-CFF681F91C4B}"/>
          </ac:inkMkLst>
        </pc:inkChg>
        <pc:inkChg chg="add">
          <ac:chgData name="MeiYi TAN" userId="f9f029c9-d743-4d60-9f2c-e74bdec1ab07" providerId="ADAL" clId="{B400698A-0626-41AC-BE53-F57D5A41F51A}" dt="2023-03-09T07:19:23.878" v="748" actId="9405"/>
          <ac:inkMkLst>
            <pc:docMk/>
            <pc:sldMk cId="1339311323" sldId="307"/>
            <ac:inkMk id="40" creationId="{74E43FF3-F9BA-547B-D3E6-940B39B92AE0}"/>
          </ac:inkMkLst>
        </pc:inkChg>
        <pc:inkChg chg="add">
          <ac:chgData name="MeiYi TAN" userId="f9f029c9-d743-4d60-9f2c-e74bdec1ab07" providerId="ADAL" clId="{B400698A-0626-41AC-BE53-F57D5A41F51A}" dt="2023-03-09T07:19:24.608" v="749" actId="9405"/>
          <ac:inkMkLst>
            <pc:docMk/>
            <pc:sldMk cId="1339311323" sldId="307"/>
            <ac:inkMk id="41" creationId="{8A42D096-4483-3123-74B6-C41403F90681}"/>
          </ac:inkMkLst>
        </pc:inkChg>
      </pc:sldChg>
    </pc:docChg>
  </pc:docChgLst>
  <pc:docChgLst>
    <pc:chgData name="TAN Mei Yi [Harrisdale Senior High School]" userId="f9f029c9-d743-4d60-9f2c-e74bdec1ab07" providerId="ADAL" clId="{B400698A-0626-41AC-BE53-F57D5A41F51A}"/>
    <pc:docChg chg="undo custSel addSld delSld modSld">
      <pc:chgData name="TAN Mei Yi [Harrisdale Senior High School]" userId="f9f029c9-d743-4d60-9f2c-e74bdec1ab07" providerId="ADAL" clId="{B400698A-0626-41AC-BE53-F57D5A41F51A}" dt="2023-03-08T01:30:57.265" v="1103" actId="47"/>
      <pc:docMkLst>
        <pc:docMk/>
      </pc:docMkLst>
      <pc:sldChg chg="addSp modSp add mod modAnim">
        <pc:chgData name="TAN Mei Yi [Harrisdale Senior High School]" userId="f9f029c9-d743-4d60-9f2c-e74bdec1ab07" providerId="ADAL" clId="{B400698A-0626-41AC-BE53-F57D5A41F51A}" dt="2023-03-08T00:28:58.974" v="516" actId="1076"/>
        <pc:sldMkLst>
          <pc:docMk/>
          <pc:sldMk cId="2537661815" sldId="258"/>
        </pc:sldMkLst>
        <pc:spChg chg="add mod">
          <ac:chgData name="TAN Mei Yi [Harrisdale Senior High School]" userId="f9f029c9-d743-4d60-9f2c-e74bdec1ab07" providerId="ADAL" clId="{B400698A-0626-41AC-BE53-F57D5A41F51A}" dt="2023-03-08T00:23:18.673" v="366" actId="404"/>
          <ac:spMkLst>
            <pc:docMk/>
            <pc:sldMk cId="2537661815" sldId="258"/>
            <ac:spMk id="2" creationId="{7574097C-A463-A774-A5E1-BD1F2F567B82}"/>
          </ac:spMkLst>
        </pc:spChg>
        <pc:spChg chg="mod">
          <ac:chgData name="TAN Mei Yi [Harrisdale Senior High School]" userId="f9f029c9-d743-4d60-9f2c-e74bdec1ab07" providerId="ADAL" clId="{B400698A-0626-41AC-BE53-F57D5A41F51A}" dt="2023-03-08T00:19:39.388" v="140" actId="1076"/>
          <ac:spMkLst>
            <pc:docMk/>
            <pc:sldMk cId="2537661815" sldId="258"/>
            <ac:spMk id="3" creationId="{00000000-0000-0000-0000-000000000000}"/>
          </ac:spMkLst>
        </pc:spChg>
        <pc:spChg chg="mod">
          <ac:chgData name="TAN Mei Yi [Harrisdale Senior High School]" userId="f9f029c9-d743-4d60-9f2c-e74bdec1ab07" providerId="ADAL" clId="{B400698A-0626-41AC-BE53-F57D5A41F51A}" dt="2023-03-08T00:16:37.634" v="2" actId="207"/>
          <ac:spMkLst>
            <pc:docMk/>
            <pc:sldMk cId="2537661815" sldId="258"/>
            <ac:spMk id="6" creationId="{B6565F03-6FB8-4B77-A798-2B2E2399B980}"/>
          </ac:spMkLst>
        </pc:spChg>
        <pc:spChg chg="add mod">
          <ac:chgData name="TAN Mei Yi [Harrisdale Senior High School]" userId="f9f029c9-d743-4d60-9f2c-e74bdec1ab07" providerId="ADAL" clId="{B400698A-0626-41AC-BE53-F57D5A41F51A}" dt="2023-03-08T00:24:14.834" v="386" actId="20577"/>
          <ac:spMkLst>
            <pc:docMk/>
            <pc:sldMk cId="2537661815" sldId="258"/>
            <ac:spMk id="7" creationId="{C0CFE431-4D39-00E1-3346-0C89618F1811}"/>
          </ac:spMkLst>
        </pc:spChg>
        <pc:spChg chg="add mod">
          <ac:chgData name="TAN Mei Yi [Harrisdale Senior High School]" userId="f9f029c9-d743-4d60-9f2c-e74bdec1ab07" providerId="ADAL" clId="{B400698A-0626-41AC-BE53-F57D5A41F51A}" dt="2023-03-08T00:23:42.817" v="376" actId="20577"/>
          <ac:spMkLst>
            <pc:docMk/>
            <pc:sldMk cId="2537661815" sldId="258"/>
            <ac:spMk id="8" creationId="{9A254071-A53C-723A-52FF-BC53A3E9B16F}"/>
          </ac:spMkLst>
        </pc:spChg>
        <pc:spChg chg="add mod">
          <ac:chgData name="TAN Mei Yi [Harrisdale Senior High School]" userId="f9f029c9-d743-4d60-9f2c-e74bdec1ab07" providerId="ADAL" clId="{B400698A-0626-41AC-BE53-F57D5A41F51A}" dt="2023-03-08T00:28:20.056" v="506" actId="20577"/>
          <ac:spMkLst>
            <pc:docMk/>
            <pc:sldMk cId="2537661815" sldId="258"/>
            <ac:spMk id="11" creationId="{6F38DC4F-A839-2892-8F4D-8EF75AAAE7F6}"/>
          </ac:spMkLst>
        </pc:spChg>
        <pc:spChg chg="add mod ord">
          <ac:chgData name="TAN Mei Yi [Harrisdale Senior High School]" userId="f9f029c9-d743-4d60-9f2c-e74bdec1ab07" providerId="ADAL" clId="{B400698A-0626-41AC-BE53-F57D5A41F51A}" dt="2023-03-08T00:27:13.430" v="449" actId="167"/>
          <ac:spMkLst>
            <pc:docMk/>
            <pc:sldMk cId="2537661815" sldId="258"/>
            <ac:spMk id="15" creationId="{AE81815A-3DD4-6248-3921-7D817EDC9F0D}"/>
          </ac:spMkLst>
        </pc:spChg>
        <pc:spChg chg="add mod">
          <ac:chgData name="TAN Mei Yi [Harrisdale Senior High School]" userId="f9f029c9-d743-4d60-9f2c-e74bdec1ab07" providerId="ADAL" clId="{B400698A-0626-41AC-BE53-F57D5A41F51A}" dt="2023-03-08T00:28:58.974" v="516" actId="1076"/>
          <ac:spMkLst>
            <pc:docMk/>
            <pc:sldMk cId="2537661815" sldId="258"/>
            <ac:spMk id="16" creationId="{0120B82A-D05C-5F96-B135-6C0C11613FF6}"/>
          </ac:spMkLst>
        </pc:spChg>
        <pc:picChg chg="add mod">
          <ac:chgData name="TAN Mei Yi [Harrisdale Senior High School]" userId="f9f029c9-d743-4d60-9f2c-e74bdec1ab07" providerId="ADAL" clId="{B400698A-0626-41AC-BE53-F57D5A41F51A}" dt="2023-03-08T00:23:20.227" v="367" actId="1076"/>
          <ac:picMkLst>
            <pc:docMk/>
            <pc:sldMk cId="2537661815" sldId="258"/>
            <ac:picMk id="5" creationId="{86929136-6CA3-1CF9-01E4-577B473E00C5}"/>
          </ac:picMkLst>
        </pc:picChg>
        <pc:picChg chg="add mod">
          <ac:chgData name="TAN Mei Yi [Harrisdale Senior High School]" userId="f9f029c9-d743-4d60-9f2c-e74bdec1ab07" providerId="ADAL" clId="{B400698A-0626-41AC-BE53-F57D5A41F51A}" dt="2023-03-08T00:23:55.997" v="380" actId="1076"/>
          <ac:picMkLst>
            <pc:docMk/>
            <pc:sldMk cId="2537661815" sldId="258"/>
            <ac:picMk id="10" creationId="{9E6DAC2A-3E90-C2CE-031D-1DD891EE3693}"/>
          </ac:picMkLst>
        </pc:picChg>
        <pc:picChg chg="add mod">
          <ac:chgData name="TAN Mei Yi [Harrisdale Senior High School]" userId="f9f029c9-d743-4d60-9f2c-e74bdec1ab07" providerId="ADAL" clId="{B400698A-0626-41AC-BE53-F57D5A41F51A}" dt="2023-03-08T00:26:42.096" v="409" actId="1076"/>
          <ac:picMkLst>
            <pc:docMk/>
            <pc:sldMk cId="2537661815" sldId="258"/>
            <ac:picMk id="14" creationId="{8F78FDAC-5280-CD62-14B5-AE35512866C0}"/>
          </ac:picMkLst>
        </pc:picChg>
        <pc:inkChg chg="add mod">
          <ac:chgData name="TAN Mei Yi [Harrisdale Senior High School]" userId="f9f029c9-d743-4d60-9f2c-e74bdec1ab07" providerId="ADAL" clId="{B400698A-0626-41AC-BE53-F57D5A41F51A}" dt="2023-03-08T00:27:15.370" v="450" actId="1076"/>
          <ac:inkMkLst>
            <pc:docMk/>
            <pc:sldMk cId="2537661815" sldId="258"/>
            <ac:inkMk id="12" creationId="{3A857308-F66A-27F4-BF26-FC0C26460EC9}"/>
          </ac:inkMkLst>
        </pc:inkChg>
      </pc:sldChg>
      <pc:sldChg chg="add del">
        <pc:chgData name="TAN Mei Yi [Harrisdale Senior High School]" userId="f9f029c9-d743-4d60-9f2c-e74bdec1ab07" providerId="ADAL" clId="{B400698A-0626-41AC-BE53-F57D5A41F51A}" dt="2023-03-08T01:26:16.249" v="1047" actId="47"/>
        <pc:sldMkLst>
          <pc:docMk/>
          <pc:sldMk cId="3578000938" sldId="262"/>
        </pc:sldMkLst>
      </pc:sldChg>
      <pc:sldChg chg="add del">
        <pc:chgData name="TAN Mei Yi [Harrisdale Senior High School]" userId="f9f029c9-d743-4d60-9f2c-e74bdec1ab07" providerId="ADAL" clId="{B400698A-0626-41AC-BE53-F57D5A41F51A}" dt="2023-03-08T01:26:18.430" v="1048" actId="47"/>
        <pc:sldMkLst>
          <pc:docMk/>
          <pc:sldMk cId="2274587573" sldId="265"/>
        </pc:sldMkLst>
      </pc:sldChg>
      <pc:sldChg chg="addSp delSp modSp add mod addAnim delAnim modAnim">
        <pc:chgData name="TAN Mei Yi [Harrisdale Senior High School]" userId="f9f029c9-d743-4d60-9f2c-e74bdec1ab07" providerId="ADAL" clId="{B400698A-0626-41AC-BE53-F57D5A41F51A}" dt="2023-03-08T01:29:43.232" v="1094" actId="1076"/>
        <pc:sldMkLst>
          <pc:docMk/>
          <pc:sldMk cId="314037390" sldId="266"/>
        </pc:sldMkLst>
        <pc:spChg chg="add mod">
          <ac:chgData name="TAN Mei Yi [Harrisdale Senior High School]" userId="f9f029c9-d743-4d60-9f2c-e74bdec1ab07" providerId="ADAL" clId="{B400698A-0626-41AC-BE53-F57D5A41F51A}" dt="2023-03-08T01:29:43.232" v="1094" actId="1076"/>
          <ac:spMkLst>
            <pc:docMk/>
            <pc:sldMk cId="314037390" sldId="266"/>
            <ac:spMk id="2" creationId="{14276F45-753A-143D-FA28-E90700A42402}"/>
          </ac:spMkLst>
        </pc:spChg>
        <pc:spChg chg="mod">
          <ac:chgData name="TAN Mei Yi [Harrisdale Senior High School]" userId="f9f029c9-d743-4d60-9f2c-e74bdec1ab07" providerId="ADAL" clId="{B400698A-0626-41AC-BE53-F57D5A41F51A}" dt="2023-03-08T01:28:35.275" v="1089" actId="20577"/>
          <ac:spMkLst>
            <pc:docMk/>
            <pc:sldMk cId="314037390" sldId="266"/>
            <ac:spMk id="3" creationId="{00000000-0000-0000-0000-000000000000}"/>
          </ac:spMkLst>
        </pc:spChg>
        <pc:spChg chg="mod">
          <ac:chgData name="TAN Mei Yi [Harrisdale Senior High School]" userId="f9f029c9-d743-4d60-9f2c-e74bdec1ab07" providerId="ADAL" clId="{B400698A-0626-41AC-BE53-F57D5A41F51A}" dt="2023-03-08T01:27:23.783" v="1070" actId="1076"/>
          <ac:spMkLst>
            <pc:docMk/>
            <pc:sldMk cId="314037390" sldId="266"/>
            <ac:spMk id="9" creationId="{AAC2B5C0-3E1C-42DC-B07D-E8D48B29433E}"/>
          </ac:spMkLst>
        </pc:spChg>
        <pc:spChg chg="del">
          <ac:chgData name="TAN Mei Yi [Harrisdale Senior High School]" userId="f9f029c9-d743-4d60-9f2c-e74bdec1ab07" providerId="ADAL" clId="{B400698A-0626-41AC-BE53-F57D5A41F51A}" dt="2023-03-08T01:27:34.567" v="1075" actId="478"/>
          <ac:spMkLst>
            <pc:docMk/>
            <pc:sldMk cId="314037390" sldId="266"/>
            <ac:spMk id="13" creationId="{00000000-0000-0000-0000-000000000000}"/>
          </ac:spMkLst>
        </pc:spChg>
        <pc:spChg chg="del">
          <ac:chgData name="TAN Mei Yi [Harrisdale Senior High School]" userId="f9f029c9-d743-4d60-9f2c-e74bdec1ab07" providerId="ADAL" clId="{B400698A-0626-41AC-BE53-F57D5A41F51A}" dt="2023-03-08T01:26:28.499" v="1049" actId="478"/>
          <ac:spMkLst>
            <pc:docMk/>
            <pc:sldMk cId="314037390" sldId="266"/>
            <ac:spMk id="14" creationId="{A4FC51D4-53D3-4FCA-A8BE-3A5E3C87901F}"/>
          </ac:spMkLst>
        </pc:spChg>
        <pc:picChg chg="mod">
          <ac:chgData name="TAN Mei Yi [Harrisdale Senior High School]" userId="f9f029c9-d743-4d60-9f2c-e74bdec1ab07" providerId="ADAL" clId="{B400698A-0626-41AC-BE53-F57D5A41F51A}" dt="2023-03-08T01:27:40.322" v="1077" actId="1076"/>
          <ac:picMkLst>
            <pc:docMk/>
            <pc:sldMk cId="314037390" sldId="266"/>
            <ac:picMk id="4" creationId="{00000000-0000-0000-0000-000000000000}"/>
          </ac:picMkLst>
        </pc:picChg>
        <pc:picChg chg="add del">
          <ac:chgData name="TAN Mei Yi [Harrisdale Senior High School]" userId="f9f029c9-d743-4d60-9f2c-e74bdec1ab07" providerId="ADAL" clId="{B400698A-0626-41AC-BE53-F57D5A41F51A}" dt="2023-03-08T01:27:34.567" v="1075" actId="478"/>
          <ac:picMkLst>
            <pc:docMk/>
            <pc:sldMk cId="314037390" sldId="266"/>
            <ac:picMk id="10" creationId="{00000000-0000-0000-0000-000000000000}"/>
          </ac:picMkLst>
        </pc:picChg>
        <pc:inkChg chg="mod">
          <ac:chgData name="TAN Mei Yi [Harrisdale Senior High School]" userId="f9f029c9-d743-4d60-9f2c-e74bdec1ab07" providerId="ADAL" clId="{B400698A-0626-41AC-BE53-F57D5A41F51A}" dt="2023-03-08T01:27:40.322" v="1077" actId="1076"/>
          <ac:inkMkLst>
            <pc:docMk/>
            <pc:sldMk cId="314037390" sldId="266"/>
            <ac:inkMk id="5" creationId="{1688C022-0E1F-4B5B-BD61-CF583B288FFF}"/>
          </ac:inkMkLst>
        </pc:inkChg>
        <pc:inkChg chg="mod">
          <ac:chgData name="TAN Mei Yi [Harrisdale Senior High School]" userId="f9f029c9-d743-4d60-9f2c-e74bdec1ab07" providerId="ADAL" clId="{B400698A-0626-41AC-BE53-F57D5A41F51A}" dt="2023-03-08T01:27:40.322" v="1077" actId="1076"/>
          <ac:inkMkLst>
            <pc:docMk/>
            <pc:sldMk cId="314037390" sldId="266"/>
            <ac:inkMk id="8" creationId="{42DD3CBE-84E8-466C-AAA8-D2CFF6F44569}"/>
          </ac:inkMkLst>
        </pc:inkChg>
        <pc:inkChg chg="mod">
          <ac:chgData name="TAN Mei Yi [Harrisdale Senior High School]" userId="f9f029c9-d743-4d60-9f2c-e74bdec1ab07" providerId="ADAL" clId="{B400698A-0626-41AC-BE53-F57D5A41F51A}" dt="2023-03-08T01:27:40.322" v="1077" actId="1076"/>
          <ac:inkMkLst>
            <pc:docMk/>
            <pc:sldMk cId="314037390" sldId="266"/>
            <ac:inkMk id="12" creationId="{AAF9B67C-5608-4E59-8184-6D562590A653}"/>
          </ac:inkMkLst>
        </pc:inkChg>
        <pc:cxnChg chg="del mod">
          <ac:chgData name="TAN Mei Yi [Harrisdale Senior High School]" userId="f9f029c9-d743-4d60-9f2c-e74bdec1ab07" providerId="ADAL" clId="{B400698A-0626-41AC-BE53-F57D5A41F51A}" dt="2023-03-08T01:27:36.497" v="1076" actId="478"/>
          <ac:cxnSpMkLst>
            <pc:docMk/>
            <pc:sldMk cId="314037390" sldId="266"/>
            <ac:cxnSpMk id="7" creationId="{6D9D5F40-285E-4845-A4BA-BDBED4077CD0}"/>
          </ac:cxnSpMkLst>
        </pc:cxnChg>
        <pc:cxnChg chg="mod">
          <ac:chgData name="TAN Mei Yi [Harrisdale Senior High School]" userId="f9f029c9-d743-4d60-9f2c-e74bdec1ab07" providerId="ADAL" clId="{B400698A-0626-41AC-BE53-F57D5A41F51A}" dt="2023-03-08T01:27:55.599" v="1078" actId="14100"/>
          <ac:cxnSpMkLst>
            <pc:docMk/>
            <pc:sldMk cId="314037390" sldId="266"/>
            <ac:cxnSpMk id="11" creationId="{16DF3BE0-9E04-4893-991D-C27268ACB321}"/>
          </ac:cxnSpMkLst>
        </pc:cxnChg>
      </pc:sldChg>
      <pc:sldChg chg="addSp delSp modSp add mod">
        <pc:chgData name="TAN Mei Yi [Harrisdale Senior High School]" userId="f9f029c9-d743-4d60-9f2c-e74bdec1ab07" providerId="ADAL" clId="{B400698A-0626-41AC-BE53-F57D5A41F51A}" dt="2023-03-08T01:30:33.288" v="1102"/>
        <pc:sldMkLst>
          <pc:docMk/>
          <pc:sldMk cId="4283984355" sldId="267"/>
        </pc:sldMkLst>
        <pc:spChg chg="add mod">
          <ac:chgData name="TAN Mei Yi [Harrisdale Senior High School]" userId="f9f029c9-d743-4d60-9f2c-e74bdec1ab07" providerId="ADAL" clId="{B400698A-0626-41AC-BE53-F57D5A41F51A}" dt="2023-03-08T01:30:33.288" v="1102"/>
          <ac:spMkLst>
            <pc:docMk/>
            <pc:sldMk cId="4283984355" sldId="267"/>
            <ac:spMk id="2" creationId="{CEF0F2C3-4BA4-E630-C4EA-A7CD59A10FD5}"/>
          </ac:spMkLst>
        </pc:spChg>
        <pc:spChg chg="mod">
          <ac:chgData name="TAN Mei Yi [Harrisdale Senior High School]" userId="f9f029c9-d743-4d60-9f2c-e74bdec1ab07" providerId="ADAL" clId="{B400698A-0626-41AC-BE53-F57D5A41F51A}" dt="2023-03-08T01:30:22.935" v="1099" actId="113"/>
          <ac:spMkLst>
            <pc:docMk/>
            <pc:sldMk cId="4283984355" sldId="267"/>
            <ac:spMk id="6" creationId="{00000000-0000-0000-0000-000000000000}"/>
          </ac:spMkLst>
        </pc:spChg>
        <pc:spChg chg="mod">
          <ac:chgData name="TAN Mei Yi [Harrisdale Senior High School]" userId="f9f029c9-d743-4d60-9f2c-e74bdec1ab07" providerId="ADAL" clId="{B400698A-0626-41AC-BE53-F57D5A41F51A}" dt="2023-03-08T01:30:20.582" v="1098" actId="113"/>
          <ac:spMkLst>
            <pc:docMk/>
            <pc:sldMk cId="4283984355" sldId="267"/>
            <ac:spMk id="7" creationId="{00000000-0000-0000-0000-000000000000}"/>
          </ac:spMkLst>
        </pc:spChg>
        <pc:spChg chg="del">
          <ac:chgData name="TAN Mei Yi [Harrisdale Senior High School]" userId="f9f029c9-d743-4d60-9f2c-e74bdec1ab07" providerId="ADAL" clId="{B400698A-0626-41AC-BE53-F57D5A41F51A}" dt="2023-03-08T01:30:28.281" v="1100" actId="478"/>
          <ac:spMkLst>
            <pc:docMk/>
            <pc:sldMk cId="4283984355" sldId="267"/>
            <ac:spMk id="8" creationId="{3A0B0A93-D009-4D14-B190-F9BEF9D6FCFB}"/>
          </ac:spMkLst>
        </pc:spChg>
      </pc:sldChg>
      <pc:sldChg chg="modSp">
        <pc:chgData name="TAN Mei Yi [Harrisdale Senior High School]" userId="f9f029c9-d743-4d60-9f2c-e74bdec1ab07" providerId="ADAL" clId="{B400698A-0626-41AC-BE53-F57D5A41F51A}" dt="2023-03-08T00:15:43.081" v="0" actId="20577"/>
        <pc:sldMkLst>
          <pc:docMk/>
          <pc:sldMk cId="2226349418" sldId="292"/>
        </pc:sldMkLst>
        <pc:spChg chg="mod">
          <ac:chgData name="TAN Mei Yi [Harrisdale Senior High School]" userId="f9f029c9-d743-4d60-9f2c-e74bdec1ab07" providerId="ADAL" clId="{B400698A-0626-41AC-BE53-F57D5A41F51A}" dt="2023-03-08T00:15:43.081" v="0" actId="20577"/>
          <ac:spMkLst>
            <pc:docMk/>
            <pc:sldMk cId="2226349418" sldId="292"/>
            <ac:spMk id="21" creationId="{8E7845BC-DC72-44E1-BABF-6AFB4DC3022D}"/>
          </ac:spMkLst>
        </pc:spChg>
      </pc:sldChg>
      <pc:sldChg chg="del">
        <pc:chgData name="TAN Mei Yi [Harrisdale Senior High School]" userId="f9f029c9-d743-4d60-9f2c-e74bdec1ab07" providerId="ADAL" clId="{B400698A-0626-41AC-BE53-F57D5A41F51A}" dt="2023-03-08T00:29:12.817" v="517" actId="47"/>
        <pc:sldMkLst>
          <pc:docMk/>
          <pc:sldMk cId="2306695229" sldId="294"/>
        </pc:sldMkLst>
      </pc:sldChg>
      <pc:sldChg chg="del">
        <pc:chgData name="TAN Mei Yi [Harrisdale Senior High School]" userId="f9f029c9-d743-4d60-9f2c-e74bdec1ab07" providerId="ADAL" clId="{B400698A-0626-41AC-BE53-F57D5A41F51A}" dt="2023-03-08T01:30:57.265" v="1103" actId="47"/>
        <pc:sldMkLst>
          <pc:docMk/>
          <pc:sldMk cId="979343826" sldId="298"/>
        </pc:sldMkLst>
      </pc:sldChg>
      <pc:sldChg chg="addSp delSp modSp add mod">
        <pc:chgData name="TAN Mei Yi [Harrisdale Senior High School]" userId="f9f029c9-d743-4d60-9f2c-e74bdec1ab07" providerId="ADAL" clId="{B400698A-0626-41AC-BE53-F57D5A41F51A}" dt="2023-03-08T01:30:31.440" v="1101" actId="1076"/>
        <pc:sldMkLst>
          <pc:docMk/>
          <pc:sldMk cId="3638446103" sldId="303"/>
        </pc:sldMkLst>
        <pc:spChg chg="add del mod">
          <ac:chgData name="TAN Mei Yi [Harrisdale Senior High School]" userId="f9f029c9-d743-4d60-9f2c-e74bdec1ab07" providerId="ADAL" clId="{B400698A-0626-41AC-BE53-F57D5A41F51A}" dt="2023-03-08T01:29:48.774" v="1095" actId="478"/>
          <ac:spMkLst>
            <pc:docMk/>
            <pc:sldMk cId="3638446103" sldId="303"/>
            <ac:spMk id="2" creationId="{CFA5353D-047C-AE95-B7C3-B136CD4865A0}"/>
          </ac:spMkLst>
        </pc:spChg>
        <pc:spChg chg="add mod">
          <ac:chgData name="TAN Mei Yi [Harrisdale Senior High School]" userId="f9f029c9-d743-4d60-9f2c-e74bdec1ab07" providerId="ADAL" clId="{B400698A-0626-41AC-BE53-F57D5A41F51A}" dt="2023-03-08T01:30:31.440" v="1101" actId="1076"/>
          <ac:spMkLst>
            <pc:docMk/>
            <pc:sldMk cId="3638446103" sldId="303"/>
            <ac:spMk id="4" creationId="{62871251-B8DD-8E9E-FB5F-BFE01C027306}"/>
          </ac:spMkLst>
        </pc:spChg>
        <pc:spChg chg="del">
          <ac:chgData name="TAN Mei Yi [Harrisdale Senior High School]" userId="f9f029c9-d743-4d60-9f2c-e74bdec1ab07" providerId="ADAL" clId="{B400698A-0626-41AC-BE53-F57D5A41F51A}" dt="2023-03-08T01:29:26.865" v="1092" actId="478"/>
          <ac:spMkLst>
            <pc:docMk/>
            <pc:sldMk cId="3638446103" sldId="303"/>
            <ac:spMk id="8" creationId="{3A0B0A93-D009-4D14-B190-F9BEF9D6FCFB}"/>
          </ac:spMkLst>
        </pc:spChg>
      </pc:sldChg>
      <pc:sldChg chg="addSp delSp modSp add mod delAnim modAnim">
        <pc:chgData name="TAN Mei Yi [Harrisdale Senior High School]" userId="f9f029c9-d743-4d60-9f2c-e74bdec1ab07" providerId="ADAL" clId="{B400698A-0626-41AC-BE53-F57D5A41F51A}" dt="2023-03-08T01:21:35.831" v="856" actId="1076"/>
        <pc:sldMkLst>
          <pc:docMk/>
          <pc:sldMk cId="2557982727" sldId="304"/>
        </pc:sldMkLst>
        <pc:spChg chg="mod">
          <ac:chgData name="TAN Mei Yi [Harrisdale Senior High School]" userId="f9f029c9-d743-4d60-9f2c-e74bdec1ab07" providerId="ADAL" clId="{B400698A-0626-41AC-BE53-F57D5A41F51A}" dt="2023-03-08T01:20:21.196" v="830" actId="20577"/>
          <ac:spMkLst>
            <pc:docMk/>
            <pc:sldMk cId="2557982727" sldId="304"/>
            <ac:spMk id="3" creationId="{00000000-0000-0000-0000-000000000000}"/>
          </ac:spMkLst>
        </pc:spChg>
        <pc:spChg chg="add mod">
          <ac:chgData name="TAN Mei Yi [Harrisdale Senior High School]" userId="f9f029c9-d743-4d60-9f2c-e74bdec1ab07" providerId="ADAL" clId="{B400698A-0626-41AC-BE53-F57D5A41F51A}" dt="2023-03-08T01:12:44.056" v="664" actId="1076"/>
          <ac:spMkLst>
            <pc:docMk/>
            <pc:sldMk cId="2557982727" sldId="304"/>
            <ac:spMk id="5" creationId="{8E309016-DF12-571E-4F4A-4BCDDD1A038F}"/>
          </ac:spMkLst>
        </pc:spChg>
        <pc:spChg chg="add mod">
          <ac:chgData name="TAN Mei Yi [Harrisdale Senior High School]" userId="f9f029c9-d743-4d60-9f2c-e74bdec1ab07" providerId="ADAL" clId="{B400698A-0626-41AC-BE53-F57D5A41F51A}" dt="2023-03-08T01:13:10.028" v="682" actId="6549"/>
          <ac:spMkLst>
            <pc:docMk/>
            <pc:sldMk cId="2557982727" sldId="304"/>
            <ac:spMk id="6" creationId="{CB22D91F-8FAB-8EB5-C708-4AD5CEB74837}"/>
          </ac:spMkLst>
        </pc:spChg>
        <pc:spChg chg="add mod">
          <ac:chgData name="TAN Mei Yi [Harrisdale Senior High School]" userId="f9f029c9-d743-4d60-9f2c-e74bdec1ab07" providerId="ADAL" clId="{B400698A-0626-41AC-BE53-F57D5A41F51A}" dt="2023-03-08T01:14:13.948" v="706" actId="1076"/>
          <ac:spMkLst>
            <pc:docMk/>
            <pc:sldMk cId="2557982727" sldId="304"/>
            <ac:spMk id="7" creationId="{8FB1460D-0999-8C85-3BB4-2E7240B7A0B2}"/>
          </ac:spMkLst>
        </pc:spChg>
        <pc:spChg chg="add mod">
          <ac:chgData name="TAN Mei Yi [Harrisdale Senior High School]" userId="f9f029c9-d743-4d60-9f2c-e74bdec1ab07" providerId="ADAL" clId="{B400698A-0626-41AC-BE53-F57D5A41F51A}" dt="2023-03-08T01:20:30.020" v="834" actId="20577"/>
          <ac:spMkLst>
            <pc:docMk/>
            <pc:sldMk cId="2557982727" sldId="304"/>
            <ac:spMk id="8" creationId="{D516AB04-8064-829C-2C64-94B2319722DF}"/>
          </ac:spMkLst>
        </pc:spChg>
        <pc:spChg chg="add mod">
          <ac:chgData name="TAN Mei Yi [Harrisdale Senior High School]" userId="f9f029c9-d743-4d60-9f2c-e74bdec1ab07" providerId="ADAL" clId="{B400698A-0626-41AC-BE53-F57D5A41F51A}" dt="2023-03-08T01:20:35.029" v="838" actId="20577"/>
          <ac:spMkLst>
            <pc:docMk/>
            <pc:sldMk cId="2557982727" sldId="304"/>
            <ac:spMk id="9" creationId="{33F6A07B-F50A-0E2B-A200-A5B23864F49B}"/>
          </ac:spMkLst>
        </pc:spChg>
        <pc:spChg chg="add mod">
          <ac:chgData name="TAN Mei Yi [Harrisdale Senior High School]" userId="f9f029c9-d743-4d60-9f2c-e74bdec1ab07" providerId="ADAL" clId="{B400698A-0626-41AC-BE53-F57D5A41F51A}" dt="2023-03-08T01:20:37.934" v="842" actId="20577"/>
          <ac:spMkLst>
            <pc:docMk/>
            <pc:sldMk cId="2557982727" sldId="304"/>
            <ac:spMk id="10" creationId="{0D74323E-C165-56A8-3B80-FEE75F8EDDBE}"/>
          </ac:spMkLst>
        </pc:spChg>
        <pc:spChg chg="add mod">
          <ac:chgData name="TAN Mei Yi [Harrisdale Senior High School]" userId="f9f029c9-d743-4d60-9f2c-e74bdec1ab07" providerId="ADAL" clId="{B400698A-0626-41AC-BE53-F57D5A41F51A}" dt="2023-03-08T01:20:51.736" v="848" actId="20577"/>
          <ac:spMkLst>
            <pc:docMk/>
            <pc:sldMk cId="2557982727" sldId="304"/>
            <ac:spMk id="11" creationId="{0D2C1517-9CAE-A07D-5123-E99B43E8E9B3}"/>
          </ac:spMkLst>
        </pc:spChg>
        <pc:spChg chg="add del mod">
          <ac:chgData name="TAN Mei Yi [Harrisdale Senior High School]" userId="f9f029c9-d743-4d60-9f2c-e74bdec1ab07" providerId="ADAL" clId="{B400698A-0626-41AC-BE53-F57D5A41F51A}" dt="2023-03-08T01:21:25.032" v="849" actId="478"/>
          <ac:spMkLst>
            <pc:docMk/>
            <pc:sldMk cId="2557982727" sldId="304"/>
            <ac:spMk id="12" creationId="{304FF0D7-7EF9-AF4C-ACCD-0AE1367386F3}"/>
          </ac:spMkLst>
        </pc:spChg>
        <pc:spChg chg="add mod">
          <ac:chgData name="TAN Mei Yi [Harrisdale Senior High School]" userId="f9f029c9-d743-4d60-9f2c-e74bdec1ab07" providerId="ADAL" clId="{B400698A-0626-41AC-BE53-F57D5A41F51A}" dt="2023-03-08T01:21:35.831" v="856" actId="1076"/>
          <ac:spMkLst>
            <pc:docMk/>
            <pc:sldMk cId="2557982727" sldId="304"/>
            <ac:spMk id="13" creationId="{FA41631B-BEF9-FFDD-2838-6660602713B6}"/>
          </ac:spMkLst>
        </pc:spChg>
        <pc:spChg chg="mod">
          <ac:chgData name="TAN Mei Yi [Harrisdale Senior High School]" userId="f9f029c9-d743-4d60-9f2c-e74bdec1ab07" providerId="ADAL" clId="{B400698A-0626-41AC-BE53-F57D5A41F51A}" dt="2023-03-08T00:29:30.885" v="534" actId="207"/>
          <ac:spMkLst>
            <pc:docMk/>
            <pc:sldMk cId="2557982727" sldId="304"/>
            <ac:spMk id="14" creationId="{A4FC51D4-53D3-4FCA-A8BE-3A5E3C87901F}"/>
          </ac:spMkLst>
        </pc:spChg>
        <pc:picChg chg="del">
          <ac:chgData name="TAN Mei Yi [Harrisdale Senior High School]" userId="f9f029c9-d743-4d60-9f2c-e74bdec1ab07" providerId="ADAL" clId="{B400698A-0626-41AC-BE53-F57D5A41F51A}" dt="2023-03-08T01:00:39.042" v="622" actId="478"/>
          <ac:picMkLst>
            <pc:docMk/>
            <pc:sldMk cId="2557982727" sldId="304"/>
            <ac:picMk id="4" creationId="{00000000-0000-0000-0000-000000000000}"/>
          </ac:picMkLst>
        </pc:picChg>
        <pc:inkChg chg="del">
          <ac:chgData name="TAN Mei Yi [Harrisdale Senior High School]" userId="f9f029c9-d743-4d60-9f2c-e74bdec1ab07" providerId="ADAL" clId="{B400698A-0626-41AC-BE53-F57D5A41F51A}" dt="2023-03-08T01:00:40.809" v="623" actId="478"/>
          <ac:inkMkLst>
            <pc:docMk/>
            <pc:sldMk cId="2557982727" sldId="304"/>
            <ac:inkMk id="2" creationId="{4EFFE5DB-C490-4891-B465-84E0863A5C71}"/>
          </ac:inkMkLst>
        </pc:inkChg>
      </pc:sldChg>
      <pc:sldChg chg="addSp delSp modSp add mod delAnim modAnim">
        <pc:chgData name="TAN Mei Yi [Harrisdale Senior High School]" userId="f9f029c9-d743-4d60-9f2c-e74bdec1ab07" providerId="ADAL" clId="{B400698A-0626-41AC-BE53-F57D5A41F51A}" dt="2023-03-08T01:26:07.288" v="1046" actId="404"/>
        <pc:sldMkLst>
          <pc:docMk/>
          <pc:sldMk cId="303723525" sldId="305"/>
        </pc:sldMkLst>
        <pc:spChg chg="mod">
          <ac:chgData name="TAN Mei Yi [Harrisdale Senior High School]" userId="f9f029c9-d743-4d60-9f2c-e74bdec1ab07" providerId="ADAL" clId="{B400698A-0626-41AC-BE53-F57D5A41F51A}" dt="2023-03-08T01:14:53.328" v="791" actId="21"/>
          <ac:spMkLst>
            <pc:docMk/>
            <pc:sldMk cId="303723525" sldId="305"/>
            <ac:spMk id="3" creationId="{00000000-0000-0000-0000-000000000000}"/>
          </ac:spMkLst>
        </pc:spChg>
        <pc:spChg chg="mod">
          <ac:chgData name="TAN Mei Yi [Harrisdale Senior High School]" userId="f9f029c9-d743-4d60-9f2c-e74bdec1ab07" providerId="ADAL" clId="{B400698A-0626-41AC-BE53-F57D5A41F51A}" dt="2023-03-08T01:15:49.650" v="803" actId="20577"/>
          <ac:spMkLst>
            <pc:docMk/>
            <pc:sldMk cId="303723525" sldId="305"/>
            <ac:spMk id="5" creationId="{8E309016-DF12-571E-4F4A-4BCDDD1A038F}"/>
          </ac:spMkLst>
        </pc:spChg>
        <pc:spChg chg="del">
          <ac:chgData name="TAN Mei Yi [Harrisdale Senior High School]" userId="f9f029c9-d743-4d60-9f2c-e74bdec1ab07" providerId="ADAL" clId="{B400698A-0626-41AC-BE53-F57D5A41F51A}" dt="2023-03-08T01:15:53.958" v="804" actId="478"/>
          <ac:spMkLst>
            <pc:docMk/>
            <pc:sldMk cId="303723525" sldId="305"/>
            <ac:spMk id="6" creationId="{CB22D91F-8FAB-8EB5-C708-4AD5CEB74837}"/>
          </ac:spMkLst>
        </pc:spChg>
        <pc:spChg chg="del">
          <ac:chgData name="TAN Mei Yi [Harrisdale Senior High School]" userId="f9f029c9-d743-4d60-9f2c-e74bdec1ab07" providerId="ADAL" clId="{B400698A-0626-41AC-BE53-F57D5A41F51A}" dt="2023-03-08T01:15:53.958" v="804" actId="478"/>
          <ac:spMkLst>
            <pc:docMk/>
            <pc:sldMk cId="303723525" sldId="305"/>
            <ac:spMk id="7" creationId="{8FB1460D-0999-8C85-3BB4-2E7240B7A0B2}"/>
          </ac:spMkLst>
        </pc:spChg>
        <pc:spChg chg="add mod">
          <ac:chgData name="TAN Mei Yi [Harrisdale Senior High School]" userId="f9f029c9-d743-4d60-9f2c-e74bdec1ab07" providerId="ADAL" clId="{B400698A-0626-41AC-BE53-F57D5A41F51A}" dt="2023-03-08T01:21:55.532" v="858" actId="1076"/>
          <ac:spMkLst>
            <pc:docMk/>
            <pc:sldMk cId="303723525" sldId="305"/>
            <ac:spMk id="9" creationId="{47A2F0E3-23A5-89C3-D007-FE56E5EA91AA}"/>
          </ac:spMkLst>
        </pc:spChg>
        <pc:spChg chg="add mod">
          <ac:chgData name="TAN Mei Yi [Harrisdale Senior High School]" userId="f9f029c9-d743-4d60-9f2c-e74bdec1ab07" providerId="ADAL" clId="{B400698A-0626-41AC-BE53-F57D5A41F51A}" dt="2023-03-08T01:22:13.527" v="865"/>
          <ac:spMkLst>
            <pc:docMk/>
            <pc:sldMk cId="303723525" sldId="305"/>
            <ac:spMk id="10" creationId="{821B2385-E95D-AAB5-47F1-B6148D02EB28}"/>
          </ac:spMkLst>
        </pc:spChg>
        <pc:spChg chg="add mod">
          <ac:chgData name="TAN Mei Yi [Harrisdale Senior High School]" userId="f9f029c9-d743-4d60-9f2c-e74bdec1ab07" providerId="ADAL" clId="{B400698A-0626-41AC-BE53-F57D5A41F51A}" dt="2023-03-08T01:26:07.288" v="1046" actId="404"/>
          <ac:spMkLst>
            <pc:docMk/>
            <pc:sldMk cId="303723525" sldId="305"/>
            <ac:spMk id="11" creationId="{77AB2929-EA1C-EB6C-B4A1-304F64588570}"/>
          </ac:spMkLst>
        </pc:spChg>
        <pc:spChg chg="add mod">
          <ac:chgData name="TAN Mei Yi [Harrisdale Senior High School]" userId="f9f029c9-d743-4d60-9f2c-e74bdec1ab07" providerId="ADAL" clId="{B400698A-0626-41AC-BE53-F57D5A41F51A}" dt="2023-03-08T01:22:46.850" v="878"/>
          <ac:spMkLst>
            <pc:docMk/>
            <pc:sldMk cId="303723525" sldId="305"/>
            <ac:spMk id="12" creationId="{FE76D975-8271-33FB-7F0C-FBACDA493420}"/>
          </ac:spMkLst>
        </pc:spChg>
        <pc:spChg chg="add mod">
          <ac:chgData name="TAN Mei Yi [Harrisdale Senior High School]" userId="f9f029c9-d743-4d60-9f2c-e74bdec1ab07" providerId="ADAL" clId="{B400698A-0626-41AC-BE53-F57D5A41F51A}" dt="2023-03-08T01:23:09.715" v="883" actId="20577"/>
          <ac:spMkLst>
            <pc:docMk/>
            <pc:sldMk cId="303723525" sldId="305"/>
            <ac:spMk id="13" creationId="{334E7374-9707-EA45-4079-791C52E70225}"/>
          </ac:spMkLst>
        </pc:spChg>
        <pc:spChg chg="add mod">
          <ac:chgData name="TAN Mei Yi [Harrisdale Senior High School]" userId="f9f029c9-d743-4d60-9f2c-e74bdec1ab07" providerId="ADAL" clId="{B400698A-0626-41AC-BE53-F57D5A41F51A}" dt="2023-03-08T01:23:28.234" v="926" actId="20577"/>
          <ac:spMkLst>
            <pc:docMk/>
            <pc:sldMk cId="303723525" sldId="305"/>
            <ac:spMk id="15" creationId="{6D66F685-C9CC-AE35-3C30-A7495A18AD27}"/>
          </ac:spMkLst>
        </pc:spChg>
        <pc:picChg chg="add mod">
          <ac:chgData name="TAN Mei Yi [Harrisdale Senior High School]" userId="f9f029c9-d743-4d60-9f2c-e74bdec1ab07" providerId="ADAL" clId="{B400698A-0626-41AC-BE53-F57D5A41F51A}" dt="2023-03-08T01:15:09.682" v="795" actId="1076"/>
          <ac:picMkLst>
            <pc:docMk/>
            <pc:sldMk cId="303723525" sldId="305"/>
            <ac:picMk id="2" creationId="{86E84630-3040-205A-52A8-4F4306C06DFA}"/>
          </ac:picMkLst>
        </pc:picChg>
        <pc:inkChg chg="add mod">
          <ac:chgData name="TAN Mei Yi [Harrisdale Senior High School]" userId="f9f029c9-d743-4d60-9f2c-e74bdec1ab07" providerId="ADAL" clId="{B400698A-0626-41AC-BE53-F57D5A41F51A}" dt="2023-03-08T01:15:09.682" v="795" actId="1076"/>
          <ac:inkMkLst>
            <pc:docMk/>
            <pc:sldMk cId="303723525" sldId="305"/>
            <ac:inkMk id="4" creationId="{123B3EFD-51DD-5CD0-88A9-2850B4E4ABDD}"/>
          </ac:inkMkLst>
        </pc:inkChg>
        <pc:inkChg chg="add mod">
          <ac:chgData name="TAN Mei Yi [Harrisdale Senior High School]" userId="f9f029c9-d743-4d60-9f2c-e74bdec1ab07" providerId="ADAL" clId="{B400698A-0626-41AC-BE53-F57D5A41F51A}" dt="2023-03-08T01:15:09.682" v="795" actId="1076"/>
          <ac:inkMkLst>
            <pc:docMk/>
            <pc:sldMk cId="303723525" sldId="305"/>
            <ac:inkMk id="8" creationId="{120C7324-F1F5-2FF2-CD89-005EC888D3D3}"/>
          </ac:inkMkLst>
        </pc:inkChg>
      </pc:sldChg>
      <pc:sldChg chg="add del">
        <pc:chgData name="TAN Mei Yi [Harrisdale Senior High School]" userId="f9f029c9-d743-4d60-9f2c-e74bdec1ab07" providerId="ADAL" clId="{B400698A-0626-41AC-BE53-F57D5A41F51A}" dt="2023-03-08T00:30:37.087" v="592"/>
        <pc:sldMkLst>
          <pc:docMk/>
          <pc:sldMk cId="3160062723" sldId="305"/>
        </pc:sldMkLst>
      </pc:sldChg>
      <pc:sldChg chg="add del">
        <pc:chgData name="TAN Mei Yi [Harrisdale Senior High School]" userId="f9f029c9-d743-4d60-9f2c-e74bdec1ab07" providerId="ADAL" clId="{B400698A-0626-41AC-BE53-F57D5A41F51A}" dt="2023-03-08T00:30:31.191" v="589"/>
        <pc:sldMkLst>
          <pc:docMk/>
          <pc:sldMk cId="4033466801" sldId="305"/>
        </pc:sldMkLst>
      </pc:sldChg>
      <pc:sldChg chg="delSp modSp add mod delAnim modAnim">
        <pc:chgData name="TAN Mei Yi [Harrisdale Senior High School]" userId="f9f029c9-d743-4d60-9f2c-e74bdec1ab07" providerId="ADAL" clId="{B400698A-0626-41AC-BE53-F57D5A41F51A}" dt="2023-03-08T01:25:34.344" v="1042"/>
        <pc:sldMkLst>
          <pc:docMk/>
          <pc:sldMk cId="364039144" sldId="306"/>
        </pc:sldMkLst>
        <pc:spChg chg="mod">
          <ac:chgData name="TAN Mei Yi [Harrisdale Senior High School]" userId="f9f029c9-d743-4d60-9f2c-e74bdec1ab07" providerId="ADAL" clId="{B400698A-0626-41AC-BE53-F57D5A41F51A}" dt="2023-03-08T01:24:54.696" v="1029" actId="1076"/>
          <ac:spMkLst>
            <pc:docMk/>
            <pc:sldMk cId="364039144" sldId="306"/>
            <ac:spMk id="2" creationId="{7574097C-A463-A774-A5E1-BD1F2F567B82}"/>
          </ac:spMkLst>
        </pc:spChg>
        <pc:spChg chg="mod">
          <ac:chgData name="TAN Mei Yi [Harrisdale Senior High School]" userId="f9f029c9-d743-4d60-9f2c-e74bdec1ab07" providerId="ADAL" clId="{B400698A-0626-41AC-BE53-F57D5A41F51A}" dt="2023-03-08T01:25:26.395" v="1039" actId="20577"/>
          <ac:spMkLst>
            <pc:docMk/>
            <pc:sldMk cId="364039144" sldId="306"/>
            <ac:spMk id="3" creationId="{00000000-0000-0000-0000-000000000000}"/>
          </ac:spMkLst>
        </pc:spChg>
        <pc:spChg chg="mod">
          <ac:chgData name="TAN Mei Yi [Harrisdale Senior High School]" userId="f9f029c9-d743-4d60-9f2c-e74bdec1ab07" providerId="ADAL" clId="{B400698A-0626-41AC-BE53-F57D5A41F51A}" dt="2023-03-08T01:24:16.230" v="947" actId="20577"/>
          <ac:spMkLst>
            <pc:docMk/>
            <pc:sldMk cId="364039144" sldId="306"/>
            <ac:spMk id="6" creationId="{B6565F03-6FB8-4B77-A798-2B2E2399B980}"/>
          </ac:spMkLst>
        </pc:spChg>
        <pc:spChg chg="del">
          <ac:chgData name="TAN Mei Yi [Harrisdale Senior High School]" userId="f9f029c9-d743-4d60-9f2c-e74bdec1ab07" providerId="ADAL" clId="{B400698A-0626-41AC-BE53-F57D5A41F51A}" dt="2023-03-08T01:24:58.353" v="1030" actId="478"/>
          <ac:spMkLst>
            <pc:docMk/>
            <pc:sldMk cId="364039144" sldId="306"/>
            <ac:spMk id="7" creationId="{C0CFE431-4D39-00E1-3346-0C89618F1811}"/>
          </ac:spMkLst>
        </pc:spChg>
        <pc:spChg chg="del">
          <ac:chgData name="TAN Mei Yi [Harrisdale Senior High School]" userId="f9f029c9-d743-4d60-9f2c-e74bdec1ab07" providerId="ADAL" clId="{B400698A-0626-41AC-BE53-F57D5A41F51A}" dt="2023-03-08T01:24:58.353" v="1030" actId="478"/>
          <ac:spMkLst>
            <pc:docMk/>
            <pc:sldMk cId="364039144" sldId="306"/>
            <ac:spMk id="8" creationId="{9A254071-A53C-723A-52FF-BC53A3E9B16F}"/>
          </ac:spMkLst>
        </pc:spChg>
        <pc:spChg chg="del">
          <ac:chgData name="TAN Mei Yi [Harrisdale Senior High School]" userId="f9f029c9-d743-4d60-9f2c-e74bdec1ab07" providerId="ADAL" clId="{B400698A-0626-41AC-BE53-F57D5A41F51A}" dt="2023-03-08T01:24:58.353" v="1030" actId="478"/>
          <ac:spMkLst>
            <pc:docMk/>
            <pc:sldMk cId="364039144" sldId="306"/>
            <ac:spMk id="11" creationId="{6F38DC4F-A839-2892-8F4D-8EF75AAAE7F6}"/>
          </ac:spMkLst>
        </pc:spChg>
        <pc:spChg chg="del">
          <ac:chgData name="TAN Mei Yi [Harrisdale Senior High School]" userId="f9f029c9-d743-4d60-9f2c-e74bdec1ab07" providerId="ADAL" clId="{B400698A-0626-41AC-BE53-F57D5A41F51A}" dt="2023-03-08T01:24:58.353" v="1030" actId="478"/>
          <ac:spMkLst>
            <pc:docMk/>
            <pc:sldMk cId="364039144" sldId="306"/>
            <ac:spMk id="15" creationId="{AE81815A-3DD4-6248-3921-7D817EDC9F0D}"/>
          </ac:spMkLst>
        </pc:spChg>
        <pc:spChg chg="del">
          <ac:chgData name="TAN Mei Yi [Harrisdale Senior High School]" userId="f9f029c9-d743-4d60-9f2c-e74bdec1ab07" providerId="ADAL" clId="{B400698A-0626-41AC-BE53-F57D5A41F51A}" dt="2023-03-08T01:25:00.467" v="1031" actId="478"/>
          <ac:spMkLst>
            <pc:docMk/>
            <pc:sldMk cId="364039144" sldId="306"/>
            <ac:spMk id="16" creationId="{0120B82A-D05C-5F96-B135-6C0C11613FF6}"/>
          </ac:spMkLst>
        </pc:spChg>
        <pc:picChg chg="mod">
          <ac:chgData name="TAN Mei Yi [Harrisdale Senior High School]" userId="f9f029c9-d743-4d60-9f2c-e74bdec1ab07" providerId="ADAL" clId="{B400698A-0626-41AC-BE53-F57D5A41F51A}" dt="2023-03-08T01:25:28.963" v="1040" actId="1076"/>
          <ac:picMkLst>
            <pc:docMk/>
            <pc:sldMk cId="364039144" sldId="306"/>
            <ac:picMk id="10" creationId="{9E6DAC2A-3E90-C2CE-031D-1DD891EE3693}"/>
          </ac:picMkLst>
        </pc:picChg>
        <pc:picChg chg="mod">
          <ac:chgData name="TAN Mei Yi [Harrisdale Senior High School]" userId="f9f029c9-d743-4d60-9f2c-e74bdec1ab07" providerId="ADAL" clId="{B400698A-0626-41AC-BE53-F57D5A41F51A}" dt="2023-03-08T01:25:30.663" v="1041" actId="1076"/>
          <ac:picMkLst>
            <pc:docMk/>
            <pc:sldMk cId="364039144" sldId="306"/>
            <ac:picMk id="14" creationId="{8F78FDAC-5280-CD62-14B5-AE35512866C0}"/>
          </ac:picMkLst>
        </pc:picChg>
        <pc:inkChg chg="del">
          <ac:chgData name="TAN Mei Yi [Harrisdale Senior High School]" userId="f9f029c9-d743-4d60-9f2c-e74bdec1ab07" providerId="ADAL" clId="{B400698A-0626-41AC-BE53-F57D5A41F51A}" dt="2023-03-08T01:25:00.467" v="1031" actId="478"/>
          <ac:inkMkLst>
            <pc:docMk/>
            <pc:sldMk cId="364039144" sldId="306"/>
            <ac:inkMk id="12" creationId="{3A857308-F66A-27F4-BF26-FC0C26460EC9}"/>
          </ac:inkMkLst>
        </pc:inkChg>
      </pc:sldChg>
      <pc:sldChg chg="add del">
        <pc:chgData name="TAN Mei Yi [Harrisdale Senior High School]" userId="f9f029c9-d743-4d60-9f2c-e74bdec1ab07" providerId="ADAL" clId="{B400698A-0626-41AC-BE53-F57D5A41F51A}" dt="2023-03-08T01:26:38.218" v="1052"/>
        <pc:sldMkLst>
          <pc:docMk/>
          <pc:sldMk cId="1684438259" sldId="307"/>
        </pc:sldMkLst>
      </pc:sldChg>
    </pc:docChg>
  </pc:docChgLst>
  <pc:docChgLst>
    <pc:chgData name="TAN Mei Yi [Harrisdale Senior High School]" userId="f9f029c9-d743-4d60-9f2c-e74bdec1ab07" providerId="ADAL" clId="{BE748641-BAA5-4CB8-8601-C052C5788043}"/>
    <pc:docChg chg="undo custSel addSld delSld modSld sldOrd">
      <pc:chgData name="TAN Mei Yi [Harrisdale Senior High School]" userId="f9f029c9-d743-4d60-9f2c-e74bdec1ab07" providerId="ADAL" clId="{BE748641-BAA5-4CB8-8601-C052C5788043}" dt="2023-03-03T07:03:59.411" v="2017" actId="478"/>
      <pc:docMkLst>
        <pc:docMk/>
      </pc:docMkLst>
      <pc:sldChg chg="del">
        <pc:chgData name="TAN Mei Yi [Harrisdale Senior High School]" userId="f9f029c9-d743-4d60-9f2c-e74bdec1ab07" providerId="ADAL" clId="{BE748641-BAA5-4CB8-8601-C052C5788043}" dt="2023-03-03T05:19:45.108" v="556" actId="47"/>
        <pc:sldMkLst>
          <pc:docMk/>
          <pc:sldMk cId="498437388" sldId="257"/>
        </pc:sldMkLst>
      </pc:sldChg>
      <pc:sldChg chg="modSp add mod modAnim">
        <pc:chgData name="TAN Mei Yi [Harrisdale Senior High School]" userId="f9f029c9-d743-4d60-9f2c-e74bdec1ab07" providerId="ADAL" clId="{BE748641-BAA5-4CB8-8601-C052C5788043}" dt="2023-03-03T06:20:48.343" v="781"/>
        <pc:sldMkLst>
          <pc:docMk/>
          <pc:sldMk cId="2683791084" sldId="257"/>
        </pc:sldMkLst>
        <pc:spChg chg="mod">
          <ac:chgData name="TAN Mei Yi [Harrisdale Senior High School]" userId="f9f029c9-d743-4d60-9f2c-e74bdec1ab07" providerId="ADAL" clId="{BE748641-BAA5-4CB8-8601-C052C5788043}" dt="2023-03-03T06:17:28.521" v="688" actId="207"/>
          <ac:spMkLst>
            <pc:docMk/>
            <pc:sldMk cId="2683791084" sldId="257"/>
            <ac:spMk id="4" creationId="{31D30712-712B-4F92-85E7-51B41F00BB14}"/>
          </ac:spMkLst>
        </pc:spChg>
        <pc:spChg chg="mod">
          <ac:chgData name="TAN Mei Yi [Harrisdale Senior High School]" userId="f9f029c9-d743-4d60-9f2c-e74bdec1ab07" providerId="ADAL" clId="{BE748641-BAA5-4CB8-8601-C052C5788043}" dt="2023-03-03T06:20:37.927" v="779" actId="20577"/>
          <ac:spMkLst>
            <pc:docMk/>
            <pc:sldMk cId="2683791084" sldId="257"/>
            <ac:spMk id="5" creationId="{A4EE16BA-D5F8-4249-A953-D8329C1F6C5E}"/>
          </ac:spMkLst>
        </pc:spChg>
      </pc:sldChg>
      <pc:sldChg chg="del">
        <pc:chgData name="TAN Mei Yi [Harrisdale Senior High School]" userId="f9f029c9-d743-4d60-9f2c-e74bdec1ab07" providerId="ADAL" clId="{BE748641-BAA5-4CB8-8601-C052C5788043}" dt="2023-03-03T05:34:25.593" v="623" actId="47"/>
        <pc:sldMkLst>
          <pc:docMk/>
          <pc:sldMk cId="1287056237" sldId="258"/>
        </pc:sldMkLst>
      </pc:sldChg>
      <pc:sldChg chg="del">
        <pc:chgData name="TAN Mei Yi [Harrisdale Senior High School]" userId="f9f029c9-d743-4d60-9f2c-e74bdec1ab07" providerId="ADAL" clId="{BE748641-BAA5-4CB8-8601-C052C5788043}" dt="2023-03-03T05:34:25.593" v="623" actId="47"/>
        <pc:sldMkLst>
          <pc:docMk/>
          <pc:sldMk cId="2596987110" sldId="259"/>
        </pc:sldMkLst>
      </pc:sldChg>
      <pc:sldChg chg="modSp add mod modAnim">
        <pc:chgData name="TAN Mei Yi [Harrisdale Senior High School]" userId="f9f029c9-d743-4d60-9f2c-e74bdec1ab07" providerId="ADAL" clId="{BE748641-BAA5-4CB8-8601-C052C5788043}" dt="2023-03-03T06:22:32.542" v="876"/>
        <pc:sldMkLst>
          <pc:docMk/>
          <pc:sldMk cId="3019389779" sldId="260"/>
        </pc:sldMkLst>
        <pc:spChg chg="mod">
          <ac:chgData name="TAN Mei Yi [Harrisdale Senior High School]" userId="f9f029c9-d743-4d60-9f2c-e74bdec1ab07" providerId="ADAL" clId="{BE748641-BAA5-4CB8-8601-C052C5788043}" dt="2023-03-03T05:38:22.273" v="680" actId="207"/>
          <ac:spMkLst>
            <pc:docMk/>
            <pc:sldMk cId="3019389779" sldId="260"/>
            <ac:spMk id="2" creationId="{011ADC07-7E03-4442-92D0-B985FB5A546F}"/>
          </ac:spMkLst>
        </pc:spChg>
        <pc:spChg chg="mod">
          <ac:chgData name="TAN Mei Yi [Harrisdale Senior High School]" userId="f9f029c9-d743-4d60-9f2c-e74bdec1ab07" providerId="ADAL" clId="{BE748641-BAA5-4CB8-8601-C052C5788043}" dt="2023-03-03T05:36:52.483" v="676" actId="207"/>
          <ac:spMkLst>
            <pc:docMk/>
            <pc:sldMk cId="3019389779" sldId="260"/>
            <ac:spMk id="4" creationId="{31D30712-712B-4F92-85E7-51B41F00BB14}"/>
          </ac:spMkLst>
        </pc:spChg>
        <pc:spChg chg="mod">
          <ac:chgData name="TAN Mei Yi [Harrisdale Senior High School]" userId="f9f029c9-d743-4d60-9f2c-e74bdec1ab07" providerId="ADAL" clId="{BE748641-BAA5-4CB8-8601-C052C5788043}" dt="2023-03-03T06:21:58.660" v="872" actId="113"/>
          <ac:spMkLst>
            <pc:docMk/>
            <pc:sldMk cId="3019389779" sldId="260"/>
            <ac:spMk id="5" creationId="{A4EE16BA-D5F8-4249-A953-D8329C1F6C5E}"/>
          </ac:spMkLst>
        </pc:spChg>
      </pc:sldChg>
      <pc:sldChg chg="addSp delSp modSp add mod ord delAnim modAnim">
        <pc:chgData name="TAN Mei Yi [Harrisdale Senior High School]" userId="f9f029c9-d743-4d60-9f2c-e74bdec1ab07" providerId="ADAL" clId="{BE748641-BAA5-4CB8-8601-C052C5788043}" dt="2023-03-03T06:57:14.350" v="1803" actId="208"/>
        <pc:sldMkLst>
          <pc:docMk/>
          <pc:sldMk cId="4102982934" sldId="261"/>
        </pc:sldMkLst>
        <pc:spChg chg="add mod">
          <ac:chgData name="TAN Mei Yi [Harrisdale Senior High School]" userId="f9f029c9-d743-4d60-9f2c-e74bdec1ab07" providerId="ADAL" clId="{BE748641-BAA5-4CB8-8601-C052C5788043}" dt="2023-03-03T06:22:58.497" v="878"/>
          <ac:spMkLst>
            <pc:docMk/>
            <pc:sldMk cId="4102982934" sldId="261"/>
            <ac:spMk id="2" creationId="{A592BBB8-D7DA-F8E7-37CD-C2975CFCD701}"/>
          </ac:spMkLst>
        </pc:spChg>
        <pc:spChg chg="del">
          <ac:chgData name="TAN Mei Yi [Harrisdale Senior High School]" userId="f9f029c9-d743-4d60-9f2c-e74bdec1ab07" providerId="ADAL" clId="{BE748641-BAA5-4CB8-8601-C052C5788043}" dt="2023-03-03T06:22:57.884" v="877" actId="478"/>
          <ac:spMkLst>
            <pc:docMk/>
            <pc:sldMk cId="4102982934" sldId="261"/>
            <ac:spMk id="4" creationId="{6A67D272-4638-433F-A8A5-0A6E4F813415}"/>
          </ac:spMkLst>
        </pc:spChg>
        <pc:spChg chg="mod">
          <ac:chgData name="TAN Mei Yi [Harrisdale Senior High School]" userId="f9f029c9-d743-4d60-9f2c-e74bdec1ab07" providerId="ADAL" clId="{BE748641-BAA5-4CB8-8601-C052C5788043}" dt="2023-03-03T06:53:45.308" v="1680" actId="20577"/>
          <ac:spMkLst>
            <pc:docMk/>
            <pc:sldMk cId="4102982934" sldId="261"/>
            <ac:spMk id="5" creationId="{1154E4D5-B37F-4F3B-B0F6-FD4FE3A75340}"/>
          </ac:spMkLst>
        </pc:spChg>
        <pc:spChg chg="add mod">
          <ac:chgData name="TAN Mei Yi [Harrisdale Senior High School]" userId="f9f029c9-d743-4d60-9f2c-e74bdec1ab07" providerId="ADAL" clId="{BE748641-BAA5-4CB8-8601-C052C5788043}" dt="2023-03-03T06:54:11.305" v="1700" actId="20577"/>
          <ac:spMkLst>
            <pc:docMk/>
            <pc:sldMk cId="4102982934" sldId="261"/>
            <ac:spMk id="6" creationId="{EC1F42E5-5EDA-6B39-F1C1-1756BAE665BD}"/>
          </ac:spMkLst>
        </pc:spChg>
        <pc:spChg chg="add mod">
          <ac:chgData name="TAN Mei Yi [Harrisdale Senior High School]" userId="f9f029c9-d743-4d60-9f2c-e74bdec1ab07" providerId="ADAL" clId="{BE748641-BAA5-4CB8-8601-C052C5788043}" dt="2023-03-03T06:54:28.195" v="1710" actId="20577"/>
          <ac:spMkLst>
            <pc:docMk/>
            <pc:sldMk cId="4102982934" sldId="261"/>
            <ac:spMk id="8" creationId="{FDA6258B-43A7-CB54-90C1-33A016C700BB}"/>
          </ac:spMkLst>
        </pc:spChg>
        <pc:spChg chg="add mod">
          <ac:chgData name="TAN Mei Yi [Harrisdale Senior High School]" userId="f9f029c9-d743-4d60-9f2c-e74bdec1ab07" providerId="ADAL" clId="{BE748641-BAA5-4CB8-8601-C052C5788043}" dt="2023-03-03T06:54:32.109" v="1715" actId="20577"/>
          <ac:spMkLst>
            <pc:docMk/>
            <pc:sldMk cId="4102982934" sldId="261"/>
            <ac:spMk id="9" creationId="{24E9F92C-0DEC-9181-1286-453FC1757E4F}"/>
          </ac:spMkLst>
        </pc:spChg>
        <pc:spChg chg="add del mod">
          <ac:chgData name="TAN Mei Yi [Harrisdale Senior High School]" userId="f9f029c9-d743-4d60-9f2c-e74bdec1ab07" providerId="ADAL" clId="{BE748641-BAA5-4CB8-8601-C052C5788043}" dt="2023-03-03T06:54:49.428" v="1716" actId="478"/>
          <ac:spMkLst>
            <pc:docMk/>
            <pc:sldMk cId="4102982934" sldId="261"/>
            <ac:spMk id="10" creationId="{3C0A84C8-9E87-A4ED-ADCF-6E13E1459A91}"/>
          </ac:spMkLst>
        </pc:spChg>
        <pc:spChg chg="add del mod">
          <ac:chgData name="TAN Mei Yi [Harrisdale Senior High School]" userId="f9f029c9-d743-4d60-9f2c-e74bdec1ab07" providerId="ADAL" clId="{BE748641-BAA5-4CB8-8601-C052C5788043}" dt="2023-03-03T06:54:49.428" v="1716" actId="478"/>
          <ac:spMkLst>
            <pc:docMk/>
            <pc:sldMk cId="4102982934" sldId="261"/>
            <ac:spMk id="11" creationId="{3A0D3ED7-8616-EEA6-ADD1-41600BF25A4B}"/>
          </ac:spMkLst>
        </pc:spChg>
        <pc:spChg chg="add del mod">
          <ac:chgData name="TAN Mei Yi [Harrisdale Senior High School]" userId="f9f029c9-d743-4d60-9f2c-e74bdec1ab07" providerId="ADAL" clId="{BE748641-BAA5-4CB8-8601-C052C5788043}" dt="2023-03-03T06:54:49.428" v="1716" actId="478"/>
          <ac:spMkLst>
            <pc:docMk/>
            <pc:sldMk cId="4102982934" sldId="261"/>
            <ac:spMk id="12" creationId="{271A1215-195F-CD48-FDE2-3478A6C7E2D8}"/>
          </ac:spMkLst>
        </pc:spChg>
        <pc:spChg chg="add del mod">
          <ac:chgData name="TAN Mei Yi [Harrisdale Senior High School]" userId="f9f029c9-d743-4d60-9f2c-e74bdec1ab07" providerId="ADAL" clId="{BE748641-BAA5-4CB8-8601-C052C5788043}" dt="2023-03-03T06:54:49.428" v="1716" actId="478"/>
          <ac:spMkLst>
            <pc:docMk/>
            <pc:sldMk cId="4102982934" sldId="261"/>
            <ac:spMk id="13" creationId="{E206D80D-B313-D04A-6C7C-DA47105B32D3}"/>
          </ac:spMkLst>
        </pc:spChg>
        <pc:spChg chg="add del mod">
          <ac:chgData name="TAN Mei Yi [Harrisdale Senior High School]" userId="f9f029c9-d743-4d60-9f2c-e74bdec1ab07" providerId="ADAL" clId="{BE748641-BAA5-4CB8-8601-C052C5788043}" dt="2023-03-03T06:54:53.551" v="1718" actId="478"/>
          <ac:spMkLst>
            <pc:docMk/>
            <pc:sldMk cId="4102982934" sldId="261"/>
            <ac:spMk id="14" creationId="{468CCFC3-4CEC-A61F-49DA-289E31A4D82C}"/>
          </ac:spMkLst>
        </pc:spChg>
        <pc:spChg chg="add del mod">
          <ac:chgData name="TAN Mei Yi [Harrisdale Senior High School]" userId="f9f029c9-d743-4d60-9f2c-e74bdec1ab07" providerId="ADAL" clId="{BE748641-BAA5-4CB8-8601-C052C5788043}" dt="2023-03-03T06:54:53.551" v="1718" actId="478"/>
          <ac:spMkLst>
            <pc:docMk/>
            <pc:sldMk cId="4102982934" sldId="261"/>
            <ac:spMk id="15" creationId="{68D1D9DB-146F-1972-18CC-584056DD1CCA}"/>
          </ac:spMkLst>
        </pc:spChg>
        <pc:spChg chg="add del mod">
          <ac:chgData name="TAN Mei Yi [Harrisdale Senior High School]" userId="f9f029c9-d743-4d60-9f2c-e74bdec1ab07" providerId="ADAL" clId="{BE748641-BAA5-4CB8-8601-C052C5788043}" dt="2023-03-03T06:54:53.551" v="1718" actId="478"/>
          <ac:spMkLst>
            <pc:docMk/>
            <pc:sldMk cId="4102982934" sldId="261"/>
            <ac:spMk id="16" creationId="{70091E4A-41BF-1BFF-0874-BD47D6AE42E5}"/>
          </ac:spMkLst>
        </pc:spChg>
        <pc:spChg chg="add mod">
          <ac:chgData name="TAN Mei Yi [Harrisdale Senior High School]" userId="f9f029c9-d743-4d60-9f2c-e74bdec1ab07" providerId="ADAL" clId="{BE748641-BAA5-4CB8-8601-C052C5788043}" dt="2023-03-03T06:55:11.945" v="1730" actId="6549"/>
          <ac:spMkLst>
            <pc:docMk/>
            <pc:sldMk cId="4102982934" sldId="261"/>
            <ac:spMk id="19" creationId="{6D7E9BBE-C91A-CA09-A361-4DC337B3B45D}"/>
          </ac:spMkLst>
        </pc:spChg>
        <pc:spChg chg="add mod">
          <ac:chgData name="TAN Mei Yi [Harrisdale Senior High School]" userId="f9f029c9-d743-4d60-9f2c-e74bdec1ab07" providerId="ADAL" clId="{BE748641-BAA5-4CB8-8601-C052C5788043}" dt="2023-03-03T06:55:19.066" v="1735" actId="20577"/>
          <ac:spMkLst>
            <pc:docMk/>
            <pc:sldMk cId="4102982934" sldId="261"/>
            <ac:spMk id="20" creationId="{F86DFC78-36DB-23D9-F086-4334A3F9EE77}"/>
          </ac:spMkLst>
        </pc:spChg>
        <pc:spChg chg="add mod">
          <ac:chgData name="TAN Mei Yi [Harrisdale Senior High School]" userId="f9f029c9-d743-4d60-9f2c-e74bdec1ab07" providerId="ADAL" clId="{BE748641-BAA5-4CB8-8601-C052C5788043}" dt="2023-03-03T06:55:29.529" v="1740" actId="1076"/>
          <ac:spMkLst>
            <pc:docMk/>
            <pc:sldMk cId="4102982934" sldId="261"/>
            <ac:spMk id="21" creationId="{060C941B-1619-AB79-369A-0BD7C3100C26}"/>
          </ac:spMkLst>
        </pc:spChg>
        <pc:spChg chg="add del mod">
          <ac:chgData name="TAN Mei Yi [Harrisdale Senior High School]" userId="f9f029c9-d743-4d60-9f2c-e74bdec1ab07" providerId="ADAL" clId="{BE748641-BAA5-4CB8-8601-C052C5788043}" dt="2023-03-03T06:55:29.930" v="1741"/>
          <ac:spMkLst>
            <pc:docMk/>
            <pc:sldMk cId="4102982934" sldId="261"/>
            <ac:spMk id="22" creationId="{5F2DE378-23D3-BCA4-8C9E-274A57C5C6CC}"/>
          </ac:spMkLst>
        </pc:spChg>
        <pc:spChg chg="add mod">
          <ac:chgData name="TAN Mei Yi [Harrisdale Senior High School]" userId="f9f029c9-d743-4d60-9f2c-e74bdec1ab07" providerId="ADAL" clId="{BE748641-BAA5-4CB8-8601-C052C5788043}" dt="2023-03-03T06:55:41.247" v="1765" actId="1076"/>
          <ac:spMkLst>
            <pc:docMk/>
            <pc:sldMk cId="4102982934" sldId="261"/>
            <ac:spMk id="23" creationId="{43DFA4B6-0405-04DE-1C8C-54542F58C2A8}"/>
          </ac:spMkLst>
        </pc:spChg>
        <pc:spChg chg="add mod">
          <ac:chgData name="TAN Mei Yi [Harrisdale Senior High School]" userId="f9f029c9-d743-4d60-9f2c-e74bdec1ab07" providerId="ADAL" clId="{BE748641-BAA5-4CB8-8601-C052C5788043}" dt="2023-03-03T06:56:26.111" v="1780" actId="1076"/>
          <ac:spMkLst>
            <pc:docMk/>
            <pc:sldMk cId="4102982934" sldId="261"/>
            <ac:spMk id="24" creationId="{C5711A5E-C7F3-4AEF-3548-A10C5BC25D65}"/>
          </ac:spMkLst>
        </pc:spChg>
        <pc:spChg chg="add mod">
          <ac:chgData name="TAN Mei Yi [Harrisdale Senior High School]" userId="f9f029c9-d743-4d60-9f2c-e74bdec1ab07" providerId="ADAL" clId="{BE748641-BAA5-4CB8-8601-C052C5788043}" dt="2023-03-03T06:57:14.350" v="1803" actId="208"/>
          <ac:spMkLst>
            <pc:docMk/>
            <pc:sldMk cId="4102982934" sldId="261"/>
            <ac:spMk id="25" creationId="{191C3613-1DE3-5D30-C567-36DC5296B021}"/>
          </ac:spMkLst>
        </pc:spChg>
        <pc:picChg chg="add del mod">
          <ac:chgData name="TAN Mei Yi [Harrisdale Senior High School]" userId="f9f029c9-d743-4d60-9f2c-e74bdec1ab07" providerId="ADAL" clId="{BE748641-BAA5-4CB8-8601-C052C5788043}" dt="2023-03-03T06:56:45.681" v="1787" actId="478"/>
          <ac:picMkLst>
            <pc:docMk/>
            <pc:sldMk cId="4102982934" sldId="261"/>
            <ac:picMk id="18" creationId="{3ECBBA9F-4431-C74C-5582-62FA0BA35D46}"/>
          </ac:picMkLst>
        </pc:picChg>
      </pc:sldChg>
      <pc:sldChg chg="add del">
        <pc:chgData name="TAN Mei Yi [Harrisdale Senior High School]" userId="f9f029c9-d743-4d60-9f2c-e74bdec1ab07" providerId="ADAL" clId="{BE748641-BAA5-4CB8-8601-C052C5788043}" dt="2023-03-03T06:25:22.891" v="949" actId="47"/>
        <pc:sldMkLst>
          <pc:docMk/>
          <pc:sldMk cId="506509586" sldId="262"/>
        </pc:sldMkLst>
      </pc:sldChg>
      <pc:sldChg chg="addSp modSp add del mod modAnim">
        <pc:chgData name="TAN Mei Yi [Harrisdale Senior High School]" userId="f9f029c9-d743-4d60-9f2c-e74bdec1ab07" providerId="ADAL" clId="{BE748641-BAA5-4CB8-8601-C052C5788043}" dt="2023-03-03T05:22:48.364" v="612" actId="47"/>
        <pc:sldMkLst>
          <pc:docMk/>
          <pc:sldMk cId="2762199914" sldId="263"/>
        </pc:sldMkLst>
        <pc:spChg chg="add mod">
          <ac:chgData name="TAN Mei Yi [Harrisdale Senior High School]" userId="f9f029c9-d743-4d60-9f2c-e74bdec1ab07" providerId="ADAL" clId="{BE748641-BAA5-4CB8-8601-C052C5788043}" dt="2023-03-03T05:20:50.938" v="591" actId="1076"/>
          <ac:spMkLst>
            <pc:docMk/>
            <pc:sldMk cId="2762199914" sldId="263"/>
            <ac:spMk id="3" creationId="{7E8C084C-9460-2926-8E40-8993BA996B6C}"/>
          </ac:spMkLst>
        </pc:spChg>
        <pc:spChg chg="mod">
          <ac:chgData name="TAN Mei Yi [Harrisdale Senior High School]" userId="f9f029c9-d743-4d60-9f2c-e74bdec1ab07" providerId="ADAL" clId="{BE748641-BAA5-4CB8-8601-C052C5788043}" dt="2023-03-03T05:20:01.412" v="576" actId="20577"/>
          <ac:spMkLst>
            <pc:docMk/>
            <pc:sldMk cId="2762199914" sldId="263"/>
            <ac:spMk id="4" creationId="{034BE949-EDF7-4E0F-AF8E-55EB860A102C}"/>
          </ac:spMkLst>
        </pc:spChg>
        <pc:spChg chg="mod">
          <ac:chgData name="TAN Mei Yi [Harrisdale Senior High School]" userId="f9f029c9-d743-4d60-9f2c-e74bdec1ab07" providerId="ADAL" clId="{BE748641-BAA5-4CB8-8601-C052C5788043}" dt="2023-03-03T05:20:44.896" v="588" actId="404"/>
          <ac:spMkLst>
            <pc:docMk/>
            <pc:sldMk cId="2762199914" sldId="263"/>
            <ac:spMk id="5" creationId="{2F5E7AC3-6291-484A-8EAC-57BC20CE88AF}"/>
          </ac:spMkLst>
        </pc:spChg>
        <pc:spChg chg="add mod">
          <ac:chgData name="TAN Mei Yi [Harrisdale Senior High School]" userId="f9f029c9-d743-4d60-9f2c-e74bdec1ab07" providerId="ADAL" clId="{BE748641-BAA5-4CB8-8601-C052C5788043}" dt="2023-03-03T05:21:11.631" v="601" actId="20577"/>
          <ac:spMkLst>
            <pc:docMk/>
            <pc:sldMk cId="2762199914" sldId="263"/>
            <ac:spMk id="6" creationId="{8C4A6E8A-5637-2ADC-1E3B-ADF305A17449}"/>
          </ac:spMkLst>
        </pc:spChg>
        <pc:spChg chg="add mod">
          <ac:chgData name="TAN Mei Yi [Harrisdale Senior High School]" userId="f9f029c9-d743-4d60-9f2c-e74bdec1ab07" providerId="ADAL" clId="{BE748641-BAA5-4CB8-8601-C052C5788043}" dt="2023-03-03T05:21:21.573" v="606" actId="1076"/>
          <ac:spMkLst>
            <pc:docMk/>
            <pc:sldMk cId="2762199914" sldId="263"/>
            <ac:spMk id="7" creationId="{35C4202F-F4A2-E6F1-CA70-0976E108571C}"/>
          </ac:spMkLst>
        </pc:spChg>
        <pc:spChg chg="add mod">
          <ac:chgData name="TAN Mei Yi [Harrisdale Senior High School]" userId="f9f029c9-d743-4d60-9f2c-e74bdec1ab07" providerId="ADAL" clId="{BE748641-BAA5-4CB8-8601-C052C5788043}" dt="2023-03-03T05:22:24.070" v="611" actId="1076"/>
          <ac:spMkLst>
            <pc:docMk/>
            <pc:sldMk cId="2762199914" sldId="263"/>
            <ac:spMk id="9" creationId="{80F99C7B-3BBC-B1C0-6C4F-58E507D187F5}"/>
          </ac:spMkLst>
        </pc:spChg>
      </pc:sldChg>
      <pc:sldChg chg="add del">
        <pc:chgData name="TAN Mei Yi [Harrisdale Senior High School]" userId="f9f029c9-d743-4d60-9f2c-e74bdec1ab07" providerId="ADAL" clId="{BE748641-BAA5-4CB8-8601-C052C5788043}" dt="2023-03-03T06:27:17.624" v="998" actId="47"/>
        <pc:sldMkLst>
          <pc:docMk/>
          <pc:sldMk cId="2981033719" sldId="263"/>
        </pc:sldMkLst>
      </pc:sldChg>
      <pc:sldChg chg="add del">
        <pc:chgData name="TAN Mei Yi [Harrisdale Senior High School]" userId="f9f029c9-d743-4d60-9f2c-e74bdec1ab07" providerId="ADAL" clId="{BE748641-BAA5-4CB8-8601-C052C5788043}" dt="2023-03-03T06:28:46.189" v="1034" actId="47"/>
        <pc:sldMkLst>
          <pc:docMk/>
          <pc:sldMk cId="499626216" sldId="264"/>
        </pc:sldMkLst>
      </pc:sldChg>
      <pc:sldChg chg="del">
        <pc:chgData name="TAN Mei Yi [Harrisdale Senior High School]" userId="f9f029c9-d743-4d60-9f2c-e74bdec1ab07" providerId="ADAL" clId="{BE748641-BAA5-4CB8-8601-C052C5788043}" dt="2023-03-03T05:22:16.364" v="609" actId="47"/>
        <pc:sldMkLst>
          <pc:docMk/>
          <pc:sldMk cId="1587665728" sldId="264"/>
        </pc:sldMkLst>
      </pc:sldChg>
      <pc:sldChg chg="modSp add del mod">
        <pc:chgData name="TAN Mei Yi [Harrisdale Senior High School]" userId="f9f029c9-d743-4d60-9f2c-e74bdec1ab07" providerId="ADAL" clId="{BE748641-BAA5-4CB8-8601-C052C5788043}" dt="2023-03-03T05:22:50.410" v="613" actId="47"/>
        <pc:sldMkLst>
          <pc:docMk/>
          <pc:sldMk cId="3017441701" sldId="265"/>
        </pc:sldMkLst>
        <pc:spChg chg="mod">
          <ac:chgData name="TAN Mei Yi [Harrisdale Senior High School]" userId="f9f029c9-d743-4d60-9f2c-e74bdec1ab07" providerId="ADAL" clId="{BE748641-BAA5-4CB8-8601-C052C5788043}" dt="2023-03-03T05:06:36.578" v="277" actId="207"/>
          <ac:spMkLst>
            <pc:docMk/>
            <pc:sldMk cId="3017441701" sldId="265"/>
            <ac:spMk id="4" creationId="{034BE949-EDF7-4E0F-AF8E-55EB860A102C}"/>
          </ac:spMkLst>
        </pc:spChg>
      </pc:sldChg>
      <pc:sldChg chg="del">
        <pc:chgData name="TAN Mei Yi [Harrisdale Senior High School]" userId="f9f029c9-d743-4d60-9f2c-e74bdec1ab07" providerId="ADAL" clId="{BE748641-BAA5-4CB8-8601-C052C5788043}" dt="2023-03-03T05:22:16.364" v="609" actId="47"/>
        <pc:sldMkLst>
          <pc:docMk/>
          <pc:sldMk cId="3795257015" sldId="266"/>
        </pc:sldMkLst>
      </pc:sldChg>
      <pc:sldChg chg="del">
        <pc:chgData name="TAN Mei Yi [Harrisdale Senior High School]" userId="f9f029c9-d743-4d60-9f2c-e74bdec1ab07" providerId="ADAL" clId="{BE748641-BAA5-4CB8-8601-C052C5788043}" dt="2023-03-03T05:22:06.087" v="608" actId="47"/>
        <pc:sldMkLst>
          <pc:docMk/>
          <pc:sldMk cId="537267911" sldId="267"/>
        </pc:sldMkLst>
      </pc:sldChg>
      <pc:sldChg chg="del">
        <pc:chgData name="TAN Mei Yi [Harrisdale Senior High School]" userId="f9f029c9-d743-4d60-9f2c-e74bdec1ab07" providerId="ADAL" clId="{BE748641-BAA5-4CB8-8601-C052C5788043}" dt="2023-03-03T05:22:06.087" v="608" actId="47"/>
        <pc:sldMkLst>
          <pc:docMk/>
          <pc:sldMk cId="3721086638" sldId="268"/>
        </pc:sldMkLst>
      </pc:sldChg>
      <pc:sldChg chg="del">
        <pc:chgData name="TAN Mei Yi [Harrisdale Senior High School]" userId="f9f029c9-d743-4d60-9f2c-e74bdec1ab07" providerId="ADAL" clId="{BE748641-BAA5-4CB8-8601-C052C5788043}" dt="2023-03-03T05:22:06.087" v="608" actId="47"/>
        <pc:sldMkLst>
          <pc:docMk/>
          <pc:sldMk cId="27099850" sldId="269"/>
        </pc:sldMkLst>
      </pc:sldChg>
      <pc:sldChg chg="del">
        <pc:chgData name="TAN Mei Yi [Harrisdale Senior High School]" userId="f9f029c9-d743-4d60-9f2c-e74bdec1ab07" providerId="ADAL" clId="{BE748641-BAA5-4CB8-8601-C052C5788043}" dt="2023-03-03T05:22:06.087" v="608" actId="47"/>
        <pc:sldMkLst>
          <pc:docMk/>
          <pc:sldMk cId="1719334996" sldId="271"/>
        </pc:sldMkLst>
      </pc:sldChg>
      <pc:sldChg chg="del">
        <pc:chgData name="TAN Mei Yi [Harrisdale Senior High School]" userId="f9f029c9-d743-4d60-9f2c-e74bdec1ab07" providerId="ADAL" clId="{BE748641-BAA5-4CB8-8601-C052C5788043}" dt="2023-03-03T05:22:06.087" v="608" actId="47"/>
        <pc:sldMkLst>
          <pc:docMk/>
          <pc:sldMk cId="1228451987" sldId="273"/>
        </pc:sldMkLst>
      </pc:sldChg>
      <pc:sldChg chg="del">
        <pc:chgData name="TAN Mei Yi [Harrisdale Senior High School]" userId="f9f029c9-d743-4d60-9f2c-e74bdec1ab07" providerId="ADAL" clId="{BE748641-BAA5-4CB8-8601-C052C5788043}" dt="2023-03-03T05:22:06.087" v="608" actId="47"/>
        <pc:sldMkLst>
          <pc:docMk/>
          <pc:sldMk cId="3414848802" sldId="275"/>
        </pc:sldMkLst>
      </pc:sldChg>
      <pc:sldChg chg="del">
        <pc:chgData name="TAN Mei Yi [Harrisdale Senior High School]" userId="f9f029c9-d743-4d60-9f2c-e74bdec1ab07" providerId="ADAL" clId="{BE748641-BAA5-4CB8-8601-C052C5788043}" dt="2023-03-03T05:22:06.087" v="608" actId="47"/>
        <pc:sldMkLst>
          <pc:docMk/>
          <pc:sldMk cId="3602860433" sldId="276"/>
        </pc:sldMkLst>
      </pc:sldChg>
      <pc:sldChg chg="del">
        <pc:chgData name="TAN Mei Yi [Harrisdale Senior High School]" userId="f9f029c9-d743-4d60-9f2c-e74bdec1ab07" providerId="ADAL" clId="{BE748641-BAA5-4CB8-8601-C052C5788043}" dt="2023-03-03T05:22:06.087" v="608" actId="47"/>
        <pc:sldMkLst>
          <pc:docMk/>
          <pc:sldMk cId="3789679443" sldId="277"/>
        </pc:sldMkLst>
      </pc:sldChg>
      <pc:sldChg chg="del">
        <pc:chgData name="TAN Mei Yi [Harrisdale Senior High School]" userId="f9f029c9-d743-4d60-9f2c-e74bdec1ab07" providerId="ADAL" clId="{BE748641-BAA5-4CB8-8601-C052C5788043}" dt="2023-03-03T05:22:06.087" v="608" actId="47"/>
        <pc:sldMkLst>
          <pc:docMk/>
          <pc:sldMk cId="1305348402" sldId="278"/>
        </pc:sldMkLst>
      </pc:sldChg>
      <pc:sldChg chg="del">
        <pc:chgData name="TAN Mei Yi [Harrisdale Senior High School]" userId="f9f029c9-d743-4d60-9f2c-e74bdec1ab07" providerId="ADAL" clId="{BE748641-BAA5-4CB8-8601-C052C5788043}" dt="2023-03-03T05:22:06.087" v="608" actId="47"/>
        <pc:sldMkLst>
          <pc:docMk/>
          <pc:sldMk cId="2421111004" sldId="282"/>
        </pc:sldMkLst>
      </pc:sldChg>
      <pc:sldChg chg="modSp mod">
        <pc:chgData name="TAN Mei Yi [Harrisdale Senior High School]" userId="f9f029c9-d743-4d60-9f2c-e74bdec1ab07" providerId="ADAL" clId="{BE748641-BAA5-4CB8-8601-C052C5788043}" dt="2023-03-03T05:36:12.171" v="671" actId="27636"/>
        <pc:sldMkLst>
          <pc:docMk/>
          <pc:sldMk cId="3000480193" sldId="288"/>
        </pc:sldMkLst>
        <pc:spChg chg="mod">
          <ac:chgData name="TAN Mei Yi [Harrisdale Senior High School]" userId="f9f029c9-d743-4d60-9f2c-e74bdec1ab07" providerId="ADAL" clId="{BE748641-BAA5-4CB8-8601-C052C5788043}" dt="2023-03-03T05:36:12.171" v="671" actId="27636"/>
          <ac:spMkLst>
            <pc:docMk/>
            <pc:sldMk cId="3000480193" sldId="288"/>
            <ac:spMk id="5" creationId="{00000000-0000-0000-0000-000000000000}"/>
          </ac:spMkLst>
        </pc:spChg>
      </pc:sldChg>
      <pc:sldChg chg="modSp mod">
        <pc:chgData name="TAN Mei Yi [Harrisdale Senior High School]" userId="f9f029c9-d743-4d60-9f2c-e74bdec1ab07" providerId="ADAL" clId="{BE748641-BAA5-4CB8-8601-C052C5788043}" dt="2023-03-03T05:01:36.019" v="257" actId="20577"/>
        <pc:sldMkLst>
          <pc:docMk/>
          <pc:sldMk cId="2226349418" sldId="292"/>
        </pc:sldMkLst>
        <pc:spChg chg="mod">
          <ac:chgData name="TAN Mei Yi [Harrisdale Senior High School]" userId="f9f029c9-d743-4d60-9f2c-e74bdec1ab07" providerId="ADAL" clId="{BE748641-BAA5-4CB8-8601-C052C5788043}" dt="2023-03-03T05:01:36.019" v="257" actId="20577"/>
          <ac:spMkLst>
            <pc:docMk/>
            <pc:sldMk cId="2226349418" sldId="292"/>
            <ac:spMk id="21" creationId="{8E7845BC-DC72-44E1-BABF-6AFB4DC3022D}"/>
          </ac:spMkLst>
        </pc:spChg>
        <pc:spChg chg="mod">
          <ac:chgData name="TAN Mei Yi [Harrisdale Senior High School]" userId="f9f029c9-d743-4d60-9f2c-e74bdec1ab07" providerId="ADAL" clId="{BE748641-BAA5-4CB8-8601-C052C5788043}" dt="2023-03-03T05:00:51.709" v="234" actId="20577"/>
          <ac:spMkLst>
            <pc:docMk/>
            <pc:sldMk cId="2226349418" sldId="292"/>
            <ac:spMk id="22" creationId="{046BE2BE-401B-43B6-9F59-E6AE635E14BD}"/>
          </ac:spMkLst>
        </pc:spChg>
        <pc:spChg chg="mod">
          <ac:chgData name="TAN Mei Yi [Harrisdale Senior High School]" userId="f9f029c9-d743-4d60-9f2c-e74bdec1ab07" providerId="ADAL" clId="{BE748641-BAA5-4CB8-8601-C052C5788043}" dt="2023-03-03T04:59:48.309" v="156" actId="1076"/>
          <ac:spMkLst>
            <pc:docMk/>
            <pc:sldMk cId="2226349418" sldId="292"/>
            <ac:spMk id="30" creationId="{2ADA7AF8-1FC9-4807-B4FF-6DF092ABA010}"/>
          </ac:spMkLst>
        </pc:spChg>
      </pc:sldChg>
      <pc:sldChg chg="del">
        <pc:chgData name="TAN Mei Yi [Harrisdale Senior High School]" userId="f9f029c9-d743-4d60-9f2c-e74bdec1ab07" providerId="ADAL" clId="{BE748641-BAA5-4CB8-8601-C052C5788043}" dt="2023-03-03T05:22:06.087" v="608" actId="47"/>
        <pc:sldMkLst>
          <pc:docMk/>
          <pc:sldMk cId="1402098820" sldId="293"/>
        </pc:sldMkLst>
      </pc:sldChg>
      <pc:sldChg chg="modSp add mod modAnim">
        <pc:chgData name="TAN Mei Yi [Harrisdale Senior High School]" userId="f9f029c9-d743-4d60-9f2c-e74bdec1ab07" providerId="ADAL" clId="{BE748641-BAA5-4CB8-8601-C052C5788043}" dt="2023-03-03T05:10:51.135" v="290"/>
        <pc:sldMkLst>
          <pc:docMk/>
          <pc:sldMk cId="2306695229" sldId="294"/>
        </pc:sldMkLst>
        <pc:spChg chg="mod">
          <ac:chgData name="TAN Mei Yi [Harrisdale Senior High School]" userId="f9f029c9-d743-4d60-9f2c-e74bdec1ab07" providerId="ADAL" clId="{BE748641-BAA5-4CB8-8601-C052C5788043}" dt="2023-03-03T05:10:40.310" v="288" actId="207"/>
          <ac:spMkLst>
            <pc:docMk/>
            <pc:sldMk cId="2306695229" sldId="294"/>
            <ac:spMk id="4" creationId="{7FED79FC-2CDB-4144-85D8-2AAFAAB54F62}"/>
          </ac:spMkLst>
        </pc:spChg>
        <pc:spChg chg="mod">
          <ac:chgData name="TAN Mei Yi [Harrisdale Senior High School]" userId="f9f029c9-d743-4d60-9f2c-e74bdec1ab07" providerId="ADAL" clId="{BE748641-BAA5-4CB8-8601-C052C5788043}" dt="2023-03-03T05:09:08.990" v="284" actId="207"/>
          <ac:spMkLst>
            <pc:docMk/>
            <pc:sldMk cId="2306695229" sldId="294"/>
            <ac:spMk id="5" creationId="{61B01C9B-9D22-4A64-9604-90EDFF737680}"/>
          </ac:spMkLst>
        </pc:spChg>
      </pc:sldChg>
      <pc:sldChg chg="addSp modSp add mod modAnim">
        <pc:chgData name="TAN Mei Yi [Harrisdale Senior High School]" userId="f9f029c9-d743-4d60-9f2c-e74bdec1ab07" providerId="ADAL" clId="{BE748641-BAA5-4CB8-8601-C052C5788043}" dt="2023-03-03T05:18:12.691" v="554" actId="207"/>
        <pc:sldMkLst>
          <pc:docMk/>
          <pc:sldMk cId="1941661573" sldId="295"/>
        </pc:sldMkLst>
        <pc:spChg chg="add mod">
          <ac:chgData name="TAN Mei Yi [Harrisdale Senior High School]" userId="f9f029c9-d743-4d60-9f2c-e74bdec1ab07" providerId="ADAL" clId="{BE748641-BAA5-4CB8-8601-C052C5788043}" dt="2023-03-03T05:13:27.841" v="362" actId="207"/>
          <ac:spMkLst>
            <pc:docMk/>
            <pc:sldMk cId="1941661573" sldId="295"/>
            <ac:spMk id="2" creationId="{4321536B-C668-1A21-E495-390986A5A864}"/>
          </ac:spMkLst>
        </pc:spChg>
        <pc:spChg chg="add mod">
          <ac:chgData name="TAN Mei Yi [Harrisdale Senior High School]" userId="f9f029c9-d743-4d60-9f2c-e74bdec1ab07" providerId="ADAL" clId="{BE748641-BAA5-4CB8-8601-C052C5788043}" dt="2023-03-03T05:13:27.841" v="362" actId="207"/>
          <ac:spMkLst>
            <pc:docMk/>
            <pc:sldMk cId="1941661573" sldId="295"/>
            <ac:spMk id="3" creationId="{DD2FC8A3-2349-992B-F8F4-EF1E6B4793D7}"/>
          </ac:spMkLst>
        </pc:spChg>
        <pc:spChg chg="mod">
          <ac:chgData name="TAN Mei Yi [Harrisdale Senior High School]" userId="f9f029c9-d743-4d60-9f2c-e74bdec1ab07" providerId="ADAL" clId="{BE748641-BAA5-4CB8-8601-C052C5788043}" dt="2023-03-03T05:11:02.735" v="305" actId="20577"/>
          <ac:spMkLst>
            <pc:docMk/>
            <pc:sldMk cId="1941661573" sldId="295"/>
            <ac:spMk id="4" creationId="{473A9B75-77D2-43F3-BC80-5B532B6317BB}"/>
          </ac:spMkLst>
        </pc:spChg>
        <pc:spChg chg="mod">
          <ac:chgData name="TAN Mei Yi [Harrisdale Senior High School]" userId="f9f029c9-d743-4d60-9f2c-e74bdec1ab07" providerId="ADAL" clId="{BE748641-BAA5-4CB8-8601-C052C5788043}" dt="2023-03-03T05:12:46.290" v="347" actId="14100"/>
          <ac:spMkLst>
            <pc:docMk/>
            <pc:sldMk cId="1941661573" sldId="295"/>
            <ac:spMk id="5" creationId="{4A2F2FD7-C7C4-4519-81DC-FB386E3E2427}"/>
          </ac:spMkLst>
        </pc:spChg>
        <pc:spChg chg="mod">
          <ac:chgData name="TAN Mei Yi [Harrisdale Senior High School]" userId="f9f029c9-d743-4d60-9f2c-e74bdec1ab07" providerId="ADAL" clId="{BE748641-BAA5-4CB8-8601-C052C5788043}" dt="2023-03-03T05:13:27.841" v="362" actId="207"/>
          <ac:spMkLst>
            <pc:docMk/>
            <pc:sldMk cId="1941661573" sldId="295"/>
            <ac:spMk id="6" creationId="{CA6ED532-339A-4640-9086-94C725EECA07}"/>
          </ac:spMkLst>
        </pc:spChg>
        <pc:spChg chg="add mod">
          <ac:chgData name="TAN Mei Yi [Harrisdale Senior High School]" userId="f9f029c9-d743-4d60-9f2c-e74bdec1ab07" providerId="ADAL" clId="{BE748641-BAA5-4CB8-8601-C052C5788043}" dt="2023-03-03T05:13:27.841" v="362" actId="207"/>
          <ac:spMkLst>
            <pc:docMk/>
            <pc:sldMk cId="1941661573" sldId="295"/>
            <ac:spMk id="7" creationId="{DE545977-54A1-3404-5E44-661583C6B90D}"/>
          </ac:spMkLst>
        </pc:spChg>
        <pc:spChg chg="add mod">
          <ac:chgData name="TAN Mei Yi [Harrisdale Senior High School]" userId="f9f029c9-d743-4d60-9f2c-e74bdec1ab07" providerId="ADAL" clId="{BE748641-BAA5-4CB8-8601-C052C5788043}" dt="2023-03-03T05:13:27.841" v="362" actId="207"/>
          <ac:spMkLst>
            <pc:docMk/>
            <pc:sldMk cId="1941661573" sldId="295"/>
            <ac:spMk id="8" creationId="{42F71555-C829-70D0-DC57-EA1EED61977F}"/>
          </ac:spMkLst>
        </pc:spChg>
        <pc:spChg chg="add mod">
          <ac:chgData name="TAN Mei Yi [Harrisdale Senior High School]" userId="f9f029c9-d743-4d60-9f2c-e74bdec1ab07" providerId="ADAL" clId="{BE748641-BAA5-4CB8-8601-C052C5788043}" dt="2023-03-03T05:16:05.243" v="524" actId="208"/>
          <ac:spMkLst>
            <pc:docMk/>
            <pc:sldMk cId="1941661573" sldId="295"/>
            <ac:spMk id="9" creationId="{F2FB7520-1471-F013-9F56-CD069C9E4409}"/>
          </ac:spMkLst>
        </pc:spChg>
        <pc:spChg chg="add mod">
          <ac:chgData name="TAN Mei Yi [Harrisdale Senior High School]" userId="f9f029c9-d743-4d60-9f2c-e74bdec1ab07" providerId="ADAL" clId="{BE748641-BAA5-4CB8-8601-C052C5788043}" dt="2023-03-03T05:17:12.163" v="541" actId="1076"/>
          <ac:spMkLst>
            <pc:docMk/>
            <pc:sldMk cId="1941661573" sldId="295"/>
            <ac:spMk id="10" creationId="{D0857F26-874C-E317-C687-37BC926D04A4}"/>
          </ac:spMkLst>
        </pc:spChg>
        <pc:spChg chg="add mod">
          <ac:chgData name="TAN Mei Yi [Harrisdale Senior High School]" userId="f9f029c9-d743-4d60-9f2c-e74bdec1ab07" providerId="ADAL" clId="{BE748641-BAA5-4CB8-8601-C052C5788043}" dt="2023-03-03T05:17:33.892" v="547" actId="20577"/>
          <ac:spMkLst>
            <pc:docMk/>
            <pc:sldMk cId="1941661573" sldId="295"/>
            <ac:spMk id="11" creationId="{4DFFCFCF-E58C-D232-BC03-5AC4A4A385FC}"/>
          </ac:spMkLst>
        </pc:spChg>
        <pc:spChg chg="add mod">
          <ac:chgData name="TAN Mei Yi [Harrisdale Senior High School]" userId="f9f029c9-d743-4d60-9f2c-e74bdec1ab07" providerId="ADAL" clId="{BE748641-BAA5-4CB8-8601-C052C5788043}" dt="2023-03-03T05:18:12.691" v="554" actId="207"/>
          <ac:spMkLst>
            <pc:docMk/>
            <pc:sldMk cId="1941661573" sldId="295"/>
            <ac:spMk id="12" creationId="{CEC5041B-D6CE-7038-B05F-1E7C0EBB757C}"/>
          </ac:spMkLst>
        </pc:spChg>
        <pc:spChg chg="add mod">
          <ac:chgData name="TAN Mei Yi [Harrisdale Senior High School]" userId="f9f029c9-d743-4d60-9f2c-e74bdec1ab07" providerId="ADAL" clId="{BE748641-BAA5-4CB8-8601-C052C5788043}" dt="2023-03-03T05:18:12.691" v="554" actId="207"/>
          <ac:spMkLst>
            <pc:docMk/>
            <pc:sldMk cId="1941661573" sldId="295"/>
            <ac:spMk id="13" creationId="{2A7CE27F-75A2-ED76-461D-86066867D7A6}"/>
          </ac:spMkLst>
        </pc:spChg>
        <pc:spChg chg="add mod">
          <ac:chgData name="TAN Mei Yi [Harrisdale Senior High School]" userId="f9f029c9-d743-4d60-9f2c-e74bdec1ab07" providerId="ADAL" clId="{BE748641-BAA5-4CB8-8601-C052C5788043}" dt="2023-03-03T05:18:12.691" v="554" actId="207"/>
          <ac:spMkLst>
            <pc:docMk/>
            <pc:sldMk cId="1941661573" sldId="295"/>
            <ac:spMk id="14" creationId="{1416E678-6943-FFDC-3B9D-40B919EE4513}"/>
          </ac:spMkLst>
        </pc:spChg>
      </pc:sldChg>
      <pc:sldChg chg="delSp modSp add del mod delAnim">
        <pc:chgData name="TAN Mei Yi [Harrisdale Senior High School]" userId="f9f029c9-d743-4d60-9f2c-e74bdec1ab07" providerId="ADAL" clId="{BE748641-BAA5-4CB8-8601-C052C5788043}" dt="2023-03-03T05:17:16.660" v="542" actId="47"/>
        <pc:sldMkLst>
          <pc:docMk/>
          <pc:sldMk cId="3628839859" sldId="296"/>
        </pc:sldMkLst>
        <pc:spChg chg="mod">
          <ac:chgData name="TAN Mei Yi [Harrisdale Senior High School]" userId="f9f029c9-d743-4d60-9f2c-e74bdec1ab07" providerId="ADAL" clId="{BE748641-BAA5-4CB8-8601-C052C5788043}" dt="2023-03-03T05:07:44.645" v="282" actId="207"/>
          <ac:spMkLst>
            <pc:docMk/>
            <pc:sldMk cId="3628839859" sldId="296"/>
            <ac:spMk id="4" creationId="{473A9B75-77D2-43F3-BC80-5B532B6317BB}"/>
          </ac:spMkLst>
        </pc:spChg>
        <pc:spChg chg="del">
          <ac:chgData name="TAN Mei Yi [Harrisdale Senior High School]" userId="f9f029c9-d743-4d60-9f2c-e74bdec1ab07" providerId="ADAL" clId="{BE748641-BAA5-4CB8-8601-C052C5788043}" dt="2023-03-03T05:13:14.686" v="356" actId="21"/>
          <ac:spMkLst>
            <pc:docMk/>
            <pc:sldMk cId="3628839859" sldId="296"/>
            <ac:spMk id="6" creationId="{D046FD09-4882-4E62-B1F5-C7607FF89FDB}"/>
          </ac:spMkLst>
        </pc:spChg>
        <pc:spChg chg="del">
          <ac:chgData name="TAN Mei Yi [Harrisdale Senior High School]" userId="f9f029c9-d743-4d60-9f2c-e74bdec1ab07" providerId="ADAL" clId="{BE748641-BAA5-4CB8-8601-C052C5788043}" dt="2023-03-03T05:13:14.686" v="356" actId="21"/>
          <ac:spMkLst>
            <pc:docMk/>
            <pc:sldMk cId="3628839859" sldId="296"/>
            <ac:spMk id="7" creationId="{7A0A472D-BFDB-4CFA-AE22-93BF154AD279}"/>
          </ac:spMkLst>
        </pc:spChg>
      </pc:sldChg>
      <pc:sldChg chg="modSp add del mod">
        <pc:chgData name="TAN Mei Yi [Harrisdale Senior High School]" userId="f9f029c9-d743-4d60-9f2c-e74bdec1ab07" providerId="ADAL" clId="{BE748641-BAA5-4CB8-8601-C052C5788043}" dt="2023-03-03T05:19:35.066" v="555" actId="47"/>
        <pc:sldMkLst>
          <pc:docMk/>
          <pc:sldMk cId="642305762" sldId="297"/>
        </pc:sldMkLst>
        <pc:spChg chg="mod">
          <ac:chgData name="TAN Mei Yi [Harrisdale Senior High School]" userId="f9f029c9-d743-4d60-9f2c-e74bdec1ab07" providerId="ADAL" clId="{BE748641-BAA5-4CB8-8601-C052C5788043}" dt="2023-03-03T05:07:39.041" v="281" actId="207"/>
          <ac:spMkLst>
            <pc:docMk/>
            <pc:sldMk cId="642305762" sldId="297"/>
            <ac:spMk id="4" creationId="{473A9B75-77D2-43F3-BC80-5B532B6317BB}"/>
          </ac:spMkLst>
        </pc:spChg>
      </pc:sldChg>
      <pc:sldChg chg="addSp delSp modSp add mod modAnim">
        <pc:chgData name="TAN Mei Yi [Harrisdale Senior High School]" userId="f9f029c9-d743-4d60-9f2c-e74bdec1ab07" providerId="ADAL" clId="{BE748641-BAA5-4CB8-8601-C052C5788043}" dt="2023-03-03T05:23:18.784" v="616" actId="164"/>
        <pc:sldMkLst>
          <pc:docMk/>
          <pc:sldMk cId="979343826" sldId="298"/>
        </pc:sldMkLst>
        <pc:spChg chg="add mod">
          <ac:chgData name="TAN Mei Yi [Harrisdale Senior High School]" userId="f9f029c9-d743-4d60-9f2c-e74bdec1ab07" providerId="ADAL" clId="{BE748641-BAA5-4CB8-8601-C052C5788043}" dt="2023-03-03T05:19:49.489" v="558"/>
          <ac:spMkLst>
            <pc:docMk/>
            <pc:sldMk cId="979343826" sldId="298"/>
            <ac:spMk id="2" creationId="{2D4FD632-3852-245A-9F15-1A41BE00A177}"/>
          </ac:spMkLst>
        </pc:spChg>
        <pc:spChg chg="del mod">
          <ac:chgData name="TAN Mei Yi [Harrisdale Senior High School]" userId="f9f029c9-d743-4d60-9f2c-e74bdec1ab07" providerId="ADAL" clId="{BE748641-BAA5-4CB8-8601-C052C5788043}" dt="2023-03-03T05:19:49.148" v="557" actId="478"/>
          <ac:spMkLst>
            <pc:docMk/>
            <pc:sldMk cId="979343826" sldId="298"/>
            <ac:spMk id="4" creationId="{473A9B75-77D2-43F3-BC80-5B532B6317BB}"/>
          </ac:spMkLst>
        </pc:spChg>
        <pc:grpChg chg="add mod">
          <ac:chgData name="TAN Mei Yi [Harrisdale Senior High School]" userId="f9f029c9-d743-4d60-9f2c-e74bdec1ab07" providerId="ADAL" clId="{BE748641-BAA5-4CB8-8601-C052C5788043}" dt="2023-03-03T05:23:10.796" v="615" actId="1076"/>
          <ac:grpSpMkLst>
            <pc:docMk/>
            <pc:sldMk cId="979343826" sldId="298"/>
            <ac:grpSpMk id="3" creationId="{8BBB19E8-FEEC-1D20-D81B-F6001DD6E804}"/>
          </ac:grpSpMkLst>
        </pc:grpChg>
        <pc:grpChg chg="add mod">
          <ac:chgData name="TAN Mei Yi [Harrisdale Senior High School]" userId="f9f029c9-d743-4d60-9f2c-e74bdec1ab07" providerId="ADAL" clId="{BE748641-BAA5-4CB8-8601-C052C5788043}" dt="2023-03-03T05:23:18.784" v="616" actId="164"/>
          <ac:grpSpMkLst>
            <pc:docMk/>
            <pc:sldMk cId="979343826" sldId="298"/>
            <ac:grpSpMk id="5" creationId="{D670073D-5EAD-60DA-6546-CE471F0ECC26}"/>
          </ac:grpSpMkLst>
        </pc:grpChg>
        <pc:grpChg chg="mod">
          <ac:chgData name="TAN Mei Yi [Harrisdale Senior High School]" userId="f9f029c9-d743-4d60-9f2c-e74bdec1ab07" providerId="ADAL" clId="{BE748641-BAA5-4CB8-8601-C052C5788043}" dt="2023-03-03T05:23:18.784" v="616" actId="164"/>
          <ac:grpSpMkLst>
            <pc:docMk/>
            <pc:sldMk cId="979343826" sldId="298"/>
            <ac:grpSpMk id="18" creationId="{B1C47286-6DC1-4875-BB9E-CA2B2D95501B}"/>
          </ac:grpSpMkLst>
        </pc:grpChg>
        <pc:grpChg chg="mod">
          <ac:chgData name="TAN Mei Yi [Harrisdale Senior High School]" userId="f9f029c9-d743-4d60-9f2c-e74bdec1ab07" providerId="ADAL" clId="{BE748641-BAA5-4CB8-8601-C052C5788043}" dt="2023-03-03T05:23:18.784" v="616" actId="164"/>
          <ac:grpSpMkLst>
            <pc:docMk/>
            <pc:sldMk cId="979343826" sldId="298"/>
            <ac:grpSpMk id="33" creationId="{41CDD9F4-B31D-49B4-8C61-A902CDD3B405}"/>
          </ac:grpSpMkLst>
        </pc:grpChg>
        <pc:grpChg chg="mod">
          <ac:chgData name="TAN Mei Yi [Harrisdale Senior High School]" userId="f9f029c9-d743-4d60-9f2c-e74bdec1ab07" providerId="ADAL" clId="{BE748641-BAA5-4CB8-8601-C052C5788043}" dt="2023-03-03T05:23:18.784" v="616" actId="164"/>
          <ac:grpSpMkLst>
            <pc:docMk/>
            <pc:sldMk cId="979343826" sldId="298"/>
            <ac:grpSpMk id="34" creationId="{DCE28069-B21F-452E-8021-593B83B6E8A2}"/>
          </ac:grpSpMkLst>
        </pc:grpChg>
        <pc:grpChg chg="mod">
          <ac:chgData name="TAN Mei Yi [Harrisdale Senior High School]" userId="f9f029c9-d743-4d60-9f2c-e74bdec1ab07" providerId="ADAL" clId="{BE748641-BAA5-4CB8-8601-C052C5788043}" dt="2023-03-03T05:23:18.784" v="616" actId="164"/>
          <ac:grpSpMkLst>
            <pc:docMk/>
            <pc:sldMk cId="979343826" sldId="298"/>
            <ac:grpSpMk id="37" creationId="{08DA28CA-7AC6-4B3E-AA03-645BD1FA2D7D}"/>
          </ac:grpSpMkLst>
        </pc:grpChg>
        <pc:grpChg chg="mod">
          <ac:chgData name="TAN Mei Yi [Harrisdale Senior High School]" userId="f9f029c9-d743-4d60-9f2c-e74bdec1ab07" providerId="ADAL" clId="{BE748641-BAA5-4CB8-8601-C052C5788043}" dt="2023-03-03T05:23:18.784" v="616" actId="164"/>
          <ac:grpSpMkLst>
            <pc:docMk/>
            <pc:sldMk cId="979343826" sldId="298"/>
            <ac:grpSpMk id="53" creationId="{39A79553-53C3-4F15-8016-30DB486F6FCA}"/>
          </ac:grpSpMkLst>
        </pc:grpChg>
        <pc:grpChg chg="mod">
          <ac:chgData name="TAN Mei Yi [Harrisdale Senior High School]" userId="f9f029c9-d743-4d60-9f2c-e74bdec1ab07" providerId="ADAL" clId="{BE748641-BAA5-4CB8-8601-C052C5788043}" dt="2023-03-03T05:23:18.784" v="616" actId="164"/>
          <ac:grpSpMkLst>
            <pc:docMk/>
            <pc:sldMk cId="979343826" sldId="298"/>
            <ac:grpSpMk id="61" creationId="{3C816DC9-A489-431D-B638-A5442B92A5E2}"/>
          </ac:grpSpMkLst>
        </pc:grpChg>
        <pc:grpChg chg="mod">
          <ac:chgData name="TAN Mei Yi [Harrisdale Senior High School]" userId="f9f029c9-d743-4d60-9f2c-e74bdec1ab07" providerId="ADAL" clId="{BE748641-BAA5-4CB8-8601-C052C5788043}" dt="2023-03-03T05:23:18.784" v="616" actId="164"/>
          <ac:grpSpMkLst>
            <pc:docMk/>
            <pc:sldMk cId="979343826" sldId="298"/>
            <ac:grpSpMk id="67" creationId="{D0C2F1F3-8B6D-4467-8F13-7107FA067585}"/>
          </ac:grpSpMkLst>
        </pc:grpChg>
        <pc:grpChg chg="mod">
          <ac:chgData name="TAN Mei Yi [Harrisdale Senior High School]" userId="f9f029c9-d743-4d60-9f2c-e74bdec1ab07" providerId="ADAL" clId="{BE748641-BAA5-4CB8-8601-C052C5788043}" dt="2023-03-03T05:23:18.784" v="616" actId="164"/>
          <ac:grpSpMkLst>
            <pc:docMk/>
            <pc:sldMk cId="979343826" sldId="298"/>
            <ac:grpSpMk id="68" creationId="{C3BE18B2-1E2A-433B-9376-969A3DC513E7}"/>
          </ac:grpSpMkLst>
        </pc:grpChg>
        <pc:grpChg chg="mod">
          <ac:chgData name="TAN Mei Yi [Harrisdale Senior High School]" userId="f9f029c9-d743-4d60-9f2c-e74bdec1ab07" providerId="ADAL" clId="{BE748641-BAA5-4CB8-8601-C052C5788043}" dt="2023-03-03T05:23:18.784" v="616" actId="164"/>
          <ac:grpSpMkLst>
            <pc:docMk/>
            <pc:sldMk cId="979343826" sldId="298"/>
            <ac:grpSpMk id="90" creationId="{E969C9D4-5B50-4FD4-9345-2309298958D9}"/>
          </ac:grpSpMkLst>
        </pc:grpChg>
        <pc:grpChg chg="mod">
          <ac:chgData name="TAN Mei Yi [Harrisdale Senior High School]" userId="f9f029c9-d743-4d60-9f2c-e74bdec1ab07" providerId="ADAL" clId="{BE748641-BAA5-4CB8-8601-C052C5788043}" dt="2023-03-03T05:23:18.784" v="616" actId="164"/>
          <ac:grpSpMkLst>
            <pc:docMk/>
            <pc:sldMk cId="979343826" sldId="298"/>
            <ac:grpSpMk id="91" creationId="{1733CD7F-71E9-4CF1-879F-3F46ABFB8D75}"/>
          </ac:grpSpMkLst>
        </pc:grpChg>
        <pc:grpChg chg="mod">
          <ac:chgData name="TAN Mei Yi [Harrisdale Senior High School]" userId="f9f029c9-d743-4d60-9f2c-e74bdec1ab07" providerId="ADAL" clId="{BE748641-BAA5-4CB8-8601-C052C5788043}" dt="2023-03-03T05:23:18.784" v="616" actId="164"/>
          <ac:grpSpMkLst>
            <pc:docMk/>
            <pc:sldMk cId="979343826" sldId="298"/>
            <ac:grpSpMk id="93" creationId="{79FC0830-45F8-4DCD-9A9B-10A577DFCEC6}"/>
          </ac:grpSpMkLst>
        </pc:grpChg>
        <pc:grpChg chg="mod">
          <ac:chgData name="TAN Mei Yi [Harrisdale Senior High School]" userId="f9f029c9-d743-4d60-9f2c-e74bdec1ab07" providerId="ADAL" clId="{BE748641-BAA5-4CB8-8601-C052C5788043}" dt="2023-03-03T05:23:18.784" v="616" actId="164"/>
          <ac:grpSpMkLst>
            <pc:docMk/>
            <pc:sldMk cId="979343826" sldId="298"/>
            <ac:grpSpMk id="94" creationId="{966E6964-CA04-4D01-8369-9FFC4C18AB01}"/>
          </ac:grpSpMkLst>
        </pc:grpChg>
        <pc:grpChg chg="mod">
          <ac:chgData name="TAN Mei Yi [Harrisdale Senior High School]" userId="f9f029c9-d743-4d60-9f2c-e74bdec1ab07" providerId="ADAL" clId="{BE748641-BAA5-4CB8-8601-C052C5788043}" dt="2023-03-03T05:23:18.784" v="616" actId="164"/>
          <ac:grpSpMkLst>
            <pc:docMk/>
            <pc:sldMk cId="979343826" sldId="298"/>
            <ac:grpSpMk id="102" creationId="{F7165FDD-9F97-435C-B613-767F9644DDE8}"/>
          </ac:grpSpMkLst>
        </pc:grpChg>
        <pc:grpChg chg="mod">
          <ac:chgData name="TAN Mei Yi [Harrisdale Senior High School]" userId="f9f029c9-d743-4d60-9f2c-e74bdec1ab07" providerId="ADAL" clId="{BE748641-BAA5-4CB8-8601-C052C5788043}" dt="2023-03-03T05:23:18.784" v="616" actId="164"/>
          <ac:grpSpMkLst>
            <pc:docMk/>
            <pc:sldMk cId="979343826" sldId="298"/>
            <ac:grpSpMk id="111" creationId="{ABEE3CB8-EECB-42E6-9CFE-3487DCAE603A}"/>
          </ac:grpSpMkLst>
        </pc:grpChg>
        <pc:grpChg chg="mod">
          <ac:chgData name="TAN Mei Yi [Harrisdale Senior High School]" userId="f9f029c9-d743-4d60-9f2c-e74bdec1ab07" providerId="ADAL" clId="{BE748641-BAA5-4CB8-8601-C052C5788043}" dt="2023-03-03T05:23:18.784" v="616" actId="164"/>
          <ac:grpSpMkLst>
            <pc:docMk/>
            <pc:sldMk cId="979343826" sldId="298"/>
            <ac:grpSpMk id="120" creationId="{5A8BFF12-49A4-494A-8A0B-6F429B700A8E}"/>
          </ac:grpSpMkLst>
        </pc:grpChg>
        <pc:grpChg chg="mod">
          <ac:chgData name="TAN Mei Yi [Harrisdale Senior High School]" userId="f9f029c9-d743-4d60-9f2c-e74bdec1ab07" providerId="ADAL" clId="{BE748641-BAA5-4CB8-8601-C052C5788043}" dt="2023-03-03T05:23:18.784" v="616" actId="164"/>
          <ac:grpSpMkLst>
            <pc:docMk/>
            <pc:sldMk cId="979343826" sldId="298"/>
            <ac:grpSpMk id="121" creationId="{140E5A30-F703-4815-AE81-A3BB192660E6}"/>
          </ac:grpSpMkLst>
        </pc:grpChg>
        <pc:grpChg chg="mod">
          <ac:chgData name="TAN Mei Yi [Harrisdale Senior High School]" userId="f9f029c9-d743-4d60-9f2c-e74bdec1ab07" providerId="ADAL" clId="{BE748641-BAA5-4CB8-8601-C052C5788043}" dt="2023-03-03T05:23:18.784" v="616" actId="164"/>
          <ac:grpSpMkLst>
            <pc:docMk/>
            <pc:sldMk cId="979343826" sldId="298"/>
            <ac:grpSpMk id="129" creationId="{9C88841E-CBFF-4D7F-83C8-33A43EAFF1D6}"/>
          </ac:grpSpMkLst>
        </pc:grpChg>
        <pc:grpChg chg="mod">
          <ac:chgData name="TAN Mei Yi [Harrisdale Senior High School]" userId="f9f029c9-d743-4d60-9f2c-e74bdec1ab07" providerId="ADAL" clId="{BE748641-BAA5-4CB8-8601-C052C5788043}" dt="2023-03-03T05:23:18.784" v="616" actId="164"/>
          <ac:grpSpMkLst>
            <pc:docMk/>
            <pc:sldMk cId="979343826" sldId="298"/>
            <ac:grpSpMk id="143" creationId="{BE3E1E83-81E6-46C7-B8F0-18C962AF0D82}"/>
          </ac:grpSpMkLst>
        </pc:grpChg>
        <pc:grpChg chg="mod">
          <ac:chgData name="TAN Mei Yi [Harrisdale Senior High School]" userId="f9f029c9-d743-4d60-9f2c-e74bdec1ab07" providerId="ADAL" clId="{BE748641-BAA5-4CB8-8601-C052C5788043}" dt="2023-03-03T05:23:18.784" v="616" actId="164"/>
          <ac:grpSpMkLst>
            <pc:docMk/>
            <pc:sldMk cId="979343826" sldId="298"/>
            <ac:grpSpMk id="144" creationId="{ADFDB8E0-FF23-4C0E-8F2F-EF4D5D13CF46}"/>
          </ac:grpSpMkLst>
        </pc:grpChg>
        <pc:grpChg chg="mod">
          <ac:chgData name="TAN Mei Yi [Harrisdale Senior High School]" userId="f9f029c9-d743-4d60-9f2c-e74bdec1ab07" providerId="ADAL" clId="{BE748641-BAA5-4CB8-8601-C052C5788043}" dt="2023-03-03T05:23:18.784" v="616" actId="164"/>
          <ac:grpSpMkLst>
            <pc:docMk/>
            <pc:sldMk cId="979343826" sldId="298"/>
            <ac:grpSpMk id="151" creationId="{DB9759C8-7244-4B29-88FA-1796D1C17F20}"/>
          </ac:grpSpMkLst>
        </pc:grpChg>
        <pc:grpChg chg="mod">
          <ac:chgData name="TAN Mei Yi [Harrisdale Senior High School]" userId="f9f029c9-d743-4d60-9f2c-e74bdec1ab07" providerId="ADAL" clId="{BE748641-BAA5-4CB8-8601-C052C5788043}" dt="2023-03-03T05:23:18.784" v="616" actId="164"/>
          <ac:grpSpMkLst>
            <pc:docMk/>
            <pc:sldMk cId="979343826" sldId="298"/>
            <ac:grpSpMk id="152" creationId="{DDC9DDD1-399A-4496-87E1-C05227843EA1}"/>
          </ac:grpSpMkLst>
        </pc:grpChg>
        <pc:grpChg chg="mod">
          <ac:chgData name="TAN Mei Yi [Harrisdale Senior High School]" userId="f9f029c9-d743-4d60-9f2c-e74bdec1ab07" providerId="ADAL" clId="{BE748641-BAA5-4CB8-8601-C052C5788043}" dt="2023-03-03T05:23:18.784" v="616" actId="164"/>
          <ac:grpSpMkLst>
            <pc:docMk/>
            <pc:sldMk cId="979343826" sldId="298"/>
            <ac:grpSpMk id="163" creationId="{FF2392FC-763C-421E-A521-72D472E33258}"/>
          </ac:grpSpMkLst>
        </pc:grpChg>
        <pc:grpChg chg="mod">
          <ac:chgData name="TAN Mei Yi [Harrisdale Senior High School]" userId="f9f029c9-d743-4d60-9f2c-e74bdec1ab07" providerId="ADAL" clId="{BE748641-BAA5-4CB8-8601-C052C5788043}" dt="2023-03-03T05:23:18.784" v="616" actId="164"/>
          <ac:grpSpMkLst>
            <pc:docMk/>
            <pc:sldMk cId="979343826" sldId="298"/>
            <ac:grpSpMk id="177" creationId="{34563134-3BE5-4DC9-AD8E-7E859C620D52}"/>
          </ac:grpSpMkLst>
        </pc:grpChg>
        <pc:grpChg chg="mod">
          <ac:chgData name="TAN Mei Yi [Harrisdale Senior High School]" userId="f9f029c9-d743-4d60-9f2c-e74bdec1ab07" providerId="ADAL" clId="{BE748641-BAA5-4CB8-8601-C052C5788043}" dt="2023-03-03T05:23:18.784" v="616" actId="164"/>
          <ac:grpSpMkLst>
            <pc:docMk/>
            <pc:sldMk cId="979343826" sldId="298"/>
            <ac:grpSpMk id="178" creationId="{39D40BC5-9D52-4D8C-8E84-74FC6B7CF1AD}"/>
          </ac:grpSpMkLst>
        </pc:grpChg>
        <pc:grpChg chg="mod">
          <ac:chgData name="TAN Mei Yi [Harrisdale Senior High School]" userId="f9f029c9-d743-4d60-9f2c-e74bdec1ab07" providerId="ADAL" clId="{BE748641-BAA5-4CB8-8601-C052C5788043}" dt="2023-03-03T05:23:18.784" v="616" actId="164"/>
          <ac:grpSpMkLst>
            <pc:docMk/>
            <pc:sldMk cId="979343826" sldId="298"/>
            <ac:grpSpMk id="179" creationId="{D2FE821C-98C4-46C1-8E37-D100E4A30206}"/>
          </ac:grpSpMkLst>
        </pc:grpChg>
        <pc:grpChg chg="mod">
          <ac:chgData name="TAN Mei Yi [Harrisdale Senior High School]" userId="f9f029c9-d743-4d60-9f2c-e74bdec1ab07" providerId="ADAL" clId="{BE748641-BAA5-4CB8-8601-C052C5788043}" dt="2023-03-03T05:23:18.784" v="616" actId="164"/>
          <ac:grpSpMkLst>
            <pc:docMk/>
            <pc:sldMk cId="979343826" sldId="298"/>
            <ac:grpSpMk id="180" creationId="{FB3398B4-6B79-4615-A3C4-BB65238D7AC8}"/>
          </ac:grpSpMkLst>
        </pc:grpChg>
        <pc:grpChg chg="mod">
          <ac:chgData name="TAN Mei Yi [Harrisdale Senior High School]" userId="f9f029c9-d743-4d60-9f2c-e74bdec1ab07" providerId="ADAL" clId="{BE748641-BAA5-4CB8-8601-C052C5788043}" dt="2023-03-03T05:23:18.784" v="616" actId="164"/>
          <ac:grpSpMkLst>
            <pc:docMk/>
            <pc:sldMk cId="979343826" sldId="298"/>
            <ac:grpSpMk id="202" creationId="{8D61830D-68CD-42FD-A621-574922C523EF}"/>
          </ac:grpSpMkLst>
        </pc:grpChg>
        <pc:grpChg chg="mod">
          <ac:chgData name="TAN Mei Yi [Harrisdale Senior High School]" userId="f9f029c9-d743-4d60-9f2c-e74bdec1ab07" providerId="ADAL" clId="{BE748641-BAA5-4CB8-8601-C052C5788043}" dt="2023-03-03T05:23:18.784" v="616" actId="164"/>
          <ac:grpSpMkLst>
            <pc:docMk/>
            <pc:sldMk cId="979343826" sldId="298"/>
            <ac:grpSpMk id="203" creationId="{E812928C-C8F5-43EF-B092-74CAEE1C8BD6}"/>
          </ac:grpSpMkLst>
        </pc:grpChg>
        <pc:grpChg chg="mod">
          <ac:chgData name="TAN Mei Yi [Harrisdale Senior High School]" userId="f9f029c9-d743-4d60-9f2c-e74bdec1ab07" providerId="ADAL" clId="{BE748641-BAA5-4CB8-8601-C052C5788043}" dt="2023-03-03T05:23:18.784" v="616" actId="164"/>
          <ac:grpSpMkLst>
            <pc:docMk/>
            <pc:sldMk cId="979343826" sldId="298"/>
            <ac:grpSpMk id="204" creationId="{95E393F2-3E0F-43D4-B7B4-3CC7C122C4C5}"/>
          </ac:grpSpMkLst>
        </pc:grpChg>
        <pc:grpChg chg="mod">
          <ac:chgData name="TAN Mei Yi [Harrisdale Senior High School]" userId="f9f029c9-d743-4d60-9f2c-e74bdec1ab07" providerId="ADAL" clId="{BE748641-BAA5-4CB8-8601-C052C5788043}" dt="2023-03-03T05:23:06.232" v="614" actId="164"/>
          <ac:grpSpMkLst>
            <pc:docMk/>
            <pc:sldMk cId="979343826" sldId="298"/>
            <ac:grpSpMk id="235" creationId="{A3280D2D-AD81-4945-A2F3-E4696F7E9DDE}"/>
          </ac:grpSpMkLst>
        </pc:grpChg>
        <pc:grpChg chg="mod">
          <ac:chgData name="TAN Mei Yi [Harrisdale Senior High School]" userId="f9f029c9-d743-4d60-9f2c-e74bdec1ab07" providerId="ADAL" clId="{BE748641-BAA5-4CB8-8601-C052C5788043}" dt="2023-03-03T05:23:06.232" v="614" actId="164"/>
          <ac:grpSpMkLst>
            <pc:docMk/>
            <pc:sldMk cId="979343826" sldId="298"/>
            <ac:grpSpMk id="236" creationId="{C7AF59D2-D1FC-41C0-AFCA-40387CF0ADD2}"/>
          </ac:grpSpMkLst>
        </pc:grpChg>
        <pc:grpChg chg="mod">
          <ac:chgData name="TAN Mei Yi [Harrisdale Senior High School]" userId="f9f029c9-d743-4d60-9f2c-e74bdec1ab07" providerId="ADAL" clId="{BE748641-BAA5-4CB8-8601-C052C5788043}" dt="2023-03-03T05:23:06.232" v="614" actId="164"/>
          <ac:grpSpMkLst>
            <pc:docMk/>
            <pc:sldMk cId="979343826" sldId="298"/>
            <ac:grpSpMk id="237" creationId="{BEDAF3E8-9F98-41B0-B94D-C0D4BB594E74}"/>
          </ac:grpSpMkLst>
        </pc:grpChg>
        <pc:grpChg chg="mod">
          <ac:chgData name="TAN Mei Yi [Harrisdale Senior High School]" userId="f9f029c9-d743-4d60-9f2c-e74bdec1ab07" providerId="ADAL" clId="{BE748641-BAA5-4CB8-8601-C052C5788043}" dt="2023-03-03T05:23:06.232" v="614" actId="164"/>
          <ac:grpSpMkLst>
            <pc:docMk/>
            <pc:sldMk cId="979343826" sldId="298"/>
            <ac:grpSpMk id="239" creationId="{92C657AF-E5CB-4744-A3F7-E0EB05AC6D51}"/>
          </ac:grpSpMkLst>
        </pc:grpChg>
        <pc:grpChg chg="mod">
          <ac:chgData name="TAN Mei Yi [Harrisdale Senior High School]" userId="f9f029c9-d743-4d60-9f2c-e74bdec1ab07" providerId="ADAL" clId="{BE748641-BAA5-4CB8-8601-C052C5788043}" dt="2023-03-03T05:23:06.232" v="614" actId="164"/>
          <ac:grpSpMkLst>
            <pc:docMk/>
            <pc:sldMk cId="979343826" sldId="298"/>
            <ac:grpSpMk id="240" creationId="{8FA2B956-BF13-4FF4-8BE4-44DDF95205CB}"/>
          </ac:grpSpMkLst>
        </pc:grpChg>
        <pc:grpChg chg="mod">
          <ac:chgData name="TAN Mei Yi [Harrisdale Senior High School]" userId="f9f029c9-d743-4d60-9f2c-e74bdec1ab07" providerId="ADAL" clId="{BE748641-BAA5-4CB8-8601-C052C5788043}" dt="2023-03-03T05:23:06.232" v="614" actId="164"/>
          <ac:grpSpMkLst>
            <pc:docMk/>
            <pc:sldMk cId="979343826" sldId="298"/>
            <ac:grpSpMk id="241" creationId="{76E5A6CF-9149-4854-A49F-EB26A5B0FC3C}"/>
          </ac:grpSpMkLst>
        </pc:grpChg>
        <pc:grpChg chg="mod">
          <ac:chgData name="TAN Mei Yi [Harrisdale Senior High School]" userId="f9f029c9-d743-4d60-9f2c-e74bdec1ab07" providerId="ADAL" clId="{BE748641-BAA5-4CB8-8601-C052C5788043}" dt="2023-03-03T05:23:06.232" v="614" actId="164"/>
          <ac:grpSpMkLst>
            <pc:docMk/>
            <pc:sldMk cId="979343826" sldId="298"/>
            <ac:grpSpMk id="258" creationId="{CA10A93F-ADBD-4B80-8111-559F7BC18A45}"/>
          </ac:grpSpMkLst>
        </pc:grpChg>
        <pc:grpChg chg="mod">
          <ac:chgData name="TAN Mei Yi [Harrisdale Senior High School]" userId="f9f029c9-d743-4d60-9f2c-e74bdec1ab07" providerId="ADAL" clId="{BE748641-BAA5-4CB8-8601-C052C5788043}" dt="2023-03-03T05:23:06.232" v="614" actId="164"/>
          <ac:grpSpMkLst>
            <pc:docMk/>
            <pc:sldMk cId="979343826" sldId="298"/>
            <ac:grpSpMk id="259" creationId="{E1E05D01-8673-44A9-9463-2EF992FB6DE6}"/>
          </ac:grpSpMkLst>
        </pc:grpChg>
        <pc:grpChg chg="mod">
          <ac:chgData name="TAN Mei Yi [Harrisdale Senior High School]" userId="f9f029c9-d743-4d60-9f2c-e74bdec1ab07" providerId="ADAL" clId="{BE748641-BAA5-4CB8-8601-C052C5788043}" dt="2023-03-03T05:23:06.232" v="614" actId="164"/>
          <ac:grpSpMkLst>
            <pc:docMk/>
            <pc:sldMk cId="979343826" sldId="298"/>
            <ac:grpSpMk id="260" creationId="{79F7BB5D-FA61-4475-925B-1CD99392B6D2}"/>
          </ac:grpSpMkLst>
        </pc:grpChg>
        <pc:grpChg chg="mod">
          <ac:chgData name="TAN Mei Yi [Harrisdale Senior High School]" userId="f9f029c9-d743-4d60-9f2c-e74bdec1ab07" providerId="ADAL" clId="{BE748641-BAA5-4CB8-8601-C052C5788043}" dt="2023-03-03T05:23:06.232" v="614" actId="164"/>
          <ac:grpSpMkLst>
            <pc:docMk/>
            <pc:sldMk cId="979343826" sldId="298"/>
            <ac:grpSpMk id="261" creationId="{EEE4F570-6A51-488D-848C-F31A8D120903}"/>
          </ac:grpSpMkLst>
        </pc:grpChg>
        <pc:inkChg chg="mod">
          <ac:chgData name="TAN Mei Yi [Harrisdale Senior High School]" userId="f9f029c9-d743-4d60-9f2c-e74bdec1ab07" providerId="ADAL" clId="{BE748641-BAA5-4CB8-8601-C052C5788043}" dt="2023-03-03T05:23:18.784" v="616" actId="164"/>
          <ac:inkMkLst>
            <pc:docMk/>
            <pc:sldMk cId="979343826" sldId="298"/>
            <ac:inkMk id="17" creationId="{D0DBB627-3BE2-4699-A7E6-05F575E2E84F}"/>
          </ac:inkMkLst>
        </pc:inkChg>
        <pc:inkChg chg="mod">
          <ac:chgData name="TAN Mei Yi [Harrisdale Senior High School]" userId="f9f029c9-d743-4d60-9f2c-e74bdec1ab07" providerId="ADAL" clId="{BE748641-BAA5-4CB8-8601-C052C5788043}" dt="2023-03-03T05:23:18.784" v="616" actId="164"/>
          <ac:inkMkLst>
            <pc:docMk/>
            <pc:sldMk cId="979343826" sldId="298"/>
            <ac:inkMk id="76" creationId="{C3034485-57E5-4C23-AF22-BCD584B76F0F}"/>
          </ac:inkMkLst>
        </pc:inkChg>
        <pc:inkChg chg="mod">
          <ac:chgData name="TAN Mei Yi [Harrisdale Senior High School]" userId="f9f029c9-d743-4d60-9f2c-e74bdec1ab07" providerId="ADAL" clId="{BE748641-BAA5-4CB8-8601-C052C5788043}" dt="2023-03-03T05:23:18.784" v="616" actId="164"/>
          <ac:inkMkLst>
            <pc:docMk/>
            <pc:sldMk cId="979343826" sldId="298"/>
            <ac:inkMk id="103" creationId="{F89503EA-CAE7-4ECA-9227-AACF03068EC0}"/>
          </ac:inkMkLst>
        </pc:inkChg>
        <pc:inkChg chg="mod">
          <ac:chgData name="TAN Mei Yi [Harrisdale Senior High School]" userId="f9f029c9-d743-4d60-9f2c-e74bdec1ab07" providerId="ADAL" clId="{BE748641-BAA5-4CB8-8601-C052C5788043}" dt="2023-03-03T05:23:18.784" v="616" actId="164"/>
          <ac:inkMkLst>
            <pc:docMk/>
            <pc:sldMk cId="979343826" sldId="298"/>
            <ac:inkMk id="104" creationId="{2EE15E36-0485-44FB-926C-88B68C5DDE6A}"/>
          </ac:inkMkLst>
        </pc:inkChg>
        <pc:inkChg chg="mod">
          <ac:chgData name="TAN Mei Yi [Harrisdale Senior High School]" userId="f9f029c9-d743-4d60-9f2c-e74bdec1ab07" providerId="ADAL" clId="{BE748641-BAA5-4CB8-8601-C052C5788043}" dt="2023-03-03T05:23:18.784" v="616" actId="164"/>
          <ac:inkMkLst>
            <pc:docMk/>
            <pc:sldMk cId="979343826" sldId="298"/>
            <ac:inkMk id="164" creationId="{AB47E7B1-2F8D-4995-A02E-63428BE57CD0}"/>
          </ac:inkMkLst>
        </pc:inkChg>
      </pc:sldChg>
      <pc:sldChg chg="addSp delSp modSp add mod delAnim modAnim">
        <pc:chgData name="TAN Mei Yi [Harrisdale Senior High School]" userId="f9f029c9-d743-4d60-9f2c-e74bdec1ab07" providerId="ADAL" clId="{BE748641-BAA5-4CB8-8601-C052C5788043}" dt="2023-03-03T06:49:30.350" v="1525" actId="478"/>
        <pc:sldMkLst>
          <pc:docMk/>
          <pc:sldMk cId="191237462" sldId="299"/>
        </pc:sldMkLst>
        <pc:spChg chg="del">
          <ac:chgData name="TAN Mei Yi [Harrisdale Senior High School]" userId="f9f029c9-d743-4d60-9f2c-e74bdec1ab07" providerId="ADAL" clId="{BE748641-BAA5-4CB8-8601-C052C5788043}" dt="2023-03-03T06:35:45.592" v="1051" actId="478"/>
          <ac:spMkLst>
            <pc:docMk/>
            <pc:sldMk cId="191237462" sldId="299"/>
            <ac:spMk id="4" creationId="{6A67D272-4638-433F-A8A5-0A6E4F813415}"/>
          </ac:spMkLst>
        </pc:spChg>
        <pc:spChg chg="del">
          <ac:chgData name="TAN Mei Yi [Harrisdale Senior High School]" userId="f9f029c9-d743-4d60-9f2c-e74bdec1ab07" providerId="ADAL" clId="{BE748641-BAA5-4CB8-8601-C052C5788043}" dt="2023-03-03T06:35:56.125" v="1054" actId="478"/>
          <ac:spMkLst>
            <pc:docMk/>
            <pc:sldMk cId="191237462" sldId="299"/>
            <ac:spMk id="5" creationId="{1154E4D5-B37F-4F3B-B0F6-FD4FE3A75340}"/>
          </ac:spMkLst>
        </pc:spChg>
        <pc:spChg chg="add mod">
          <ac:chgData name="TAN Mei Yi [Harrisdale Senior High School]" userId="f9f029c9-d743-4d60-9f2c-e74bdec1ab07" providerId="ADAL" clId="{BE748641-BAA5-4CB8-8601-C052C5788043}" dt="2023-03-03T06:35:46.164" v="1052"/>
          <ac:spMkLst>
            <pc:docMk/>
            <pc:sldMk cId="191237462" sldId="299"/>
            <ac:spMk id="8" creationId="{BFDCF061-FFF3-1C71-003E-AE504F7BC4A1}"/>
          </ac:spMkLst>
        </pc:spChg>
        <pc:spChg chg="add del mod">
          <ac:chgData name="TAN Mei Yi [Harrisdale Senior High School]" userId="f9f029c9-d743-4d60-9f2c-e74bdec1ab07" providerId="ADAL" clId="{BE748641-BAA5-4CB8-8601-C052C5788043}" dt="2023-03-03T06:35:59.162" v="1056" actId="478"/>
          <ac:spMkLst>
            <pc:docMk/>
            <pc:sldMk cId="191237462" sldId="299"/>
            <ac:spMk id="10" creationId="{D7A8DA82-E23D-9641-0812-37B0D4158BE7}"/>
          </ac:spMkLst>
        </pc:spChg>
        <pc:spChg chg="add mod">
          <ac:chgData name="TAN Mei Yi [Harrisdale Senior High School]" userId="f9f029c9-d743-4d60-9f2c-e74bdec1ab07" providerId="ADAL" clId="{BE748641-BAA5-4CB8-8601-C052C5788043}" dt="2023-03-03T06:43:30.863" v="1380" actId="20577"/>
          <ac:spMkLst>
            <pc:docMk/>
            <pc:sldMk cId="191237462" sldId="299"/>
            <ac:spMk id="11" creationId="{334B7D5A-837A-E048-E0AF-C08228EFFDF7}"/>
          </ac:spMkLst>
        </pc:spChg>
        <pc:spChg chg="add mod">
          <ac:chgData name="TAN Mei Yi [Harrisdale Senior High School]" userId="f9f029c9-d743-4d60-9f2c-e74bdec1ab07" providerId="ADAL" clId="{BE748641-BAA5-4CB8-8601-C052C5788043}" dt="2023-03-03T06:38:20.924" v="1207" actId="1076"/>
          <ac:spMkLst>
            <pc:docMk/>
            <pc:sldMk cId="191237462" sldId="299"/>
            <ac:spMk id="12" creationId="{AC781CDD-5C8E-911A-E477-B7BE95F2A7E4}"/>
          </ac:spMkLst>
        </pc:spChg>
        <pc:spChg chg="add del mod">
          <ac:chgData name="TAN Mei Yi [Harrisdale Senior High School]" userId="f9f029c9-d743-4d60-9f2c-e74bdec1ab07" providerId="ADAL" clId="{BE748641-BAA5-4CB8-8601-C052C5788043}" dt="2023-03-03T06:38:48.657" v="1228" actId="478"/>
          <ac:spMkLst>
            <pc:docMk/>
            <pc:sldMk cId="191237462" sldId="299"/>
            <ac:spMk id="13" creationId="{D686A7D4-EF9C-5181-F756-50625B561C7F}"/>
          </ac:spMkLst>
        </pc:spChg>
        <pc:spChg chg="add mod">
          <ac:chgData name="TAN Mei Yi [Harrisdale Senior High School]" userId="f9f029c9-d743-4d60-9f2c-e74bdec1ab07" providerId="ADAL" clId="{BE748641-BAA5-4CB8-8601-C052C5788043}" dt="2023-03-03T06:39:01.059" v="1233" actId="1076"/>
          <ac:spMkLst>
            <pc:docMk/>
            <pc:sldMk cId="191237462" sldId="299"/>
            <ac:spMk id="14" creationId="{AF025B58-784C-E75B-FC73-C7EF037C689D}"/>
          </ac:spMkLst>
        </pc:spChg>
        <pc:spChg chg="add mod">
          <ac:chgData name="TAN Mei Yi [Harrisdale Senior High School]" userId="f9f029c9-d743-4d60-9f2c-e74bdec1ab07" providerId="ADAL" clId="{BE748641-BAA5-4CB8-8601-C052C5788043}" dt="2023-03-03T06:39:48.901" v="1264" actId="1076"/>
          <ac:spMkLst>
            <pc:docMk/>
            <pc:sldMk cId="191237462" sldId="299"/>
            <ac:spMk id="15" creationId="{A47CA0B3-6BAC-2B9F-4FB3-AEF4811AA355}"/>
          </ac:spMkLst>
        </pc:spChg>
        <pc:spChg chg="add mod">
          <ac:chgData name="TAN Mei Yi [Harrisdale Senior High School]" userId="f9f029c9-d743-4d60-9f2c-e74bdec1ab07" providerId="ADAL" clId="{BE748641-BAA5-4CB8-8601-C052C5788043}" dt="2023-03-03T06:39:44.367" v="1263" actId="1076"/>
          <ac:spMkLst>
            <pc:docMk/>
            <pc:sldMk cId="191237462" sldId="299"/>
            <ac:spMk id="16" creationId="{900D3DE2-3CBC-C265-0AAE-2E1C48ED02D9}"/>
          </ac:spMkLst>
        </pc:spChg>
        <pc:spChg chg="add mod">
          <ac:chgData name="TAN Mei Yi [Harrisdale Senior High School]" userId="f9f029c9-d743-4d60-9f2c-e74bdec1ab07" providerId="ADAL" clId="{BE748641-BAA5-4CB8-8601-C052C5788043}" dt="2023-03-03T06:42:51.891" v="1356" actId="6549"/>
          <ac:spMkLst>
            <pc:docMk/>
            <pc:sldMk cId="191237462" sldId="299"/>
            <ac:spMk id="17" creationId="{9709DC17-CB7B-B9BB-0552-D1DE6463F486}"/>
          </ac:spMkLst>
        </pc:spChg>
        <pc:spChg chg="add mod">
          <ac:chgData name="TAN Mei Yi [Harrisdale Senior High School]" userId="f9f029c9-d743-4d60-9f2c-e74bdec1ab07" providerId="ADAL" clId="{BE748641-BAA5-4CB8-8601-C052C5788043}" dt="2023-03-03T06:43:36.342" v="1383" actId="1076"/>
          <ac:spMkLst>
            <pc:docMk/>
            <pc:sldMk cId="191237462" sldId="299"/>
            <ac:spMk id="18" creationId="{F0F73A2C-898B-19DC-32C5-5A2A0F5A7E70}"/>
          </ac:spMkLst>
        </pc:spChg>
        <pc:spChg chg="add mod">
          <ac:chgData name="TAN Mei Yi [Harrisdale Senior High School]" userId="f9f029c9-d743-4d60-9f2c-e74bdec1ab07" providerId="ADAL" clId="{BE748641-BAA5-4CB8-8601-C052C5788043}" dt="2023-03-03T06:43:08.201" v="1366" actId="20577"/>
          <ac:spMkLst>
            <pc:docMk/>
            <pc:sldMk cId="191237462" sldId="299"/>
            <ac:spMk id="19" creationId="{B0627067-C337-5A55-851E-9A1BA7E519BF}"/>
          </ac:spMkLst>
        </pc:spChg>
        <pc:spChg chg="add mod">
          <ac:chgData name="TAN Mei Yi [Harrisdale Senior High School]" userId="f9f029c9-d743-4d60-9f2c-e74bdec1ab07" providerId="ADAL" clId="{BE748641-BAA5-4CB8-8601-C052C5788043}" dt="2023-03-03T06:43:11.338" v="1368" actId="20577"/>
          <ac:spMkLst>
            <pc:docMk/>
            <pc:sldMk cId="191237462" sldId="299"/>
            <ac:spMk id="20" creationId="{FF2B96DE-B260-C238-285E-658BF08435C5}"/>
          </ac:spMkLst>
        </pc:spChg>
        <pc:spChg chg="add mod">
          <ac:chgData name="TAN Mei Yi [Harrisdale Senior High School]" userId="f9f029c9-d743-4d60-9f2c-e74bdec1ab07" providerId="ADAL" clId="{BE748641-BAA5-4CB8-8601-C052C5788043}" dt="2023-03-03T06:43:16.048" v="1372" actId="20577"/>
          <ac:spMkLst>
            <pc:docMk/>
            <pc:sldMk cId="191237462" sldId="299"/>
            <ac:spMk id="21" creationId="{D8C2749D-1210-F3B8-C284-87D0DF173A7B}"/>
          </ac:spMkLst>
        </pc:spChg>
        <pc:spChg chg="add mod">
          <ac:chgData name="TAN Mei Yi [Harrisdale Senior High School]" userId="f9f029c9-d743-4d60-9f2c-e74bdec1ab07" providerId="ADAL" clId="{BE748641-BAA5-4CB8-8601-C052C5788043}" dt="2023-03-03T06:44:50.573" v="1435" actId="20577"/>
          <ac:spMkLst>
            <pc:docMk/>
            <pc:sldMk cId="191237462" sldId="299"/>
            <ac:spMk id="22" creationId="{75C13F53-6F9F-4EC2-6C71-49F71E73792A}"/>
          </ac:spMkLst>
        </pc:spChg>
        <pc:spChg chg="add mod">
          <ac:chgData name="TAN Mei Yi [Harrisdale Senior High School]" userId="f9f029c9-d743-4d60-9f2c-e74bdec1ab07" providerId="ADAL" clId="{BE748641-BAA5-4CB8-8601-C052C5788043}" dt="2023-03-03T06:46:22.501" v="1503" actId="1076"/>
          <ac:spMkLst>
            <pc:docMk/>
            <pc:sldMk cId="191237462" sldId="299"/>
            <ac:spMk id="23" creationId="{E595F394-52A3-A4AC-7142-1A5A115BBEB8}"/>
          </ac:spMkLst>
        </pc:spChg>
        <pc:spChg chg="add mod">
          <ac:chgData name="TAN Mei Yi [Harrisdale Senior High School]" userId="f9f029c9-d743-4d60-9f2c-e74bdec1ab07" providerId="ADAL" clId="{BE748641-BAA5-4CB8-8601-C052C5788043}" dt="2023-03-03T06:46:27.728" v="1504" actId="1076"/>
          <ac:spMkLst>
            <pc:docMk/>
            <pc:sldMk cId="191237462" sldId="299"/>
            <ac:spMk id="24" creationId="{1191AAC0-3EA6-109F-1E96-899484CD4955}"/>
          </ac:spMkLst>
        </pc:spChg>
        <pc:spChg chg="add mod">
          <ac:chgData name="TAN Mei Yi [Harrisdale Senior High School]" userId="f9f029c9-d743-4d60-9f2c-e74bdec1ab07" providerId="ADAL" clId="{BE748641-BAA5-4CB8-8601-C052C5788043}" dt="2023-03-03T06:48:44.116" v="1512" actId="20577"/>
          <ac:spMkLst>
            <pc:docMk/>
            <pc:sldMk cId="191237462" sldId="299"/>
            <ac:spMk id="25" creationId="{6F29E106-110F-DC52-8427-416E7D63566E}"/>
          </ac:spMkLst>
        </pc:spChg>
        <pc:spChg chg="add mod">
          <ac:chgData name="TAN Mei Yi [Harrisdale Senior High School]" userId="f9f029c9-d743-4d60-9f2c-e74bdec1ab07" providerId="ADAL" clId="{BE748641-BAA5-4CB8-8601-C052C5788043}" dt="2023-03-03T06:49:25.131" v="1524" actId="14100"/>
          <ac:spMkLst>
            <pc:docMk/>
            <pc:sldMk cId="191237462" sldId="299"/>
            <ac:spMk id="26" creationId="{98D67925-A6D7-E1E4-CB38-036958876288}"/>
          </ac:spMkLst>
        </pc:spChg>
        <pc:picChg chg="add del">
          <ac:chgData name="TAN Mei Yi [Harrisdale Senior High School]" userId="f9f029c9-d743-4d60-9f2c-e74bdec1ab07" providerId="ADAL" clId="{BE748641-BAA5-4CB8-8601-C052C5788043}" dt="2023-03-03T05:34:11.538" v="621" actId="478"/>
          <ac:picMkLst>
            <pc:docMk/>
            <pc:sldMk cId="191237462" sldId="299"/>
            <ac:picMk id="3" creationId="{18D322F7-B267-8227-C2D4-3269FD2DAEE2}"/>
          </ac:picMkLst>
        </pc:picChg>
        <pc:picChg chg="add del mod">
          <ac:chgData name="TAN Mei Yi [Harrisdale Senior High School]" userId="f9f029c9-d743-4d60-9f2c-e74bdec1ab07" providerId="ADAL" clId="{BE748641-BAA5-4CB8-8601-C052C5788043}" dt="2023-03-03T06:49:30.350" v="1525" actId="478"/>
          <ac:picMkLst>
            <pc:docMk/>
            <pc:sldMk cId="191237462" sldId="299"/>
            <ac:picMk id="7" creationId="{25C60861-5B13-2B7C-8CF7-1BD37491BEB6}"/>
          </ac:picMkLst>
        </pc:picChg>
      </pc:sldChg>
      <pc:sldChg chg="modSp add del mod">
        <pc:chgData name="TAN Mei Yi [Harrisdale Senior High School]" userId="f9f029c9-d743-4d60-9f2c-e74bdec1ab07" providerId="ADAL" clId="{BE748641-BAA5-4CB8-8601-C052C5788043}" dt="2023-03-03T05:21:41.723" v="607" actId="47"/>
        <pc:sldMkLst>
          <pc:docMk/>
          <pc:sldMk cId="845327568" sldId="299"/>
        </pc:sldMkLst>
        <pc:spChg chg="mod">
          <ac:chgData name="TAN Mei Yi [Harrisdale Senior High School]" userId="f9f029c9-d743-4d60-9f2c-e74bdec1ab07" providerId="ADAL" clId="{BE748641-BAA5-4CB8-8601-C052C5788043}" dt="2023-03-03T05:07:28.408" v="278" actId="207"/>
          <ac:spMkLst>
            <pc:docMk/>
            <pc:sldMk cId="845327568" sldId="299"/>
            <ac:spMk id="4" creationId="{034BE949-EDF7-4E0F-AF8E-55EB860A102C}"/>
          </ac:spMkLst>
        </pc:spChg>
      </pc:sldChg>
      <pc:sldChg chg="addSp delSp modSp add mod ord delAnim modAnim">
        <pc:chgData name="TAN Mei Yi [Harrisdale Senior High School]" userId="f9f029c9-d743-4d60-9f2c-e74bdec1ab07" providerId="ADAL" clId="{BE748641-BAA5-4CB8-8601-C052C5788043}" dt="2023-03-03T07:02:17.043" v="1968" actId="478"/>
        <pc:sldMkLst>
          <pc:docMk/>
          <pc:sldMk cId="2992472590" sldId="300"/>
        </pc:sldMkLst>
        <pc:spChg chg="mod">
          <ac:chgData name="TAN Mei Yi [Harrisdale Senior High School]" userId="f9f029c9-d743-4d60-9f2c-e74bdec1ab07" providerId="ADAL" clId="{BE748641-BAA5-4CB8-8601-C052C5788043}" dt="2023-03-03T06:57:22.529" v="1804" actId="207"/>
          <ac:spMkLst>
            <pc:docMk/>
            <pc:sldMk cId="2992472590" sldId="300"/>
            <ac:spMk id="4" creationId="{6A67D272-4638-433F-A8A5-0A6E4F813415}"/>
          </ac:spMkLst>
        </pc:spChg>
        <pc:spChg chg="del">
          <ac:chgData name="TAN Mei Yi [Harrisdale Senior High School]" userId="f9f029c9-d743-4d60-9f2c-e74bdec1ab07" providerId="ADAL" clId="{BE748641-BAA5-4CB8-8601-C052C5788043}" dt="2023-03-03T06:57:25.268" v="1805" actId="478"/>
          <ac:spMkLst>
            <pc:docMk/>
            <pc:sldMk cId="2992472590" sldId="300"/>
            <ac:spMk id="5" creationId="{1154E4D5-B37F-4F3B-B0F6-FD4FE3A75340}"/>
          </ac:spMkLst>
        </pc:spChg>
        <pc:spChg chg="add del mod">
          <ac:chgData name="TAN Mei Yi [Harrisdale Senior High School]" userId="f9f029c9-d743-4d60-9f2c-e74bdec1ab07" providerId="ADAL" clId="{BE748641-BAA5-4CB8-8601-C052C5788043}" dt="2023-03-03T06:57:27.225" v="1806" actId="478"/>
          <ac:spMkLst>
            <pc:docMk/>
            <pc:sldMk cId="2992472590" sldId="300"/>
            <ac:spMk id="6" creationId="{4201EB92-319D-49B8-D3C9-96EDA3ACB717}"/>
          </ac:spMkLst>
        </pc:spChg>
        <pc:spChg chg="add mod">
          <ac:chgData name="TAN Mei Yi [Harrisdale Senior High School]" userId="f9f029c9-d743-4d60-9f2c-e74bdec1ab07" providerId="ADAL" clId="{BE748641-BAA5-4CB8-8601-C052C5788043}" dt="2023-03-03T06:58:36.937" v="1837" actId="14100"/>
          <ac:spMkLst>
            <pc:docMk/>
            <pc:sldMk cId="2992472590" sldId="300"/>
            <ac:spMk id="7" creationId="{2C1EA5AA-33A5-659C-0EC2-C682C09262BD}"/>
          </ac:spMkLst>
        </pc:spChg>
        <pc:spChg chg="add mod">
          <ac:chgData name="TAN Mei Yi [Harrisdale Senior High School]" userId="f9f029c9-d743-4d60-9f2c-e74bdec1ab07" providerId="ADAL" clId="{BE748641-BAA5-4CB8-8601-C052C5788043}" dt="2023-03-03T06:59:15.505" v="1871" actId="207"/>
          <ac:spMkLst>
            <pc:docMk/>
            <pc:sldMk cId="2992472590" sldId="300"/>
            <ac:spMk id="8" creationId="{82C20E72-45E9-D3BE-CDDD-1E1D93F0E9B6}"/>
          </ac:spMkLst>
        </pc:spChg>
        <pc:spChg chg="add mod">
          <ac:chgData name="TAN Mei Yi [Harrisdale Senior High School]" userId="f9f029c9-d743-4d60-9f2c-e74bdec1ab07" providerId="ADAL" clId="{BE748641-BAA5-4CB8-8601-C052C5788043}" dt="2023-03-03T06:59:35.494" v="1882" actId="20577"/>
          <ac:spMkLst>
            <pc:docMk/>
            <pc:sldMk cId="2992472590" sldId="300"/>
            <ac:spMk id="9" creationId="{7632FEF7-71A6-E3AF-A0D8-F50BE409ED88}"/>
          </ac:spMkLst>
        </pc:spChg>
        <pc:spChg chg="add mod">
          <ac:chgData name="TAN Mei Yi [Harrisdale Senior High School]" userId="f9f029c9-d743-4d60-9f2c-e74bdec1ab07" providerId="ADAL" clId="{BE748641-BAA5-4CB8-8601-C052C5788043}" dt="2023-03-03T07:00:29.635" v="1924" actId="1076"/>
          <ac:spMkLst>
            <pc:docMk/>
            <pc:sldMk cId="2992472590" sldId="300"/>
            <ac:spMk id="10" creationId="{3F5F7F4B-38D4-BBB1-C088-2AB41CF1E780}"/>
          </ac:spMkLst>
        </pc:spChg>
        <pc:spChg chg="add mod">
          <ac:chgData name="TAN Mei Yi [Harrisdale Senior High School]" userId="f9f029c9-d743-4d60-9f2c-e74bdec1ab07" providerId="ADAL" clId="{BE748641-BAA5-4CB8-8601-C052C5788043}" dt="2023-03-03T07:01:53.994" v="1960" actId="1076"/>
          <ac:spMkLst>
            <pc:docMk/>
            <pc:sldMk cId="2992472590" sldId="300"/>
            <ac:spMk id="11" creationId="{1B417EAE-F3DE-C4DE-7B35-6BA7E50844E9}"/>
          </ac:spMkLst>
        </pc:spChg>
        <pc:spChg chg="add mod">
          <ac:chgData name="TAN Mei Yi [Harrisdale Senior High School]" userId="f9f029c9-d743-4d60-9f2c-e74bdec1ab07" providerId="ADAL" clId="{BE748641-BAA5-4CB8-8601-C052C5788043}" dt="2023-03-03T07:01:56.544" v="1961" actId="14100"/>
          <ac:spMkLst>
            <pc:docMk/>
            <pc:sldMk cId="2992472590" sldId="300"/>
            <ac:spMk id="12" creationId="{2E49ACE6-73E3-98A5-8470-4D39B13205C7}"/>
          </ac:spMkLst>
        </pc:spChg>
        <pc:spChg chg="add mod">
          <ac:chgData name="TAN Mei Yi [Harrisdale Senior High School]" userId="f9f029c9-d743-4d60-9f2c-e74bdec1ab07" providerId="ADAL" clId="{BE748641-BAA5-4CB8-8601-C052C5788043}" dt="2023-03-03T07:02:15.140" v="1967" actId="1076"/>
          <ac:spMkLst>
            <pc:docMk/>
            <pc:sldMk cId="2992472590" sldId="300"/>
            <ac:spMk id="13" creationId="{45CCDD36-3A42-8352-6326-0BEDBAC28115}"/>
          </ac:spMkLst>
        </pc:spChg>
        <pc:picChg chg="del mod">
          <ac:chgData name="TAN Mei Yi [Harrisdale Senior High School]" userId="f9f029c9-d743-4d60-9f2c-e74bdec1ab07" providerId="ADAL" clId="{BE748641-BAA5-4CB8-8601-C052C5788043}" dt="2023-03-03T07:02:17.043" v="1968" actId="478"/>
          <ac:picMkLst>
            <pc:docMk/>
            <pc:sldMk cId="2992472590" sldId="300"/>
            <ac:picMk id="3" creationId="{18D322F7-B267-8227-C2D4-3269FD2DAEE2}"/>
          </ac:picMkLst>
        </pc:picChg>
      </pc:sldChg>
      <pc:sldChg chg="addSp delSp modSp add mod delAnim modAnim">
        <pc:chgData name="TAN Mei Yi [Harrisdale Senior High School]" userId="f9f029c9-d743-4d60-9f2c-e74bdec1ab07" providerId="ADAL" clId="{BE748641-BAA5-4CB8-8601-C052C5788043}" dt="2023-03-03T07:03:59.411" v="2017" actId="478"/>
        <pc:sldMkLst>
          <pc:docMk/>
          <pc:sldMk cId="294611452" sldId="301"/>
        </pc:sldMkLst>
        <pc:spChg chg="del">
          <ac:chgData name="TAN Mei Yi [Harrisdale Senior High School]" userId="f9f029c9-d743-4d60-9f2c-e74bdec1ab07" providerId="ADAL" clId="{BE748641-BAA5-4CB8-8601-C052C5788043}" dt="2023-03-03T06:49:50.754" v="1526" actId="478"/>
          <ac:spMkLst>
            <pc:docMk/>
            <pc:sldMk cId="294611452" sldId="301"/>
            <ac:spMk id="4" creationId="{6A67D272-4638-433F-A8A5-0A6E4F813415}"/>
          </ac:spMkLst>
        </pc:spChg>
        <pc:spChg chg="del">
          <ac:chgData name="TAN Mei Yi [Harrisdale Senior High School]" userId="f9f029c9-d743-4d60-9f2c-e74bdec1ab07" providerId="ADAL" clId="{BE748641-BAA5-4CB8-8601-C052C5788043}" dt="2023-03-03T06:49:50.754" v="1526" actId="478"/>
          <ac:spMkLst>
            <pc:docMk/>
            <pc:sldMk cId="294611452" sldId="301"/>
            <ac:spMk id="5" creationId="{1154E4D5-B37F-4F3B-B0F6-FD4FE3A75340}"/>
          </ac:spMkLst>
        </pc:spChg>
        <pc:spChg chg="add del mod">
          <ac:chgData name="TAN Mei Yi [Harrisdale Senior High School]" userId="f9f029c9-d743-4d60-9f2c-e74bdec1ab07" providerId="ADAL" clId="{BE748641-BAA5-4CB8-8601-C052C5788043}" dt="2023-03-03T06:49:53.325" v="1528" actId="478"/>
          <ac:spMkLst>
            <pc:docMk/>
            <pc:sldMk cId="294611452" sldId="301"/>
            <ac:spMk id="8" creationId="{FC1C3B55-B96D-5AC5-BC7E-19162DAB134D}"/>
          </ac:spMkLst>
        </pc:spChg>
        <pc:spChg chg="add mod">
          <ac:chgData name="TAN Mei Yi [Harrisdale Senior High School]" userId="f9f029c9-d743-4d60-9f2c-e74bdec1ab07" providerId="ADAL" clId="{BE748641-BAA5-4CB8-8601-C052C5788043}" dt="2023-03-03T06:49:51.115" v="1527"/>
          <ac:spMkLst>
            <pc:docMk/>
            <pc:sldMk cId="294611452" sldId="301"/>
            <ac:spMk id="9" creationId="{A3D65A8A-522A-CB4C-A3AE-0C0A061055C7}"/>
          </ac:spMkLst>
        </pc:spChg>
        <pc:spChg chg="add mod">
          <ac:chgData name="TAN Mei Yi [Harrisdale Senior High School]" userId="f9f029c9-d743-4d60-9f2c-e74bdec1ab07" providerId="ADAL" clId="{BE748641-BAA5-4CB8-8601-C052C5788043}" dt="2023-03-03T07:03:03.120" v="1987" actId="20577"/>
          <ac:spMkLst>
            <pc:docMk/>
            <pc:sldMk cId="294611452" sldId="301"/>
            <ac:spMk id="10" creationId="{E4F93009-1147-798A-4D30-E33ADEDDB701}"/>
          </ac:spMkLst>
        </pc:spChg>
        <pc:spChg chg="add mod">
          <ac:chgData name="TAN Mei Yi [Harrisdale Senior High School]" userId="f9f029c9-d743-4d60-9f2c-e74bdec1ab07" providerId="ADAL" clId="{BE748641-BAA5-4CB8-8601-C052C5788043}" dt="2023-03-03T07:02:58.530" v="1985" actId="1076"/>
          <ac:spMkLst>
            <pc:docMk/>
            <pc:sldMk cId="294611452" sldId="301"/>
            <ac:spMk id="11" creationId="{1FC39BC6-4EAF-6DA3-59C3-F74508745DBC}"/>
          </ac:spMkLst>
        </pc:spChg>
        <pc:spChg chg="add mod">
          <ac:chgData name="TAN Mei Yi [Harrisdale Senior High School]" userId="f9f029c9-d743-4d60-9f2c-e74bdec1ab07" providerId="ADAL" clId="{BE748641-BAA5-4CB8-8601-C052C5788043}" dt="2023-03-03T07:03:21.306" v="1999" actId="1076"/>
          <ac:spMkLst>
            <pc:docMk/>
            <pc:sldMk cId="294611452" sldId="301"/>
            <ac:spMk id="12" creationId="{7933073D-5E24-EAD5-90ED-515CDF02A7E1}"/>
          </ac:spMkLst>
        </pc:spChg>
        <pc:spChg chg="add mod">
          <ac:chgData name="TAN Mei Yi [Harrisdale Senior High School]" userId="f9f029c9-d743-4d60-9f2c-e74bdec1ab07" providerId="ADAL" clId="{BE748641-BAA5-4CB8-8601-C052C5788043}" dt="2023-03-03T07:03:27.797" v="2006" actId="20577"/>
          <ac:spMkLst>
            <pc:docMk/>
            <pc:sldMk cId="294611452" sldId="301"/>
            <ac:spMk id="13" creationId="{4AF8C415-2315-0DB9-4A24-A58361A2E4D6}"/>
          </ac:spMkLst>
        </pc:spChg>
        <pc:spChg chg="add mod">
          <ac:chgData name="TAN Mei Yi [Harrisdale Senior High School]" userId="f9f029c9-d743-4d60-9f2c-e74bdec1ab07" providerId="ADAL" clId="{BE748641-BAA5-4CB8-8601-C052C5788043}" dt="2023-03-03T07:03:45.617" v="2011" actId="20577"/>
          <ac:spMkLst>
            <pc:docMk/>
            <pc:sldMk cId="294611452" sldId="301"/>
            <ac:spMk id="14" creationId="{C4690283-1947-FAD7-7E19-B8396CE1E8A2}"/>
          </ac:spMkLst>
        </pc:spChg>
        <pc:spChg chg="add mod">
          <ac:chgData name="TAN Mei Yi [Harrisdale Senior High School]" userId="f9f029c9-d743-4d60-9f2c-e74bdec1ab07" providerId="ADAL" clId="{BE748641-BAA5-4CB8-8601-C052C5788043}" dt="2023-03-03T07:03:57.628" v="2016" actId="14100"/>
          <ac:spMkLst>
            <pc:docMk/>
            <pc:sldMk cId="294611452" sldId="301"/>
            <ac:spMk id="15" creationId="{080ABF11-3A59-8702-FCA7-C8CB34C51376}"/>
          </ac:spMkLst>
        </pc:spChg>
        <pc:picChg chg="add del mod">
          <ac:chgData name="TAN Mei Yi [Harrisdale Senior High School]" userId="f9f029c9-d743-4d60-9f2c-e74bdec1ab07" providerId="ADAL" clId="{BE748641-BAA5-4CB8-8601-C052C5788043}" dt="2023-03-03T07:03:59.411" v="2017" actId="478"/>
          <ac:picMkLst>
            <pc:docMk/>
            <pc:sldMk cId="294611452" sldId="301"/>
            <ac:picMk id="3" creationId="{1D8B873D-F891-6F97-FCEA-29CF00C4CAFA}"/>
          </ac:picMkLst>
        </pc:picChg>
        <pc:picChg chg="del">
          <ac:chgData name="TAN Mei Yi [Harrisdale Senior High School]" userId="f9f029c9-d743-4d60-9f2c-e74bdec1ab07" providerId="ADAL" clId="{BE748641-BAA5-4CB8-8601-C052C5788043}" dt="2023-03-03T05:36:29.745" v="673" actId="478"/>
          <ac:picMkLst>
            <pc:docMk/>
            <pc:sldMk cId="294611452" sldId="301"/>
            <ac:picMk id="7" creationId="{25C60861-5B13-2B7C-8CF7-1BD37491BEB6}"/>
          </ac:picMkLst>
        </pc:picChg>
      </pc:sldChg>
      <pc:sldChg chg="addSp delSp modSp add mod ord delAnim modAnim">
        <pc:chgData name="TAN Mei Yi [Harrisdale Senior High School]" userId="f9f029c9-d743-4d60-9f2c-e74bdec1ab07" providerId="ADAL" clId="{BE748641-BAA5-4CB8-8601-C052C5788043}" dt="2023-03-03T06:55:45.431" v="1768"/>
        <pc:sldMkLst>
          <pc:docMk/>
          <pc:sldMk cId="2925934215" sldId="302"/>
        </pc:sldMkLst>
        <pc:picChg chg="add del mod">
          <ac:chgData name="TAN Mei Yi [Harrisdale Senior High School]" userId="f9f029c9-d743-4d60-9f2c-e74bdec1ab07" providerId="ADAL" clId="{BE748641-BAA5-4CB8-8601-C052C5788043}" dt="2023-03-03T06:31:33.446" v="1037" actId="478"/>
          <ac:picMkLst>
            <pc:docMk/>
            <pc:sldMk cId="2925934215" sldId="302"/>
            <ac:picMk id="3" creationId="{CA47C43B-66A1-05E9-E2FD-F144A3B5B73B}"/>
          </ac:picMkLst>
        </pc:picChg>
        <pc:picChg chg="add mod">
          <ac:chgData name="TAN Mei Yi [Harrisdale Senior High School]" userId="f9f029c9-d743-4d60-9f2c-e74bdec1ab07" providerId="ADAL" clId="{BE748641-BAA5-4CB8-8601-C052C5788043}" dt="2023-03-03T06:35:04.546" v="1048" actId="1076"/>
          <ac:picMkLst>
            <pc:docMk/>
            <pc:sldMk cId="2925934215" sldId="302"/>
            <ac:picMk id="4" creationId="{21733EE2-7353-AFD9-BB28-30C538EA3FC6}"/>
          </ac:picMkLst>
        </pc:picChg>
      </pc:sldChg>
      <pc:sldChg chg="add del ord">
        <pc:chgData name="TAN Mei Yi [Harrisdale Senior High School]" userId="f9f029c9-d743-4d60-9f2c-e74bdec1ab07" providerId="ADAL" clId="{BE748641-BAA5-4CB8-8601-C052C5788043}" dt="2023-03-03T06:52:55.069" v="1650" actId="47"/>
        <pc:sldMkLst>
          <pc:docMk/>
          <pc:sldMk cId="2732937407" sldId="303"/>
        </pc:sldMkLst>
      </pc:sldChg>
    </pc:docChg>
  </pc:docChgLst>
  <pc:docChgLst>
    <pc:chgData name="TAN Mei Yi [Harrisdale Senior High School]" userId="f9f029c9-d743-4d60-9f2c-e74bdec1ab07" providerId="ADAL" clId="{F5D9525F-F42D-4793-A437-E116E24B8C02}"/>
    <pc:docChg chg="custSel addSld delSld modSld">
      <pc:chgData name="TAN Mei Yi [Harrisdale Senior High School]" userId="f9f029c9-d743-4d60-9f2c-e74bdec1ab07" providerId="ADAL" clId="{F5D9525F-F42D-4793-A437-E116E24B8C02}" dt="2023-03-17T02:49:12.014" v="1083" actId="20577"/>
      <pc:docMkLst>
        <pc:docMk/>
      </pc:docMkLst>
      <pc:sldChg chg="del">
        <pc:chgData name="TAN Mei Yi [Harrisdale Senior High School]" userId="f9f029c9-d743-4d60-9f2c-e74bdec1ab07" providerId="ADAL" clId="{F5D9525F-F42D-4793-A437-E116E24B8C02}" dt="2023-03-17T01:30:04.889" v="70" actId="47"/>
        <pc:sldMkLst>
          <pc:docMk/>
          <pc:sldMk cId="2606308892" sldId="257"/>
        </pc:sldMkLst>
      </pc:sldChg>
      <pc:sldChg chg="del">
        <pc:chgData name="TAN Mei Yi [Harrisdale Senior High School]" userId="f9f029c9-d743-4d60-9f2c-e74bdec1ab07" providerId="ADAL" clId="{F5D9525F-F42D-4793-A437-E116E24B8C02}" dt="2023-03-17T01:30:04.889" v="70" actId="47"/>
        <pc:sldMkLst>
          <pc:docMk/>
          <pc:sldMk cId="2295786798" sldId="258"/>
        </pc:sldMkLst>
      </pc:sldChg>
      <pc:sldChg chg="del">
        <pc:chgData name="TAN Mei Yi [Harrisdale Senior High School]" userId="f9f029c9-d743-4d60-9f2c-e74bdec1ab07" providerId="ADAL" clId="{F5D9525F-F42D-4793-A437-E116E24B8C02}" dt="2023-03-17T01:30:04.889" v="70" actId="47"/>
        <pc:sldMkLst>
          <pc:docMk/>
          <pc:sldMk cId="3549722304" sldId="259"/>
        </pc:sldMkLst>
      </pc:sldChg>
      <pc:sldChg chg="del">
        <pc:chgData name="TAN Mei Yi [Harrisdale Senior High School]" userId="f9f029c9-d743-4d60-9f2c-e74bdec1ab07" providerId="ADAL" clId="{F5D9525F-F42D-4793-A437-E116E24B8C02}" dt="2023-03-17T01:30:04.889" v="70" actId="47"/>
        <pc:sldMkLst>
          <pc:docMk/>
          <pc:sldMk cId="752510683" sldId="260"/>
        </pc:sldMkLst>
      </pc:sldChg>
      <pc:sldChg chg="del">
        <pc:chgData name="TAN Mei Yi [Harrisdale Senior High School]" userId="f9f029c9-d743-4d60-9f2c-e74bdec1ab07" providerId="ADAL" clId="{F5D9525F-F42D-4793-A437-E116E24B8C02}" dt="2023-03-17T01:30:04.889" v="70" actId="47"/>
        <pc:sldMkLst>
          <pc:docMk/>
          <pc:sldMk cId="3141336886" sldId="265"/>
        </pc:sldMkLst>
      </pc:sldChg>
      <pc:sldChg chg="del">
        <pc:chgData name="TAN Mei Yi [Harrisdale Senior High School]" userId="f9f029c9-d743-4d60-9f2c-e74bdec1ab07" providerId="ADAL" clId="{F5D9525F-F42D-4793-A437-E116E24B8C02}" dt="2023-03-17T01:30:04.889" v="70" actId="47"/>
        <pc:sldMkLst>
          <pc:docMk/>
          <pc:sldMk cId="3401258836" sldId="266"/>
        </pc:sldMkLst>
      </pc:sldChg>
      <pc:sldChg chg="del">
        <pc:chgData name="TAN Mei Yi [Harrisdale Senior High School]" userId="f9f029c9-d743-4d60-9f2c-e74bdec1ab07" providerId="ADAL" clId="{F5D9525F-F42D-4793-A437-E116E24B8C02}" dt="2023-03-17T01:30:04.889" v="70" actId="47"/>
        <pc:sldMkLst>
          <pc:docMk/>
          <pc:sldMk cId="3400704113" sldId="268"/>
        </pc:sldMkLst>
      </pc:sldChg>
      <pc:sldChg chg="del">
        <pc:chgData name="TAN Mei Yi [Harrisdale Senior High School]" userId="f9f029c9-d743-4d60-9f2c-e74bdec1ab07" providerId="ADAL" clId="{F5D9525F-F42D-4793-A437-E116E24B8C02}" dt="2023-03-17T01:30:04.889" v="70" actId="47"/>
        <pc:sldMkLst>
          <pc:docMk/>
          <pc:sldMk cId="3266348731" sldId="269"/>
        </pc:sldMkLst>
      </pc:sldChg>
      <pc:sldChg chg="del">
        <pc:chgData name="TAN Mei Yi [Harrisdale Senior High School]" userId="f9f029c9-d743-4d60-9f2c-e74bdec1ab07" providerId="ADAL" clId="{F5D9525F-F42D-4793-A437-E116E24B8C02}" dt="2023-03-17T01:30:04.889" v="70" actId="47"/>
        <pc:sldMkLst>
          <pc:docMk/>
          <pc:sldMk cId="1686747282" sldId="270"/>
        </pc:sldMkLst>
      </pc:sldChg>
      <pc:sldChg chg="del">
        <pc:chgData name="TAN Mei Yi [Harrisdale Senior High School]" userId="f9f029c9-d743-4d60-9f2c-e74bdec1ab07" providerId="ADAL" clId="{F5D9525F-F42D-4793-A437-E116E24B8C02}" dt="2023-03-17T01:30:04.889" v="70" actId="47"/>
        <pc:sldMkLst>
          <pc:docMk/>
          <pc:sldMk cId="3364547943" sldId="271"/>
        </pc:sldMkLst>
      </pc:sldChg>
      <pc:sldChg chg="del">
        <pc:chgData name="TAN Mei Yi [Harrisdale Senior High School]" userId="f9f029c9-d743-4d60-9f2c-e74bdec1ab07" providerId="ADAL" clId="{F5D9525F-F42D-4793-A437-E116E24B8C02}" dt="2023-03-17T01:30:04.889" v="70" actId="47"/>
        <pc:sldMkLst>
          <pc:docMk/>
          <pc:sldMk cId="1791804202" sldId="272"/>
        </pc:sldMkLst>
      </pc:sldChg>
      <pc:sldChg chg="modSp mod">
        <pc:chgData name="TAN Mei Yi [Harrisdale Senior High School]" userId="f9f029c9-d743-4d60-9f2c-e74bdec1ab07" providerId="ADAL" clId="{F5D9525F-F42D-4793-A437-E116E24B8C02}" dt="2023-03-17T01:40:05.838" v="814" actId="20577"/>
        <pc:sldMkLst>
          <pc:docMk/>
          <pc:sldMk cId="3000480193" sldId="288"/>
        </pc:sldMkLst>
        <pc:spChg chg="mod">
          <ac:chgData name="TAN Mei Yi [Harrisdale Senior High School]" userId="f9f029c9-d743-4d60-9f2c-e74bdec1ab07" providerId="ADAL" clId="{F5D9525F-F42D-4793-A437-E116E24B8C02}" dt="2023-03-17T01:40:05.838" v="814" actId="20577"/>
          <ac:spMkLst>
            <pc:docMk/>
            <pc:sldMk cId="3000480193" sldId="288"/>
            <ac:spMk id="5" creationId="{00000000-0000-0000-0000-000000000000}"/>
          </ac:spMkLst>
        </pc:spChg>
      </pc:sldChg>
      <pc:sldChg chg="modSp mod">
        <pc:chgData name="TAN Mei Yi [Harrisdale Senior High School]" userId="f9f029c9-d743-4d60-9f2c-e74bdec1ab07" providerId="ADAL" clId="{F5D9525F-F42D-4793-A437-E116E24B8C02}" dt="2023-03-17T01:25:51.698" v="63" actId="20577"/>
        <pc:sldMkLst>
          <pc:docMk/>
          <pc:sldMk cId="2226349418" sldId="292"/>
        </pc:sldMkLst>
        <pc:spChg chg="mod">
          <ac:chgData name="TAN Mei Yi [Harrisdale Senior High School]" userId="f9f029c9-d743-4d60-9f2c-e74bdec1ab07" providerId="ADAL" clId="{F5D9525F-F42D-4793-A437-E116E24B8C02}" dt="2023-03-17T01:25:43.613" v="20" actId="20577"/>
          <ac:spMkLst>
            <pc:docMk/>
            <pc:sldMk cId="2226349418" sldId="292"/>
            <ac:spMk id="21" creationId="{8E7845BC-DC72-44E1-BABF-6AFB4DC3022D}"/>
          </ac:spMkLst>
        </pc:spChg>
        <pc:spChg chg="mod">
          <ac:chgData name="TAN Mei Yi [Harrisdale Senior High School]" userId="f9f029c9-d743-4d60-9f2c-e74bdec1ab07" providerId="ADAL" clId="{F5D9525F-F42D-4793-A437-E116E24B8C02}" dt="2023-03-17T01:25:51.698" v="63" actId="20577"/>
          <ac:spMkLst>
            <pc:docMk/>
            <pc:sldMk cId="2226349418" sldId="292"/>
            <ac:spMk id="22" creationId="{046BE2BE-401B-43B6-9F59-E6AE635E14BD}"/>
          </ac:spMkLst>
        </pc:spChg>
      </pc:sldChg>
      <pc:sldChg chg="del">
        <pc:chgData name="TAN Mei Yi [Harrisdale Senior High School]" userId="f9f029c9-d743-4d60-9f2c-e74bdec1ab07" providerId="ADAL" clId="{F5D9525F-F42D-4793-A437-E116E24B8C02}" dt="2023-03-17T01:30:04.889" v="70" actId="47"/>
        <pc:sldMkLst>
          <pc:docMk/>
          <pc:sldMk cId="1839490353" sldId="308"/>
        </pc:sldMkLst>
      </pc:sldChg>
      <pc:sldChg chg="del">
        <pc:chgData name="TAN Mei Yi [Harrisdale Senior High School]" userId="f9f029c9-d743-4d60-9f2c-e74bdec1ab07" providerId="ADAL" clId="{F5D9525F-F42D-4793-A437-E116E24B8C02}" dt="2023-03-17T01:30:04.889" v="70" actId="47"/>
        <pc:sldMkLst>
          <pc:docMk/>
          <pc:sldMk cId="3951545500" sldId="309"/>
        </pc:sldMkLst>
      </pc:sldChg>
      <pc:sldChg chg="del">
        <pc:chgData name="TAN Mei Yi [Harrisdale Senior High School]" userId="f9f029c9-d743-4d60-9f2c-e74bdec1ab07" providerId="ADAL" clId="{F5D9525F-F42D-4793-A437-E116E24B8C02}" dt="2023-03-17T01:30:04.889" v="70" actId="47"/>
        <pc:sldMkLst>
          <pc:docMk/>
          <pc:sldMk cId="1594853329" sldId="310"/>
        </pc:sldMkLst>
      </pc:sldChg>
      <pc:sldChg chg="del">
        <pc:chgData name="TAN Mei Yi [Harrisdale Senior High School]" userId="f9f029c9-d743-4d60-9f2c-e74bdec1ab07" providerId="ADAL" clId="{F5D9525F-F42D-4793-A437-E116E24B8C02}" dt="2023-03-17T01:30:04.889" v="70" actId="47"/>
        <pc:sldMkLst>
          <pc:docMk/>
          <pc:sldMk cId="3790420550" sldId="311"/>
        </pc:sldMkLst>
      </pc:sldChg>
      <pc:sldChg chg="del">
        <pc:chgData name="TAN Mei Yi [Harrisdale Senior High School]" userId="f9f029c9-d743-4d60-9f2c-e74bdec1ab07" providerId="ADAL" clId="{F5D9525F-F42D-4793-A437-E116E24B8C02}" dt="2023-03-17T01:30:04.889" v="70" actId="47"/>
        <pc:sldMkLst>
          <pc:docMk/>
          <pc:sldMk cId="2095706600" sldId="312"/>
        </pc:sldMkLst>
      </pc:sldChg>
      <pc:sldChg chg="del">
        <pc:chgData name="TAN Mei Yi [Harrisdale Senior High School]" userId="f9f029c9-d743-4d60-9f2c-e74bdec1ab07" providerId="ADAL" clId="{F5D9525F-F42D-4793-A437-E116E24B8C02}" dt="2023-03-17T01:30:04.889" v="70" actId="47"/>
        <pc:sldMkLst>
          <pc:docMk/>
          <pc:sldMk cId="1990818733" sldId="313"/>
        </pc:sldMkLst>
      </pc:sldChg>
      <pc:sldChg chg="del">
        <pc:chgData name="TAN Mei Yi [Harrisdale Senior High School]" userId="f9f029c9-d743-4d60-9f2c-e74bdec1ab07" providerId="ADAL" clId="{F5D9525F-F42D-4793-A437-E116E24B8C02}" dt="2023-03-17T01:30:04.889" v="70" actId="47"/>
        <pc:sldMkLst>
          <pc:docMk/>
          <pc:sldMk cId="3094949442" sldId="314"/>
        </pc:sldMkLst>
      </pc:sldChg>
      <pc:sldChg chg="modSp add mod">
        <pc:chgData name="TAN Mei Yi [Harrisdale Senior High School]" userId="f9f029c9-d743-4d60-9f2c-e74bdec1ab07" providerId="ADAL" clId="{F5D9525F-F42D-4793-A437-E116E24B8C02}" dt="2023-03-17T01:36:07.733" v="363" actId="20577"/>
        <pc:sldMkLst>
          <pc:docMk/>
          <pc:sldMk cId="3554718882" sldId="548"/>
        </pc:sldMkLst>
        <pc:spChg chg="mod">
          <ac:chgData name="TAN Mei Yi [Harrisdale Senior High School]" userId="f9f029c9-d743-4d60-9f2c-e74bdec1ab07" providerId="ADAL" clId="{F5D9525F-F42D-4793-A437-E116E24B8C02}" dt="2023-03-17T01:36:07.733" v="363" actId="20577"/>
          <ac:spMkLst>
            <pc:docMk/>
            <pc:sldMk cId="3554718882" sldId="548"/>
            <ac:spMk id="71" creationId="{9EBEE264-396E-4E54-8000-6F24F770F99A}"/>
          </ac:spMkLst>
        </pc:spChg>
      </pc:sldChg>
      <pc:sldChg chg="addSp modSp add">
        <pc:chgData name="TAN Mei Yi [Harrisdale Senior High School]" userId="f9f029c9-d743-4d60-9f2c-e74bdec1ab07" providerId="ADAL" clId="{F5D9525F-F42D-4793-A437-E116E24B8C02}" dt="2023-03-17T01:36:28.068" v="372"/>
        <pc:sldMkLst>
          <pc:docMk/>
          <pc:sldMk cId="3063221053" sldId="554"/>
        </pc:sldMkLst>
        <pc:spChg chg="add mod">
          <ac:chgData name="TAN Mei Yi [Harrisdale Senior High School]" userId="f9f029c9-d743-4d60-9f2c-e74bdec1ab07" providerId="ADAL" clId="{F5D9525F-F42D-4793-A437-E116E24B8C02}" dt="2023-03-17T01:36:28.068" v="372"/>
          <ac:spMkLst>
            <pc:docMk/>
            <pc:sldMk cId="3063221053" sldId="554"/>
            <ac:spMk id="2" creationId="{DBCDFD26-6492-A888-B87C-A6F8B8BB318C}"/>
          </ac:spMkLst>
        </pc:spChg>
      </pc:sldChg>
      <pc:sldChg chg="addSp delSp modSp add mod">
        <pc:chgData name="TAN Mei Yi [Harrisdale Senior High School]" userId="f9f029c9-d743-4d60-9f2c-e74bdec1ab07" providerId="ADAL" clId="{F5D9525F-F42D-4793-A437-E116E24B8C02}" dt="2023-03-17T01:36:13.584" v="365"/>
        <pc:sldMkLst>
          <pc:docMk/>
          <pc:sldMk cId="1789405768" sldId="556"/>
        </pc:sldMkLst>
        <pc:spChg chg="add mod">
          <ac:chgData name="TAN Mei Yi [Harrisdale Senior High School]" userId="f9f029c9-d743-4d60-9f2c-e74bdec1ab07" providerId="ADAL" clId="{F5D9525F-F42D-4793-A437-E116E24B8C02}" dt="2023-03-17T01:36:13.584" v="365"/>
          <ac:spMkLst>
            <pc:docMk/>
            <pc:sldMk cId="1789405768" sldId="556"/>
            <ac:spMk id="4" creationId="{D1BADCB1-DBB6-4153-4AF3-67962014BFFC}"/>
          </ac:spMkLst>
        </pc:spChg>
        <pc:spChg chg="del">
          <ac:chgData name="TAN Mei Yi [Harrisdale Senior High School]" userId="f9f029c9-d743-4d60-9f2c-e74bdec1ab07" providerId="ADAL" clId="{F5D9525F-F42D-4793-A437-E116E24B8C02}" dt="2023-03-17T01:36:13.235" v="364" actId="478"/>
          <ac:spMkLst>
            <pc:docMk/>
            <pc:sldMk cId="1789405768" sldId="556"/>
            <ac:spMk id="6" creationId="{9EBEE264-396E-4E54-8000-6F24F770F99A}"/>
          </ac:spMkLst>
        </pc:spChg>
      </pc:sldChg>
      <pc:sldChg chg="addSp delSp modSp add mod">
        <pc:chgData name="TAN Mei Yi [Harrisdale Senior High School]" userId="f9f029c9-d743-4d60-9f2c-e74bdec1ab07" providerId="ADAL" clId="{F5D9525F-F42D-4793-A437-E116E24B8C02}" dt="2023-03-17T01:36:19.756" v="369"/>
        <pc:sldMkLst>
          <pc:docMk/>
          <pc:sldMk cId="3099332800" sldId="559"/>
        </pc:sldMkLst>
        <pc:spChg chg="add mod">
          <ac:chgData name="TAN Mei Yi [Harrisdale Senior High School]" userId="f9f029c9-d743-4d60-9f2c-e74bdec1ab07" providerId="ADAL" clId="{F5D9525F-F42D-4793-A437-E116E24B8C02}" dt="2023-03-17T01:36:19.756" v="369"/>
          <ac:spMkLst>
            <pc:docMk/>
            <pc:sldMk cId="3099332800" sldId="559"/>
            <ac:spMk id="4" creationId="{E601CD9D-C6CB-A755-788C-85B96F185162}"/>
          </ac:spMkLst>
        </pc:spChg>
        <pc:spChg chg="del">
          <ac:chgData name="TAN Mei Yi [Harrisdale Senior High School]" userId="f9f029c9-d743-4d60-9f2c-e74bdec1ab07" providerId="ADAL" clId="{F5D9525F-F42D-4793-A437-E116E24B8C02}" dt="2023-03-17T01:36:19.572" v="368" actId="478"/>
          <ac:spMkLst>
            <pc:docMk/>
            <pc:sldMk cId="3099332800" sldId="559"/>
            <ac:spMk id="6" creationId="{9EBEE264-396E-4E54-8000-6F24F770F99A}"/>
          </ac:spMkLst>
        </pc:spChg>
      </pc:sldChg>
      <pc:sldChg chg="addSp delSp modSp add mod">
        <pc:chgData name="TAN Mei Yi [Harrisdale Senior High School]" userId="f9f029c9-d743-4d60-9f2c-e74bdec1ab07" providerId="ADAL" clId="{F5D9525F-F42D-4793-A437-E116E24B8C02}" dt="2023-03-17T01:36:23.769" v="371"/>
        <pc:sldMkLst>
          <pc:docMk/>
          <pc:sldMk cId="2359057682" sldId="560"/>
        </pc:sldMkLst>
        <pc:spChg chg="add mod">
          <ac:chgData name="TAN Mei Yi [Harrisdale Senior High School]" userId="f9f029c9-d743-4d60-9f2c-e74bdec1ab07" providerId="ADAL" clId="{F5D9525F-F42D-4793-A437-E116E24B8C02}" dt="2023-03-17T01:36:23.769" v="371"/>
          <ac:spMkLst>
            <pc:docMk/>
            <pc:sldMk cId="2359057682" sldId="560"/>
            <ac:spMk id="2" creationId="{0D81D0D6-68AB-F085-70F4-D63B81F953FF}"/>
          </ac:spMkLst>
        </pc:spChg>
        <pc:spChg chg="del">
          <ac:chgData name="TAN Mei Yi [Harrisdale Senior High School]" userId="f9f029c9-d743-4d60-9f2c-e74bdec1ab07" providerId="ADAL" clId="{F5D9525F-F42D-4793-A437-E116E24B8C02}" dt="2023-03-17T01:36:23.548" v="370" actId="478"/>
          <ac:spMkLst>
            <pc:docMk/>
            <pc:sldMk cId="2359057682" sldId="560"/>
            <ac:spMk id="20" creationId="{9EBEE264-396E-4E54-8000-6F24F770F99A}"/>
          </ac:spMkLst>
        </pc:spChg>
      </pc:sldChg>
      <pc:sldChg chg="addSp delSp modSp add mod">
        <pc:chgData name="TAN Mei Yi [Harrisdale Senior High School]" userId="f9f029c9-d743-4d60-9f2c-e74bdec1ab07" providerId="ADAL" clId="{F5D9525F-F42D-4793-A437-E116E24B8C02}" dt="2023-03-17T01:36:32.668" v="374"/>
        <pc:sldMkLst>
          <pc:docMk/>
          <pc:sldMk cId="1384065172" sldId="564"/>
        </pc:sldMkLst>
        <pc:spChg chg="del">
          <ac:chgData name="TAN Mei Yi [Harrisdale Senior High School]" userId="f9f029c9-d743-4d60-9f2c-e74bdec1ab07" providerId="ADAL" clId="{F5D9525F-F42D-4793-A437-E116E24B8C02}" dt="2023-03-17T01:36:32.386" v="373" actId="478"/>
          <ac:spMkLst>
            <pc:docMk/>
            <pc:sldMk cId="1384065172" sldId="564"/>
            <ac:spMk id="4" creationId="{ADC61CF9-700A-9873-8899-330C30A28096}"/>
          </ac:spMkLst>
        </pc:spChg>
        <pc:spChg chg="add mod">
          <ac:chgData name="TAN Mei Yi [Harrisdale Senior High School]" userId="f9f029c9-d743-4d60-9f2c-e74bdec1ab07" providerId="ADAL" clId="{F5D9525F-F42D-4793-A437-E116E24B8C02}" dt="2023-03-17T01:36:32.668" v="374"/>
          <ac:spMkLst>
            <pc:docMk/>
            <pc:sldMk cId="1384065172" sldId="564"/>
            <ac:spMk id="5" creationId="{9B98120B-C1C0-8814-5F11-4C477FD55260}"/>
          </ac:spMkLst>
        </pc:spChg>
      </pc:sldChg>
      <pc:sldChg chg="addSp delSp modSp add mod">
        <pc:chgData name="TAN Mei Yi [Harrisdale Senior High School]" userId="f9f029c9-d743-4d60-9f2c-e74bdec1ab07" providerId="ADAL" clId="{F5D9525F-F42D-4793-A437-E116E24B8C02}" dt="2023-03-17T01:36:16.848" v="367"/>
        <pc:sldMkLst>
          <pc:docMk/>
          <pc:sldMk cId="1976712290" sldId="565"/>
        </pc:sldMkLst>
        <pc:spChg chg="add mod">
          <ac:chgData name="TAN Mei Yi [Harrisdale Senior High School]" userId="f9f029c9-d743-4d60-9f2c-e74bdec1ab07" providerId="ADAL" clId="{F5D9525F-F42D-4793-A437-E116E24B8C02}" dt="2023-03-17T01:36:16.848" v="367"/>
          <ac:spMkLst>
            <pc:docMk/>
            <pc:sldMk cId="1976712290" sldId="565"/>
            <ac:spMk id="4" creationId="{9973513F-903D-29A5-8D51-79544C84D5B1}"/>
          </ac:spMkLst>
        </pc:spChg>
        <pc:spChg chg="del">
          <ac:chgData name="TAN Mei Yi [Harrisdale Senior High School]" userId="f9f029c9-d743-4d60-9f2c-e74bdec1ab07" providerId="ADAL" clId="{F5D9525F-F42D-4793-A437-E116E24B8C02}" dt="2023-03-17T01:36:16.636" v="366" actId="478"/>
          <ac:spMkLst>
            <pc:docMk/>
            <pc:sldMk cId="1976712290" sldId="565"/>
            <ac:spMk id="7" creationId="{3C33A46A-593E-4060-821F-A6452B42CC09}"/>
          </ac:spMkLst>
        </pc:spChg>
      </pc:sldChg>
      <pc:sldChg chg="addSp delSp modSp add mod">
        <pc:chgData name="TAN Mei Yi [Harrisdale Senior High School]" userId="f9f029c9-d743-4d60-9f2c-e74bdec1ab07" providerId="ADAL" clId="{F5D9525F-F42D-4793-A437-E116E24B8C02}" dt="2023-03-17T01:36:46.089" v="381"/>
        <pc:sldMkLst>
          <pc:docMk/>
          <pc:sldMk cId="3882738070" sldId="573"/>
        </pc:sldMkLst>
        <pc:spChg chg="mod">
          <ac:chgData name="TAN Mei Yi [Harrisdale Senior High School]" userId="f9f029c9-d743-4d60-9f2c-e74bdec1ab07" providerId="ADAL" clId="{F5D9525F-F42D-4793-A437-E116E24B8C02}" dt="2023-03-17T01:36:43.230" v="379" actId="6549"/>
          <ac:spMkLst>
            <pc:docMk/>
            <pc:sldMk cId="3882738070" sldId="573"/>
            <ac:spMk id="2" creationId="{55D98FEF-61C3-824B-BCC0-67B01E55ED23}"/>
          </ac:spMkLst>
        </pc:spChg>
        <pc:spChg chg="add mod">
          <ac:chgData name="TAN Mei Yi [Harrisdale Senior High School]" userId="f9f029c9-d743-4d60-9f2c-e74bdec1ab07" providerId="ADAL" clId="{F5D9525F-F42D-4793-A437-E116E24B8C02}" dt="2023-03-17T01:36:46.089" v="381"/>
          <ac:spMkLst>
            <pc:docMk/>
            <pc:sldMk cId="3882738070" sldId="573"/>
            <ac:spMk id="3" creationId="{F76B1798-683D-156F-2934-48E9333264F0}"/>
          </ac:spMkLst>
        </pc:spChg>
        <pc:spChg chg="del">
          <ac:chgData name="TAN Mei Yi [Harrisdale Senior High School]" userId="f9f029c9-d743-4d60-9f2c-e74bdec1ab07" providerId="ADAL" clId="{F5D9525F-F42D-4793-A437-E116E24B8C02}" dt="2023-03-17T01:36:45.737" v="380" actId="478"/>
          <ac:spMkLst>
            <pc:docMk/>
            <pc:sldMk cId="3882738070" sldId="573"/>
            <ac:spMk id="6" creationId="{5B9F9F24-C8D6-81AE-106F-991073CD0EF7}"/>
          </ac:spMkLst>
        </pc:spChg>
      </pc:sldChg>
      <pc:sldChg chg="addSp delSp modSp add mod">
        <pc:chgData name="TAN Mei Yi [Harrisdale Senior High School]" userId="f9f029c9-d743-4d60-9f2c-e74bdec1ab07" providerId="ADAL" clId="{F5D9525F-F42D-4793-A437-E116E24B8C02}" dt="2023-03-17T01:37:38.303" v="383"/>
        <pc:sldMkLst>
          <pc:docMk/>
          <pc:sldMk cId="3292186429" sldId="585"/>
        </pc:sldMkLst>
        <pc:spChg chg="add mod">
          <ac:chgData name="TAN Mei Yi [Harrisdale Senior High School]" userId="f9f029c9-d743-4d60-9f2c-e74bdec1ab07" providerId="ADAL" clId="{F5D9525F-F42D-4793-A437-E116E24B8C02}" dt="2023-03-17T01:37:38.303" v="383"/>
          <ac:spMkLst>
            <pc:docMk/>
            <pc:sldMk cId="3292186429" sldId="585"/>
            <ac:spMk id="3" creationId="{2AC4B7EE-D02A-D887-0420-E1F1FA1D03F6}"/>
          </ac:spMkLst>
        </pc:spChg>
        <pc:spChg chg="del">
          <ac:chgData name="TAN Mei Yi [Harrisdale Senior High School]" userId="f9f029c9-d743-4d60-9f2c-e74bdec1ab07" providerId="ADAL" clId="{F5D9525F-F42D-4793-A437-E116E24B8C02}" dt="2023-03-17T01:37:37.972" v="382" actId="478"/>
          <ac:spMkLst>
            <pc:docMk/>
            <pc:sldMk cId="3292186429" sldId="585"/>
            <ac:spMk id="20" creationId="{9EBEE264-396E-4E54-8000-6F24F770F99A}"/>
          </ac:spMkLst>
        </pc:spChg>
      </pc:sldChg>
      <pc:sldChg chg="addSp delSp modSp add mod delAnim modAnim">
        <pc:chgData name="TAN Mei Yi [Harrisdale Senior High School]" userId="f9f029c9-d743-4d60-9f2c-e74bdec1ab07" providerId="ADAL" clId="{F5D9525F-F42D-4793-A437-E116E24B8C02}" dt="2023-03-17T02:49:12.014" v="1083" actId="20577"/>
        <pc:sldMkLst>
          <pc:docMk/>
          <pc:sldMk cId="1153950275" sldId="586"/>
        </pc:sldMkLst>
        <pc:spChg chg="add mod">
          <ac:chgData name="TAN Mei Yi [Harrisdale Senior High School]" userId="f9f029c9-d743-4d60-9f2c-e74bdec1ab07" providerId="ADAL" clId="{F5D9525F-F42D-4793-A437-E116E24B8C02}" dt="2023-03-17T01:54:57.739" v="875" actId="1076"/>
          <ac:spMkLst>
            <pc:docMk/>
            <pc:sldMk cId="1153950275" sldId="586"/>
            <ac:spMk id="3" creationId="{76E4C47E-F639-A833-7D79-2C493E8C6275}"/>
          </ac:spMkLst>
        </pc:spChg>
        <pc:spChg chg="add mod">
          <ac:chgData name="TAN Mei Yi [Harrisdale Senior High School]" userId="f9f029c9-d743-4d60-9f2c-e74bdec1ab07" providerId="ADAL" clId="{F5D9525F-F42D-4793-A437-E116E24B8C02}" dt="2023-03-17T01:55:02.951" v="878" actId="20577"/>
          <ac:spMkLst>
            <pc:docMk/>
            <pc:sldMk cId="1153950275" sldId="586"/>
            <ac:spMk id="4" creationId="{15C728F6-D823-745C-EEDF-72E8F127B2A4}"/>
          </ac:spMkLst>
        </pc:spChg>
        <pc:spChg chg="mod">
          <ac:chgData name="TAN Mei Yi [Harrisdale Senior High School]" userId="f9f029c9-d743-4d60-9f2c-e74bdec1ab07" providerId="ADAL" clId="{F5D9525F-F42D-4793-A437-E116E24B8C02}" dt="2023-03-17T01:54:50.907" v="870" actId="1076"/>
          <ac:spMkLst>
            <pc:docMk/>
            <pc:sldMk cId="1153950275" sldId="586"/>
            <ac:spMk id="6" creationId="{3BB71D0D-422A-45F4-82F7-A607B4D6700F}"/>
          </ac:spMkLst>
        </pc:spChg>
        <pc:spChg chg="del">
          <ac:chgData name="TAN Mei Yi [Harrisdale Senior High School]" userId="f9f029c9-d743-4d60-9f2c-e74bdec1ab07" providerId="ADAL" clId="{F5D9525F-F42D-4793-A437-E116E24B8C02}" dt="2023-03-17T01:37:45.835" v="384" actId="478"/>
          <ac:spMkLst>
            <pc:docMk/>
            <pc:sldMk cId="1153950275" sldId="586"/>
            <ac:spMk id="7" creationId="{E6AB474D-6E90-4E65-9683-B4D5357303DF}"/>
          </ac:spMkLst>
        </pc:spChg>
        <pc:spChg chg="mod">
          <ac:chgData name="TAN Mei Yi [Harrisdale Senior High School]" userId="f9f029c9-d743-4d60-9f2c-e74bdec1ab07" providerId="ADAL" clId="{F5D9525F-F42D-4793-A437-E116E24B8C02}" dt="2023-03-17T01:53:46.494" v="817" actId="20577"/>
          <ac:spMkLst>
            <pc:docMk/>
            <pc:sldMk cId="1153950275" sldId="586"/>
            <ac:spMk id="8" creationId="{806745C4-844C-C342-B92F-C33E2AD0B9AF}"/>
          </ac:spMkLst>
        </pc:spChg>
        <pc:spChg chg="del">
          <ac:chgData name="TAN Mei Yi [Harrisdale Senior High School]" userId="f9f029c9-d743-4d60-9f2c-e74bdec1ab07" providerId="ADAL" clId="{F5D9525F-F42D-4793-A437-E116E24B8C02}" dt="2023-03-17T01:37:45.835" v="384" actId="478"/>
          <ac:spMkLst>
            <pc:docMk/>
            <pc:sldMk cId="1153950275" sldId="586"/>
            <ac:spMk id="9" creationId="{EDC1E8B4-11F7-471C-B04B-52673004A62D}"/>
          </ac:spMkLst>
        </pc:spChg>
        <pc:spChg chg="add mod">
          <ac:chgData name="TAN Mei Yi [Harrisdale Senior High School]" userId="f9f029c9-d743-4d60-9f2c-e74bdec1ab07" providerId="ADAL" clId="{F5D9525F-F42D-4793-A437-E116E24B8C02}" dt="2023-03-17T01:55:17.743" v="883" actId="1076"/>
          <ac:spMkLst>
            <pc:docMk/>
            <pc:sldMk cId="1153950275" sldId="586"/>
            <ac:spMk id="10" creationId="{E1D9FD84-9F9C-01E6-9464-858CC3B7A1B9}"/>
          </ac:spMkLst>
        </pc:spChg>
        <pc:spChg chg="add mod">
          <ac:chgData name="TAN Mei Yi [Harrisdale Senior High School]" userId="f9f029c9-d743-4d60-9f2c-e74bdec1ab07" providerId="ADAL" clId="{F5D9525F-F42D-4793-A437-E116E24B8C02}" dt="2023-03-17T01:55:21.637" v="884" actId="1076"/>
          <ac:spMkLst>
            <pc:docMk/>
            <pc:sldMk cId="1153950275" sldId="586"/>
            <ac:spMk id="11" creationId="{937650A1-F94D-8DC5-D763-4F2F20DA646C}"/>
          </ac:spMkLst>
        </pc:spChg>
        <pc:spChg chg="add mod">
          <ac:chgData name="TAN Mei Yi [Harrisdale Senior High School]" userId="f9f029c9-d743-4d60-9f2c-e74bdec1ab07" providerId="ADAL" clId="{F5D9525F-F42D-4793-A437-E116E24B8C02}" dt="2023-03-17T01:55:32.293" v="891" actId="6549"/>
          <ac:spMkLst>
            <pc:docMk/>
            <pc:sldMk cId="1153950275" sldId="586"/>
            <ac:spMk id="12" creationId="{590D9E3C-469B-F20F-6CC6-E70151DD9590}"/>
          </ac:spMkLst>
        </pc:spChg>
        <pc:spChg chg="add mod">
          <ac:chgData name="TAN Mei Yi [Harrisdale Senior High School]" userId="f9f029c9-d743-4d60-9f2c-e74bdec1ab07" providerId="ADAL" clId="{F5D9525F-F42D-4793-A437-E116E24B8C02}" dt="2023-03-17T01:56:11.474" v="898" actId="20577"/>
          <ac:spMkLst>
            <pc:docMk/>
            <pc:sldMk cId="1153950275" sldId="586"/>
            <ac:spMk id="13" creationId="{FD3E0DE6-6FDE-2719-7587-91D91E829142}"/>
          </ac:spMkLst>
        </pc:spChg>
        <pc:spChg chg="add mod">
          <ac:chgData name="TAN Mei Yi [Harrisdale Senior High School]" userId="f9f029c9-d743-4d60-9f2c-e74bdec1ab07" providerId="ADAL" clId="{F5D9525F-F42D-4793-A437-E116E24B8C02}" dt="2023-03-17T01:56:21.647" v="904" actId="20577"/>
          <ac:spMkLst>
            <pc:docMk/>
            <pc:sldMk cId="1153950275" sldId="586"/>
            <ac:spMk id="14" creationId="{C715DA77-1343-1B4B-4F2E-AA904908CB88}"/>
          </ac:spMkLst>
        </pc:spChg>
        <pc:spChg chg="add del mod">
          <ac:chgData name="TAN Mei Yi [Harrisdale Senior High School]" userId="f9f029c9-d743-4d60-9f2c-e74bdec1ab07" providerId="ADAL" clId="{F5D9525F-F42D-4793-A437-E116E24B8C02}" dt="2023-03-17T01:59:02.673" v="976" actId="478"/>
          <ac:spMkLst>
            <pc:docMk/>
            <pc:sldMk cId="1153950275" sldId="586"/>
            <ac:spMk id="15" creationId="{E60FDEAE-7B4A-5D79-3A6B-7D0C30FC80C1}"/>
          </ac:spMkLst>
        </pc:spChg>
        <pc:spChg chg="add del mod">
          <ac:chgData name="TAN Mei Yi [Harrisdale Senior High School]" userId="f9f029c9-d743-4d60-9f2c-e74bdec1ab07" providerId="ADAL" clId="{F5D9525F-F42D-4793-A437-E116E24B8C02}" dt="2023-03-17T01:59:02.673" v="976" actId="478"/>
          <ac:spMkLst>
            <pc:docMk/>
            <pc:sldMk cId="1153950275" sldId="586"/>
            <ac:spMk id="16" creationId="{5CD10993-B676-3E95-B57F-4D6A39CBBC27}"/>
          </ac:spMkLst>
        </pc:spChg>
        <pc:spChg chg="add mod">
          <ac:chgData name="TAN Mei Yi [Harrisdale Senior High School]" userId="f9f029c9-d743-4d60-9f2c-e74bdec1ab07" providerId="ADAL" clId="{F5D9525F-F42D-4793-A437-E116E24B8C02}" dt="2023-03-17T01:57:24.194" v="932" actId="1076"/>
          <ac:spMkLst>
            <pc:docMk/>
            <pc:sldMk cId="1153950275" sldId="586"/>
            <ac:spMk id="17" creationId="{05915BE1-225A-3F15-4E36-F70F7E9C1065}"/>
          </ac:spMkLst>
        </pc:spChg>
        <pc:spChg chg="add mod">
          <ac:chgData name="TAN Mei Yi [Harrisdale Senior High School]" userId="f9f029c9-d743-4d60-9f2c-e74bdec1ab07" providerId="ADAL" clId="{F5D9525F-F42D-4793-A437-E116E24B8C02}" dt="2023-03-17T01:58:36.120" v="975" actId="1076"/>
          <ac:spMkLst>
            <pc:docMk/>
            <pc:sldMk cId="1153950275" sldId="586"/>
            <ac:spMk id="18" creationId="{F382D302-4284-05C6-2398-04D8A736E183}"/>
          </ac:spMkLst>
        </pc:spChg>
        <pc:spChg chg="add mod">
          <ac:chgData name="TAN Mei Yi [Harrisdale Senior High School]" userId="f9f029c9-d743-4d60-9f2c-e74bdec1ab07" providerId="ADAL" clId="{F5D9525F-F42D-4793-A437-E116E24B8C02}" dt="2023-03-17T02:49:12.014" v="1083" actId="20577"/>
          <ac:spMkLst>
            <pc:docMk/>
            <pc:sldMk cId="1153950275" sldId="586"/>
            <ac:spMk id="19" creationId="{78A89D5C-001A-7FF8-73C1-A2543C67DFA0}"/>
          </ac:spMkLst>
        </pc:spChg>
        <pc:graphicFrameChg chg="add mod modGraphic">
          <ac:chgData name="TAN Mei Yi [Harrisdale Senior High School]" userId="f9f029c9-d743-4d60-9f2c-e74bdec1ab07" providerId="ADAL" clId="{F5D9525F-F42D-4793-A437-E116E24B8C02}" dt="2023-03-17T01:54:23.076" v="827" actId="1076"/>
          <ac:graphicFrameMkLst>
            <pc:docMk/>
            <pc:sldMk cId="1153950275" sldId="586"/>
            <ac:graphicFrameMk id="2" creationId="{43836F48-3F0F-B817-EDA3-F8BC70AF12F7}"/>
          </ac:graphicFrameMkLst>
        </pc:graphicFrameChg>
      </pc:sldChg>
      <pc:sldChg chg="addSp delSp modSp add mod delAnim modAnim">
        <pc:chgData name="TAN Mei Yi [Harrisdale Senior High School]" userId="f9f029c9-d743-4d60-9f2c-e74bdec1ab07" providerId="ADAL" clId="{F5D9525F-F42D-4793-A437-E116E24B8C02}" dt="2023-03-17T02:42:44.962" v="1078" actId="20577"/>
        <pc:sldMkLst>
          <pc:docMk/>
          <pc:sldMk cId="4063479745" sldId="587"/>
        </pc:sldMkLst>
        <pc:spChg chg="add mod">
          <ac:chgData name="TAN Mei Yi [Harrisdale Senior High School]" userId="f9f029c9-d743-4d60-9f2c-e74bdec1ab07" providerId="ADAL" clId="{F5D9525F-F42D-4793-A437-E116E24B8C02}" dt="2023-03-17T02:34:35.360" v="1015" actId="20577"/>
          <ac:spMkLst>
            <pc:docMk/>
            <pc:sldMk cId="4063479745" sldId="587"/>
            <ac:spMk id="2" creationId="{2BF15ECB-E4D5-5943-25CF-F51FD483771D}"/>
          </ac:spMkLst>
        </pc:spChg>
        <pc:spChg chg="add del mod">
          <ac:chgData name="TAN Mei Yi [Harrisdale Senior High School]" userId="f9f029c9-d743-4d60-9f2c-e74bdec1ab07" providerId="ADAL" clId="{F5D9525F-F42D-4793-A437-E116E24B8C02}" dt="2023-03-17T02:34:43.839" v="1018" actId="478"/>
          <ac:spMkLst>
            <pc:docMk/>
            <pc:sldMk cId="4063479745" sldId="587"/>
            <ac:spMk id="4" creationId="{70C7DF95-DEC5-8719-2415-A6D82C6C8CC7}"/>
          </ac:spMkLst>
        </pc:spChg>
        <pc:spChg chg="del mod">
          <ac:chgData name="TAN Mei Yi [Harrisdale Senior High School]" userId="f9f029c9-d743-4d60-9f2c-e74bdec1ab07" providerId="ADAL" clId="{F5D9525F-F42D-4793-A437-E116E24B8C02}" dt="2023-03-17T02:34:17.862" v="1001" actId="478"/>
          <ac:spMkLst>
            <pc:docMk/>
            <pc:sldMk cId="4063479745" sldId="587"/>
            <ac:spMk id="6" creationId="{3BB71D0D-422A-45F4-82F7-A607B4D6700F}"/>
          </ac:spMkLst>
        </pc:spChg>
        <pc:spChg chg="add mod">
          <ac:chgData name="TAN Mei Yi [Harrisdale Senior High School]" userId="f9f029c9-d743-4d60-9f2c-e74bdec1ab07" providerId="ADAL" clId="{F5D9525F-F42D-4793-A437-E116E24B8C02}" dt="2023-03-17T02:35:03.202" v="1023" actId="20577"/>
          <ac:spMkLst>
            <pc:docMk/>
            <pc:sldMk cId="4063479745" sldId="587"/>
            <ac:spMk id="7" creationId="{3009F1F1-8AE1-2226-FB2F-5D81DA2A19F1}"/>
          </ac:spMkLst>
        </pc:spChg>
        <pc:spChg chg="mod">
          <ac:chgData name="TAN Mei Yi [Harrisdale Senior High School]" userId="f9f029c9-d743-4d60-9f2c-e74bdec1ab07" providerId="ADAL" clId="{F5D9525F-F42D-4793-A437-E116E24B8C02}" dt="2023-03-17T02:34:23.356" v="1004" actId="1076"/>
          <ac:spMkLst>
            <pc:docMk/>
            <pc:sldMk cId="4063479745" sldId="587"/>
            <ac:spMk id="8" creationId="{806745C4-844C-C342-B92F-C33E2AD0B9AF}"/>
          </ac:spMkLst>
        </pc:spChg>
        <pc:spChg chg="add mod">
          <ac:chgData name="TAN Mei Yi [Harrisdale Senior High School]" userId="f9f029c9-d743-4d60-9f2c-e74bdec1ab07" providerId="ADAL" clId="{F5D9525F-F42D-4793-A437-E116E24B8C02}" dt="2023-03-17T02:35:06.857" v="1024" actId="20577"/>
          <ac:spMkLst>
            <pc:docMk/>
            <pc:sldMk cId="4063479745" sldId="587"/>
            <ac:spMk id="9" creationId="{92C80EA9-619C-C47B-4589-7EAA854EE5DC}"/>
          </ac:spMkLst>
        </pc:spChg>
        <pc:spChg chg="add mod">
          <ac:chgData name="TAN Mei Yi [Harrisdale Senior High School]" userId="f9f029c9-d743-4d60-9f2c-e74bdec1ab07" providerId="ADAL" clId="{F5D9525F-F42D-4793-A437-E116E24B8C02}" dt="2023-03-17T02:34:58.459" v="1021" actId="20577"/>
          <ac:spMkLst>
            <pc:docMk/>
            <pc:sldMk cId="4063479745" sldId="587"/>
            <ac:spMk id="10" creationId="{0CDDEDC6-75EE-2958-A331-E275DD7983C0}"/>
          </ac:spMkLst>
        </pc:spChg>
        <pc:spChg chg="add mod">
          <ac:chgData name="TAN Mei Yi [Harrisdale Senior High School]" userId="f9f029c9-d743-4d60-9f2c-e74bdec1ab07" providerId="ADAL" clId="{F5D9525F-F42D-4793-A437-E116E24B8C02}" dt="2023-03-17T02:35:00.865" v="1022" actId="20577"/>
          <ac:spMkLst>
            <pc:docMk/>
            <pc:sldMk cId="4063479745" sldId="587"/>
            <ac:spMk id="11" creationId="{D8A44F14-2FA0-F822-E9EB-A2BADC5E6719}"/>
          </ac:spMkLst>
        </pc:spChg>
        <pc:spChg chg="add mod">
          <ac:chgData name="TAN Mei Yi [Harrisdale Senior High School]" userId="f9f029c9-d743-4d60-9f2c-e74bdec1ab07" providerId="ADAL" clId="{F5D9525F-F42D-4793-A437-E116E24B8C02}" dt="2023-03-17T02:35:21.297" v="1032" actId="6549"/>
          <ac:spMkLst>
            <pc:docMk/>
            <pc:sldMk cId="4063479745" sldId="587"/>
            <ac:spMk id="12" creationId="{D9F209F7-C4B1-17C9-9E41-060C4ECD2847}"/>
          </ac:spMkLst>
        </pc:spChg>
        <pc:spChg chg="add mod">
          <ac:chgData name="TAN Mei Yi [Harrisdale Senior High School]" userId="f9f029c9-d743-4d60-9f2c-e74bdec1ab07" providerId="ADAL" clId="{F5D9525F-F42D-4793-A437-E116E24B8C02}" dt="2023-03-17T02:35:32.927" v="1036" actId="20577"/>
          <ac:spMkLst>
            <pc:docMk/>
            <pc:sldMk cId="4063479745" sldId="587"/>
            <ac:spMk id="13" creationId="{9049B2FF-C2B1-4397-F1E1-BC8ADB74D156}"/>
          </ac:spMkLst>
        </pc:spChg>
        <pc:spChg chg="add mod">
          <ac:chgData name="TAN Mei Yi [Harrisdale Senior High School]" userId="f9f029c9-d743-4d60-9f2c-e74bdec1ab07" providerId="ADAL" clId="{F5D9525F-F42D-4793-A437-E116E24B8C02}" dt="2023-03-17T02:35:44.185" v="1042" actId="20577"/>
          <ac:spMkLst>
            <pc:docMk/>
            <pc:sldMk cId="4063479745" sldId="587"/>
            <ac:spMk id="14" creationId="{B8F744CD-6792-F8C0-5C6A-43D5682AFBCC}"/>
          </ac:spMkLst>
        </pc:spChg>
        <pc:spChg chg="add mod">
          <ac:chgData name="TAN Mei Yi [Harrisdale Senior High School]" userId="f9f029c9-d743-4d60-9f2c-e74bdec1ab07" providerId="ADAL" clId="{F5D9525F-F42D-4793-A437-E116E24B8C02}" dt="2023-03-17T02:36:15.548" v="1049" actId="1076"/>
          <ac:spMkLst>
            <pc:docMk/>
            <pc:sldMk cId="4063479745" sldId="587"/>
            <ac:spMk id="15" creationId="{A53E9BE6-9432-F35A-B30D-B8F2FAF15AC4}"/>
          </ac:spMkLst>
        </pc:spChg>
        <pc:spChg chg="add mod">
          <ac:chgData name="TAN Mei Yi [Harrisdale Senior High School]" userId="f9f029c9-d743-4d60-9f2c-e74bdec1ab07" providerId="ADAL" clId="{F5D9525F-F42D-4793-A437-E116E24B8C02}" dt="2023-03-17T02:40:13.686" v="1057" actId="20577"/>
          <ac:spMkLst>
            <pc:docMk/>
            <pc:sldMk cId="4063479745" sldId="587"/>
            <ac:spMk id="16" creationId="{D126680F-86EB-8E93-7B07-7C43853F6BE4}"/>
          </ac:spMkLst>
        </pc:spChg>
        <pc:spChg chg="add mod">
          <ac:chgData name="TAN Mei Yi [Harrisdale Senior High School]" userId="f9f029c9-d743-4d60-9f2c-e74bdec1ab07" providerId="ADAL" clId="{F5D9525F-F42D-4793-A437-E116E24B8C02}" dt="2023-03-17T02:40:25.878" v="1061" actId="20577"/>
          <ac:spMkLst>
            <pc:docMk/>
            <pc:sldMk cId="4063479745" sldId="587"/>
            <ac:spMk id="17" creationId="{5EE446FA-C80E-0108-105C-D475A2B8E8F9}"/>
          </ac:spMkLst>
        </pc:spChg>
        <pc:spChg chg="add mod">
          <ac:chgData name="TAN Mei Yi [Harrisdale Senior High School]" userId="f9f029c9-d743-4d60-9f2c-e74bdec1ab07" providerId="ADAL" clId="{F5D9525F-F42D-4793-A437-E116E24B8C02}" dt="2023-03-17T02:40:51.866" v="1068" actId="20577"/>
          <ac:spMkLst>
            <pc:docMk/>
            <pc:sldMk cId="4063479745" sldId="587"/>
            <ac:spMk id="18" creationId="{5738F6C6-1F61-9BFF-D6C7-99C99B6386A5}"/>
          </ac:spMkLst>
        </pc:spChg>
        <pc:spChg chg="add mod">
          <ac:chgData name="TAN Mei Yi [Harrisdale Senior High School]" userId="f9f029c9-d743-4d60-9f2c-e74bdec1ab07" providerId="ADAL" clId="{F5D9525F-F42D-4793-A437-E116E24B8C02}" dt="2023-03-17T02:41:05.921" v="1072" actId="20577"/>
          <ac:spMkLst>
            <pc:docMk/>
            <pc:sldMk cId="4063479745" sldId="587"/>
            <ac:spMk id="19" creationId="{FD5AA7FD-0F19-1D04-21CC-15AADB9A7FA4}"/>
          </ac:spMkLst>
        </pc:spChg>
        <pc:spChg chg="add mod">
          <ac:chgData name="TAN Mei Yi [Harrisdale Senior High School]" userId="f9f029c9-d743-4d60-9f2c-e74bdec1ab07" providerId="ADAL" clId="{F5D9525F-F42D-4793-A437-E116E24B8C02}" dt="2023-03-17T02:42:27.374" v="1074" actId="1076"/>
          <ac:spMkLst>
            <pc:docMk/>
            <pc:sldMk cId="4063479745" sldId="587"/>
            <ac:spMk id="21" creationId="{B6AA2CB3-6311-0A59-4EA6-EA78A4F4C39A}"/>
          </ac:spMkLst>
        </pc:spChg>
        <pc:spChg chg="add mod">
          <ac:chgData name="TAN Mei Yi [Harrisdale Senior High School]" userId="f9f029c9-d743-4d60-9f2c-e74bdec1ab07" providerId="ADAL" clId="{F5D9525F-F42D-4793-A437-E116E24B8C02}" dt="2023-03-17T02:42:44.962" v="1078" actId="20577"/>
          <ac:spMkLst>
            <pc:docMk/>
            <pc:sldMk cId="4063479745" sldId="587"/>
            <ac:spMk id="22" creationId="{D2DE2FC6-C575-8E6D-5FEF-0FD1BD93DB90}"/>
          </ac:spMkLst>
        </pc:spChg>
        <pc:graphicFrameChg chg="add mod">
          <ac:chgData name="TAN Mei Yi [Harrisdale Senior High School]" userId="f9f029c9-d743-4d60-9f2c-e74bdec1ab07" providerId="ADAL" clId="{F5D9525F-F42D-4793-A437-E116E24B8C02}" dt="2023-03-17T02:34:20.673" v="1003" actId="1076"/>
          <ac:graphicFrameMkLst>
            <pc:docMk/>
            <pc:sldMk cId="4063479745" sldId="587"/>
            <ac:graphicFrameMk id="3" creationId="{C105DE9E-68CD-2514-4072-DFEC29C4CA54}"/>
          </ac:graphicFrameMkLst>
        </pc:graphicFrameChg>
      </pc:sldChg>
    </pc:docChg>
  </pc:docChgLst>
  <pc:docChgLst>
    <pc:chgData name="TAN Mei Yi [Harrisdale Senior High School]" userId="f9f029c9-d743-4d60-9f2c-e74bdec1ab07" providerId="ADAL" clId="{DC81FF4C-291A-4AE2-AA0A-755D1767FF2B}"/>
    <pc:docChg chg="custSel addSld delSld modSld">
      <pc:chgData name="TAN Mei Yi [Harrisdale Senior High School]" userId="f9f029c9-d743-4d60-9f2c-e74bdec1ab07" providerId="ADAL" clId="{DC81FF4C-291A-4AE2-AA0A-755D1767FF2B}" dt="2023-02-28T05:14:53.099" v="259" actId="47"/>
      <pc:docMkLst>
        <pc:docMk/>
      </pc:docMkLst>
      <pc:sldChg chg="modSp mod">
        <pc:chgData name="TAN Mei Yi [Harrisdale Senior High School]" userId="f9f029c9-d743-4d60-9f2c-e74bdec1ab07" providerId="ADAL" clId="{DC81FF4C-291A-4AE2-AA0A-755D1767FF2B}" dt="2023-02-28T05:03:57.989" v="3" actId="20577"/>
        <pc:sldMkLst>
          <pc:docMk/>
          <pc:sldMk cId="3000480193" sldId="288"/>
        </pc:sldMkLst>
        <pc:spChg chg="mod">
          <ac:chgData name="TAN Mei Yi [Harrisdale Senior High School]" userId="f9f029c9-d743-4d60-9f2c-e74bdec1ab07" providerId="ADAL" clId="{DC81FF4C-291A-4AE2-AA0A-755D1767FF2B}" dt="2023-02-28T05:03:57.989" v="3" actId="20577"/>
          <ac:spMkLst>
            <pc:docMk/>
            <pc:sldMk cId="3000480193" sldId="288"/>
            <ac:spMk id="5" creationId="{00000000-0000-0000-0000-000000000000}"/>
          </ac:spMkLst>
        </pc:spChg>
      </pc:sldChg>
      <pc:sldChg chg="del">
        <pc:chgData name="TAN Mei Yi [Harrisdale Senior High School]" userId="f9f029c9-d743-4d60-9f2c-e74bdec1ab07" providerId="ADAL" clId="{DC81FF4C-291A-4AE2-AA0A-755D1767FF2B}" dt="2023-02-28T05:04:10.501" v="4" actId="47"/>
        <pc:sldMkLst>
          <pc:docMk/>
          <pc:sldMk cId="3848479177" sldId="454"/>
        </pc:sldMkLst>
      </pc:sldChg>
      <pc:sldChg chg="del">
        <pc:chgData name="TAN Mei Yi [Harrisdale Senior High School]" userId="f9f029c9-d743-4d60-9f2c-e74bdec1ab07" providerId="ADAL" clId="{DC81FF4C-291A-4AE2-AA0A-755D1767FF2B}" dt="2023-02-28T05:04:11.460" v="5" actId="47"/>
        <pc:sldMkLst>
          <pc:docMk/>
          <pc:sldMk cId="2468799418" sldId="455"/>
        </pc:sldMkLst>
      </pc:sldChg>
      <pc:sldChg chg="addSp delSp modSp mod modAnim">
        <pc:chgData name="TAN Mei Yi [Harrisdale Senior High School]" userId="f9f029c9-d743-4d60-9f2c-e74bdec1ab07" providerId="ADAL" clId="{DC81FF4C-291A-4AE2-AA0A-755D1767FF2B}" dt="2023-02-28T05:14:47.248" v="258" actId="1076"/>
        <pc:sldMkLst>
          <pc:docMk/>
          <pc:sldMk cId="2070731035" sldId="465"/>
        </pc:sldMkLst>
        <pc:spChg chg="add mod">
          <ac:chgData name="TAN Mei Yi [Harrisdale Senior High School]" userId="f9f029c9-d743-4d60-9f2c-e74bdec1ab07" providerId="ADAL" clId="{DC81FF4C-291A-4AE2-AA0A-755D1767FF2B}" dt="2023-02-28T05:14:35.805" v="257" actId="1076"/>
          <ac:spMkLst>
            <pc:docMk/>
            <pc:sldMk cId="2070731035" sldId="465"/>
            <ac:spMk id="2" creationId="{F71EE746-ED8A-B83A-D552-3063D9480989}"/>
          </ac:spMkLst>
        </pc:spChg>
        <pc:spChg chg="add mod">
          <ac:chgData name="TAN Mei Yi [Harrisdale Senior High School]" userId="f9f029c9-d743-4d60-9f2c-e74bdec1ab07" providerId="ADAL" clId="{DC81FF4C-291A-4AE2-AA0A-755D1767FF2B}" dt="2023-02-28T05:14:35.805" v="257" actId="1076"/>
          <ac:spMkLst>
            <pc:docMk/>
            <pc:sldMk cId="2070731035" sldId="465"/>
            <ac:spMk id="4" creationId="{267A7826-7015-6F8B-38A4-EBAA98D1F9D8}"/>
          </ac:spMkLst>
        </pc:spChg>
        <pc:spChg chg="add mod">
          <ac:chgData name="TAN Mei Yi [Harrisdale Senior High School]" userId="f9f029c9-d743-4d60-9f2c-e74bdec1ab07" providerId="ADAL" clId="{DC81FF4C-291A-4AE2-AA0A-755D1767FF2B}" dt="2023-02-28T05:14:35.805" v="257" actId="1076"/>
          <ac:spMkLst>
            <pc:docMk/>
            <pc:sldMk cId="2070731035" sldId="465"/>
            <ac:spMk id="6" creationId="{549B2DBC-8030-73AC-C4D1-F907CFE16CF1}"/>
          </ac:spMkLst>
        </pc:spChg>
        <pc:spChg chg="add mod">
          <ac:chgData name="TAN Mei Yi [Harrisdale Senior High School]" userId="f9f029c9-d743-4d60-9f2c-e74bdec1ab07" providerId="ADAL" clId="{DC81FF4C-291A-4AE2-AA0A-755D1767FF2B}" dt="2023-02-28T05:14:47.248" v="258" actId="1076"/>
          <ac:spMkLst>
            <pc:docMk/>
            <pc:sldMk cId="2070731035" sldId="465"/>
            <ac:spMk id="7" creationId="{39DD77B8-8E4C-4542-7B8E-1177B7431AA6}"/>
          </ac:spMkLst>
        </pc:spChg>
        <pc:spChg chg="add mod">
          <ac:chgData name="TAN Mei Yi [Harrisdale Senior High School]" userId="f9f029c9-d743-4d60-9f2c-e74bdec1ab07" providerId="ADAL" clId="{DC81FF4C-291A-4AE2-AA0A-755D1767FF2B}" dt="2023-02-28T05:14:47.248" v="258" actId="1076"/>
          <ac:spMkLst>
            <pc:docMk/>
            <pc:sldMk cId="2070731035" sldId="465"/>
            <ac:spMk id="8" creationId="{85E99EC1-EAFD-C14D-31DF-A0C901C35BCC}"/>
          </ac:spMkLst>
        </pc:spChg>
        <pc:spChg chg="add mod">
          <ac:chgData name="TAN Mei Yi [Harrisdale Senior High School]" userId="f9f029c9-d743-4d60-9f2c-e74bdec1ab07" providerId="ADAL" clId="{DC81FF4C-291A-4AE2-AA0A-755D1767FF2B}" dt="2023-02-28T05:14:47.248" v="258" actId="1076"/>
          <ac:spMkLst>
            <pc:docMk/>
            <pc:sldMk cId="2070731035" sldId="465"/>
            <ac:spMk id="9" creationId="{27D5FDAD-AE1D-B9E2-04EE-46B709D570C5}"/>
          </ac:spMkLst>
        </pc:spChg>
        <pc:spChg chg="add mod">
          <ac:chgData name="TAN Mei Yi [Harrisdale Senior High School]" userId="f9f029c9-d743-4d60-9f2c-e74bdec1ab07" providerId="ADAL" clId="{DC81FF4C-291A-4AE2-AA0A-755D1767FF2B}" dt="2023-02-28T05:14:47.248" v="258" actId="1076"/>
          <ac:spMkLst>
            <pc:docMk/>
            <pc:sldMk cId="2070731035" sldId="465"/>
            <ac:spMk id="10" creationId="{6A23564D-241E-A92F-5126-B33FC1614EDC}"/>
          </ac:spMkLst>
        </pc:spChg>
        <pc:spChg chg="mod">
          <ac:chgData name="TAN Mei Yi [Harrisdale Senior High School]" userId="f9f029c9-d743-4d60-9f2c-e74bdec1ab07" providerId="ADAL" clId="{DC81FF4C-291A-4AE2-AA0A-755D1767FF2B}" dt="2023-02-28T05:14:14.869" v="252" actId="1076"/>
          <ac:spMkLst>
            <pc:docMk/>
            <pc:sldMk cId="2070731035" sldId="465"/>
            <ac:spMk id="14" creationId="{00000000-0000-0000-0000-000000000000}"/>
          </ac:spMkLst>
        </pc:spChg>
        <pc:spChg chg="mod">
          <ac:chgData name="TAN Mei Yi [Harrisdale Senior High School]" userId="f9f029c9-d743-4d60-9f2c-e74bdec1ab07" providerId="ADAL" clId="{DC81FF4C-291A-4AE2-AA0A-755D1767FF2B}" dt="2023-02-28T05:14:14.869" v="252" actId="1076"/>
          <ac:spMkLst>
            <pc:docMk/>
            <pc:sldMk cId="2070731035" sldId="465"/>
            <ac:spMk id="17" creationId="{00000000-0000-0000-0000-000000000000}"/>
          </ac:spMkLst>
        </pc:spChg>
        <pc:spChg chg="mod">
          <ac:chgData name="TAN Mei Yi [Harrisdale Senior High School]" userId="f9f029c9-d743-4d60-9f2c-e74bdec1ab07" providerId="ADAL" clId="{DC81FF4C-291A-4AE2-AA0A-755D1767FF2B}" dt="2023-02-28T05:14:18.776" v="253" actId="1076"/>
          <ac:spMkLst>
            <pc:docMk/>
            <pc:sldMk cId="2070731035" sldId="465"/>
            <ac:spMk id="18" creationId="{00000000-0000-0000-0000-000000000000}"/>
          </ac:spMkLst>
        </pc:spChg>
        <pc:spChg chg="mod">
          <ac:chgData name="TAN Mei Yi [Harrisdale Senior High School]" userId="f9f029c9-d743-4d60-9f2c-e74bdec1ab07" providerId="ADAL" clId="{DC81FF4C-291A-4AE2-AA0A-755D1767FF2B}" dt="2023-02-28T05:14:14.869" v="252" actId="1076"/>
          <ac:spMkLst>
            <pc:docMk/>
            <pc:sldMk cId="2070731035" sldId="465"/>
            <ac:spMk id="19" creationId="{00000000-0000-0000-0000-000000000000}"/>
          </ac:spMkLst>
        </pc:spChg>
        <pc:spChg chg="mod">
          <ac:chgData name="TAN Mei Yi [Harrisdale Senior High School]" userId="f9f029c9-d743-4d60-9f2c-e74bdec1ab07" providerId="ADAL" clId="{DC81FF4C-291A-4AE2-AA0A-755D1767FF2B}" dt="2023-02-28T05:14:14.869" v="252" actId="1076"/>
          <ac:spMkLst>
            <pc:docMk/>
            <pc:sldMk cId="2070731035" sldId="465"/>
            <ac:spMk id="20" creationId="{00000000-0000-0000-0000-000000000000}"/>
          </ac:spMkLst>
        </pc:spChg>
        <pc:spChg chg="mod">
          <ac:chgData name="TAN Mei Yi [Harrisdale Senior High School]" userId="f9f029c9-d743-4d60-9f2c-e74bdec1ab07" providerId="ADAL" clId="{DC81FF4C-291A-4AE2-AA0A-755D1767FF2B}" dt="2023-02-28T05:14:18.776" v="253" actId="1076"/>
          <ac:spMkLst>
            <pc:docMk/>
            <pc:sldMk cId="2070731035" sldId="465"/>
            <ac:spMk id="22" creationId="{00000000-0000-0000-0000-000000000000}"/>
          </ac:spMkLst>
        </pc:spChg>
        <pc:spChg chg="mod">
          <ac:chgData name="TAN Mei Yi [Harrisdale Senior High School]" userId="f9f029c9-d743-4d60-9f2c-e74bdec1ab07" providerId="ADAL" clId="{DC81FF4C-291A-4AE2-AA0A-755D1767FF2B}" dt="2023-02-28T05:14:18.776" v="253" actId="1076"/>
          <ac:spMkLst>
            <pc:docMk/>
            <pc:sldMk cId="2070731035" sldId="465"/>
            <ac:spMk id="23" creationId="{00000000-0000-0000-0000-000000000000}"/>
          </ac:spMkLst>
        </pc:spChg>
        <pc:picChg chg="del">
          <ac:chgData name="TAN Mei Yi [Harrisdale Senior High School]" userId="f9f029c9-d743-4d60-9f2c-e74bdec1ab07" providerId="ADAL" clId="{DC81FF4C-291A-4AE2-AA0A-755D1767FF2B}" dt="2023-02-28T05:14:04.030" v="250" actId="478"/>
          <ac:picMkLst>
            <pc:docMk/>
            <pc:sldMk cId="2070731035" sldId="465"/>
            <ac:picMk id="3" creationId="{00000000-0000-0000-0000-000000000000}"/>
          </ac:picMkLst>
        </pc:picChg>
      </pc:sldChg>
      <pc:sldChg chg="addSp delSp modSp add del mod delAnim modAnim">
        <pc:chgData name="TAN Mei Yi [Harrisdale Senior High School]" userId="f9f029c9-d743-4d60-9f2c-e74bdec1ab07" providerId="ADAL" clId="{DC81FF4C-291A-4AE2-AA0A-755D1767FF2B}" dt="2023-02-28T05:14:53.099" v="259" actId="47"/>
        <pc:sldMkLst>
          <pc:docMk/>
          <pc:sldMk cId="2303262736" sldId="477"/>
        </pc:sldMkLst>
        <pc:spChg chg="add del mod">
          <ac:chgData name="TAN Mei Yi [Harrisdale Senior High School]" userId="f9f029c9-d743-4d60-9f2c-e74bdec1ab07" providerId="ADAL" clId="{DC81FF4C-291A-4AE2-AA0A-755D1767FF2B}" dt="2023-02-28T05:14:24.430" v="254" actId="21"/>
          <ac:spMkLst>
            <pc:docMk/>
            <pc:sldMk cId="2303262736" sldId="477"/>
            <ac:spMk id="2" creationId="{18AB7018-0A04-3CCD-F700-321E079FA340}"/>
          </ac:spMkLst>
        </pc:spChg>
        <pc:spChg chg="del mod">
          <ac:chgData name="TAN Mei Yi [Harrisdale Senior High School]" userId="f9f029c9-d743-4d60-9f2c-e74bdec1ab07" providerId="ADAL" clId="{DC81FF4C-291A-4AE2-AA0A-755D1767FF2B}" dt="2023-02-28T05:14:24.430" v="254" actId="21"/>
          <ac:spMkLst>
            <pc:docMk/>
            <pc:sldMk cId="2303262736" sldId="477"/>
            <ac:spMk id="14" creationId="{00000000-0000-0000-0000-000000000000}"/>
          </ac:spMkLst>
        </pc:spChg>
        <pc:spChg chg="del mod">
          <ac:chgData name="TAN Mei Yi [Harrisdale Senior High School]" userId="f9f029c9-d743-4d60-9f2c-e74bdec1ab07" providerId="ADAL" clId="{DC81FF4C-291A-4AE2-AA0A-755D1767FF2B}" dt="2023-02-28T05:14:24.430" v="254" actId="21"/>
          <ac:spMkLst>
            <pc:docMk/>
            <pc:sldMk cId="2303262736" sldId="477"/>
            <ac:spMk id="17" creationId="{00000000-0000-0000-0000-000000000000}"/>
          </ac:spMkLst>
        </pc:spChg>
        <pc:spChg chg="del mod">
          <ac:chgData name="TAN Mei Yi [Harrisdale Senior High School]" userId="f9f029c9-d743-4d60-9f2c-e74bdec1ab07" providerId="ADAL" clId="{DC81FF4C-291A-4AE2-AA0A-755D1767FF2B}" dt="2023-02-28T05:14:24.430" v="254" actId="21"/>
          <ac:spMkLst>
            <pc:docMk/>
            <pc:sldMk cId="2303262736" sldId="477"/>
            <ac:spMk id="18" creationId="{00000000-0000-0000-0000-000000000000}"/>
          </ac:spMkLst>
        </pc:spChg>
        <pc:spChg chg="del mod">
          <ac:chgData name="TAN Mei Yi [Harrisdale Senior High School]" userId="f9f029c9-d743-4d60-9f2c-e74bdec1ab07" providerId="ADAL" clId="{DC81FF4C-291A-4AE2-AA0A-755D1767FF2B}" dt="2023-02-28T05:05:19.113" v="26" actId="478"/>
          <ac:spMkLst>
            <pc:docMk/>
            <pc:sldMk cId="2303262736" sldId="477"/>
            <ac:spMk id="19" creationId="{00000000-0000-0000-0000-000000000000}"/>
          </ac:spMkLst>
        </pc:spChg>
        <pc:spChg chg="del mod">
          <ac:chgData name="TAN Mei Yi [Harrisdale Senior High School]" userId="f9f029c9-d743-4d60-9f2c-e74bdec1ab07" providerId="ADAL" clId="{DC81FF4C-291A-4AE2-AA0A-755D1767FF2B}" dt="2023-02-28T05:14:24.430" v="254" actId="21"/>
          <ac:spMkLst>
            <pc:docMk/>
            <pc:sldMk cId="2303262736" sldId="477"/>
            <ac:spMk id="20" creationId="{00000000-0000-0000-0000-000000000000}"/>
          </ac:spMkLst>
        </pc:spChg>
        <pc:spChg chg="del mod">
          <ac:chgData name="TAN Mei Yi [Harrisdale Senior High School]" userId="f9f029c9-d743-4d60-9f2c-e74bdec1ab07" providerId="ADAL" clId="{DC81FF4C-291A-4AE2-AA0A-755D1767FF2B}" dt="2023-02-28T05:14:24.430" v="254" actId="21"/>
          <ac:spMkLst>
            <pc:docMk/>
            <pc:sldMk cId="2303262736" sldId="477"/>
            <ac:spMk id="22" creationId="{00000000-0000-0000-0000-000000000000}"/>
          </ac:spMkLst>
        </pc:spChg>
        <pc:spChg chg="del mod">
          <ac:chgData name="TAN Mei Yi [Harrisdale Senior High School]" userId="f9f029c9-d743-4d60-9f2c-e74bdec1ab07" providerId="ADAL" clId="{DC81FF4C-291A-4AE2-AA0A-755D1767FF2B}" dt="2023-02-28T05:14:24.430" v="254" actId="21"/>
          <ac:spMkLst>
            <pc:docMk/>
            <pc:sldMk cId="2303262736" sldId="477"/>
            <ac:spMk id="23" creationId="{00000000-0000-0000-0000-000000000000}"/>
          </ac:spMkLst>
        </pc:spChg>
        <pc:picChg chg="del">
          <ac:chgData name="TAN Mei Yi [Harrisdale Senior High School]" userId="f9f029c9-d743-4d60-9f2c-e74bdec1ab07" providerId="ADAL" clId="{DC81FF4C-291A-4AE2-AA0A-755D1767FF2B}" dt="2023-02-28T05:04:47.219" v="7" actId="478"/>
          <ac:picMkLst>
            <pc:docMk/>
            <pc:sldMk cId="2303262736" sldId="477"/>
            <ac:picMk id="3" creationId="{00000000-0000-0000-0000-000000000000}"/>
          </ac:picMkLst>
        </pc:picChg>
      </pc:sldChg>
    </pc:docChg>
  </pc:docChgLst>
</pc:chgInfo>
</file>

<file path=ppt/ink/ink1.xml><?xml version="1.0" encoding="utf-8"?>
<inkml:ink xmlns:inkml="http://www.w3.org/2003/InkML">
  <inkml:definitions>
    <inkml:context xml:id="ctx0">
      <inkml:inkSource xml:id="inkSrc0">
        <inkml:traceFormat>
          <inkml:channel name="X" type="integer" max="17940" units="cm"/>
          <inkml:channel name="Y" type="integer" max="10140" units="cm"/>
          <inkml:channel name="F" type="integer" max="1024" units="dev"/>
          <inkml:channel name="T" type="integer" max="2.14748E9" units="dev"/>
        </inkml:traceFormat>
        <inkml:channelProperties>
          <inkml:channelProperty channel="X" name="resolution" value="608.13562" units="1/cm"/>
          <inkml:channelProperty channel="Y" name="resolution" value="610.84338" units="1/cm"/>
          <inkml:channelProperty channel="F" name="resolution" value="0" units="1/dev"/>
          <inkml:channelProperty channel="T" name="resolution" value="1" units="1/dev"/>
        </inkml:channelProperties>
      </inkml:inkSource>
      <inkml:timestamp xml:id="ts0" timeString="2019-07-26T01:59:22.465"/>
    </inkml:context>
    <inkml:brush xml:id="br0">
      <inkml:brushProperty name="width" value="0.05" units="cm"/>
      <inkml:brushProperty name="height" value="0.05" units="cm"/>
      <inkml:brushProperty name="fitToCurve" value="1"/>
    </inkml:brush>
  </inkml:definitions>
  <inkml:trace contextRef="#ctx0" brushRef="#br0">17 8318 44 0,'0'0'0'15,"-11"3"32"-15,11-3 0 16,-6 4 2-16,6-4 0 16,0 0-24-16,0 0 0 15,0 0 14-15,0 0 1 16,9 0 10-16,-1 0 1 15,2 0-24-15,4 0 1 16,-1 0-9-16,3 0 0 16,3 0 3-16,-1-2 1 0,3 0-7 15,1 2 0 1,-1 0 4-16,0 0 0 16,1 2 5-16,9 0 0 0,6 1 22 15,-5-1 0-15,-5 0-32 16,4-2 0-16,2-2-3 15,-4 0 0-15,-3-3 0 16,3 0 1-16,1 0-11 0,-1 1 0 16,0 2 23-16,1 0 1 15,-3 0-11-15,-4-1 0 16,2 1 2-16,-1 0 0 16,-3-1-2-16,5 1 0 15,3-3 0-15,-2 3 1 16,0 0-1-16,-6-1 0 15,-3 3 3-15,6 0 0 16,3 3-3-16,-6-1 1 16,1 3-14-16,5-3 1 15,-1 3 12-15,-3-3 0 16,2-2 0-16,-1 0 1 16,3 0 2-16,-6 0 0 15,-1 0-2-15,5-2 1 16,-1-1-1-16,3-1 1 15,2-1 2-15,-5 0 1 16,-1-2-4-16,-1 0 1 16,-1 0 10-16,6 0 1 15,-1-2-15-15,1 1 0 0,0 1 0 16,-1 0 1 0,3 0 0-16,0 0 0 0,-2 0 1 15,5-2 0-15,3-1-2 16,0 1 0-16,-2-2 5 15,0-1 0-15,-7 3-7 16,3-3 1-16,-2 0 2 16,5 1 1-16,6-3-1 15,-4 2 1-15,1 0-2 16,-1 0 1-16,-2 1 0 0,3-4 1 16,-4 0 0-16,6-4 0 15,6 0-2-15,0 3 1 16,0 2 1-16,-4 2 0 15,2 0 0-15,-4 0 1 16,-6 3-1-16,4 0 1 16,2 2-3-16,-5 0 0 15,-3-1 2-15,-2 5 0 16,-6 0 0-16,5 1 0 16,5 0 24-16,-2-1 1 15,-3 1-62-15,3 0 1 16,-2-3 42-16,-1-2 0 15,1-3-7-15,2 1 0 16,3 0 3-16,0-1 1 16,0 1 0-16,1-1 1 15,-2 1-3-15,1 0 0 16,2-1-1-16,1 1 1 16,-3-3-1-16,3 0 1 0,-4 2-1 15,2-2 0-15,-2-2 19 16,1-3 1-16,3-4-16 15,-6 2 0-15,-5 0-8 16,0-4 1-16,0 0-6 16,-3 0 0-16,-3-1 7 15,2 1 0-15,-2 2 1 16,6-3 0-16,6 1 0 0,-1 0 0 16,0 2 1-16,0 2 0 15,1 0-1-15,-1 0 0 16,2 3-1-16,-4 2 1 15,-3 0 0-15,5-4 0 16,3-1 1-16,-5 3 0 16,0-1 0-16,-1 1 0 15,1-1 0-15,0 1 0 16,-1 2 9-16,1-2 1 16,2 2-15-16,-6 0 1 15,1 2 2-15,-3-2 1 16,1 2 0-16,5-2 1 15,-1 2-1-15,1 1 0 16,2-1-1-16,0 0 1 16,3-2 10-16,0 1 0 15,-2 1-11-15,-5 0 0 16,3 1-1-16,-1-1 0 16,2-2 1-16,-3 0 1 0,1-1 0 15,0-1 0-15,-4 0 0 16,4-1 1-16,-1 2 0 15,3-4 0-15,4-2 4 16,-1-1 1-16,-3 4-7 16,2-4 0-16,2-1 6 15,-2-2 0-15,1-1-5 16,1 0 1-16,0 0-2 16,6 1 0-16,-2-3 1 15,-3 2 1-15,0 1-2 0,1-1 1 16,0 2 5-16,-1-4 1 15,1-2-10-15,0 0 0 16,-4-1 18-16,4 1 0 16,0-3-24-16,-1 3 1 15,-2 2 16-15,0 0 0 16,-1-1-14-16,2 1 0 16,-1 1 16-16,2-4 0 15,4 1-13-15,-4 2 1 16,0 4 3-16,1 1 0 15,0 0 1-15,2-1 0 16,2 3 20-16,-4-2 0 16,0 2-42-16,0-8 0 15,-3-3 20-15,-1-3 0 16,2-5 2-16,-2 2 0 16,1 2 0-16,-3 1 0 15,0 2 23-15,1 2 1 0,-1 1-39 16,3-2 0-16,0-1 31 15,3 2 1-15,2 0-34 16,0 2 0-16,4-4 34 16,-8 2 0-16,0 3-16 15,1-11 1-15,-2-8-1 16,0 5 0-16,-3-1-19 16,4 4 0-16,1-1 33 15,-5 3 0-15,0 4-14 0,-2 1 1 16,0 4-2-16,-1-5 0 15,-2-3 1-15,-3 7 0 16,-2 3-1-16,-1-2 1 16,-1 2-1-16,-1-2 1 15,-1 2-1-15,5-4 1 16,-2-5-1-16,3 0 1 16,3-3-1-16,-3 6 0 15,-2-1 0-15,2 2 0 16,-3 1 1-16,2 4 1 15,-5 4-2-15,3-2 0 16,-1 3 0-16,1 0 0 16,4-1 26-16,-1 1 0 15,3-2-49-15,-5 3 1 16,-1 1 45-16,-1 0 1 16,-2 0-45-16,1 0 0 15,0 3 43-15,0-3 1 16,-3 0-35-16,3-3 0 0,-3-7 20 15,7-1 1-15,-2-5-9 16,1 2 0-16,2 1-21 16,0-4 0-16,-3 1 22 15,2 2 1-15,-5 4 12 16,3 0 1-16,1 4-24 16,3-4 0-16,1-1 24 15,-1 2 0-15,-1 3-38 16,1-4 1-16,1 4 42 0,4-4 0 15,3-1-39-15,-7 0 1 16,-1 0 17-16,1-13 1 16,2-3-1-16,1 1 1 15,3 1 0-15,-2-1 0 16,-3 4 0-16,-1-4 0 16,2 3-1-16,-4 5 1 15,-5 2 0-15,2-3 0 16,1 0 0-16,-1 4 0 15,1 4 0-15,-1-8 0 16,-1 0 0-16,-1 3 0 16,-2 3 23-16,-4 2 1 15,1 4-24-15,-1-3 0 16,0 4-21-16,1 2 0 16,0 4 20-16,0 0 1 15,2 1 0-15,0 1 0 16,-2 1 23-16,-1-1 1 15,-2 3-24-15,6-4 0 0,1-3 0 16,-1 2 0-16,-1 0-6 16,6-4 0-16,3-1-7 15,1-2 1-15,3 2 9 16,1-5 0-16,-3-1 1 16,5-6 1-16,4-3 0 15,-7 4 0-15,-5 0 0 16,0 0 1-16,1-1 22 0,-3 7 0 15,-3 1-42-15,-1 2 0 16,-1 4 38-16,2 1 1 16,3 0-18-16,-1 1 0 15,1 1-24-15,2-2 1 16,0 2 23-16,-2 0 1 16,-3 3-3-16,3-1 1 15,-4 1 22-15,1 3 0 16,0-1-22-16,5 0 0 15,3-1 0-15,-3-1 1 16,1 0-22-16,-1-3 0 16,3 0 37-16,3-5 1 15,0-3-15-15,2 1 0 16,0 0-2-16,-3 3 0 16,-5 4-8-16,4-2 1 15,-1 1 1-15,-1 1 0 16,4 0 3-16,-5 3 0 15,-1 1 0-15,1-1 1 16,-4 2 2-16,1-3 0 0,-3 3 20 16,5-1 0-16,0 1-36 15,-3 0 1-15,1 2 12 16,3-2 1-16,1 0 16 16,1 0 1-16,-3-1-19 15,3 1 1-15,-3 3 11 16,4-3 1-16,-5 3-30 15,5-3 0-15,-3-1 20 0,1 1 0 16,1 0 29-16,-1 0 0 16,-1 2-46-16,5-7 0 15,2-4 26-15,-2-2 0 16,-1-3-5-16,-1 4 0 16,-5 1-1-16,1-1 1 15,-1 1-2-15,-2 3 1 16,1-2-22-16,2 4 1 15,3-4 32-15,-5 6 0 16,-1 2-14-16,7 0 1 16,-2 2 0-16,1-2 1 15,-3 3 0-15,1-1 1 16,-4 1-15-16,3-4 1 16,0 1 20-16,1 0 1 15,-1 2-22-15,0 1 1 16,3-1 25-16,-3 3 0 15,1-8-10-15,-1 8 0 0,-2-4-20 16,3 1 0-16,1 2 34 16,-1 3 0-16,-4 0-15 15,3 0 0-15,-2 0-12 16,3-2 1-16,-4-3 15 16,1 3 0-16,-1-1-2 15,1 1 1-15,2-3-2 16,-3 3 0-16,-2-1-3 15,1 2 1-15,-5 1-1 16,5 0 0-16,-4 0 0 0,3 0 0 16,2 2 0-16,-2-2 1 15,-2 0-1-15,-1 0 0 16,-3 0-5-16,7-8 0 16,-1 4 5-16,0 1 0 15,-3 1 0-15,1 2 1 16,-4 0-3-16,3-3 0 15,1 1 10-15,2 1 0 16,-1-2-6-16,-1 3 0 16,-1-2-4-16,1 2 0 15,-4 0 2-15,6-1 0 16,0 1 0-16,0 0 0 16,0 0 1-16,-2 3 0 15,-2-1-1-15,-1 0 0 16,-1 3 0-16,2-3 0 15,1 3-1-15,3-1 1 16,0 3 0-16,-3-4 0 16,1 4-1-16,-4-3 1 0,0 3 8 15,1-2 0-15,-3-3-9 16,0 1 0-16,0 1 0 16,0 1 1-16,0 0-2 15,-1 2 0-15,2 0 2 16,-1-5 0-16,2 5 0 15,2-2 0-15,-4-1-2 16,2 1 1-16,1-1 17 16,-1 1 1-16,0 0-25 0,-1-1 1 15,-1 3 31-15,0-2 1 16,-4 2-47-16,2-2 0 16,0 2 22-16,-1 0 0 15,0 0-9-15,0 0 1 16,3 0 7-16,4 0 1 15,-2 0 0-15,1 2 0 16,-1 0 32-16,-2-2 1 16,-2 0-39-16,-1 0 0 15,-2 0-28-15,-3 0 0 16,5 0 36-16,-5 0 0 16,0 0 38-16,0 0 0 15,5 0-46-15,0 0 0 16,1 0-4-16,2 0 0 15,0 0-3-15,0 0 1 16,-1 0 17-16,1 0 0 0,-2 0 4 16,0 0 1-16,-4 0-35 15,3 0 1-15,-2-2 26 16,2 0 0-16,1 2 32 16,-2 0 1-16,2 0-53 15,0 0 0-15,-1 0 3 16,0 0 0-16,3 0 24 15,1 0 0-15,-5 0-6 16,4-4 0-16,-2 4-6 16,-1-2 1-16,1 2 22 0,-2 0 0 15,2 0-33-15,0-5 0 16,2 5 21-16,-1-2 1 16,1 2-15-16,0-3 0 15,-2 3 8-15,-1-2 0 16,0 2 1-16,1-2 0 15,-1 2 0-15,0-3 1 16,-2 3-23-16,3 0 1 16,-4 0 18-16,4 0 1 15,-4 0-3-15,-2 0 1 16,5-2 20-16,-5 2 1 16,0 0-20-16,0 0 1 15,0 0-36-15,0 0 0 16,0 0 63-16,0 0 0 15,5 0-25-15,-5 0 0 16,6 0-1-16,-6 0 1 16,5 0-27-16,-5 0 1 0,6 0 31 15,-6 0 0-15,0 0-9 16,0 0 1-16,0 0-1 16,0 0 0-16,4 0 18 15,-4 0 0-15,6 0-17 16,-6 0 1-16,6 0 1 15,-6 0 0-15,5 0-23 16,-5 0 0-16,0 0 32 16,0 0 0-16,0 0-21 0,0 0 0 15,5 0 10-15,-5 0 0 16,5 0 15-16,-5 0 0 16,6 0-13-16,-6 0 1 15,4 0-3-15,-4 0 1 16,6 0-1-16,-6 0 1 15,0 0 2-15,0 0 0 16,0 0-5-16,0 0 1 16,0 0 3-16,0 0 0 15,0 0-1-15,0 0 0 16,0 0-1-16,0 0 0 16,0 0 1-16,0 0 0 15,0 0-6-15,0 0 1 16,0 0 5-16,0 0 1 15,0 0-2-15,0 0 0 16,0 0 1-16,0 0 0 16,0 0-1-16,0 0 0 15,0 0 3-15,0 0 0 0,0 0-4 16,0 0 0-16,0 0 2 16,0 0 0-16,0 0-2 15,0 0 1-15,0 0 0 16,0 0 0-16,0 0 0 15,0 0 1-15,0 0-1 16,0 0 0-16,0 0-1 16,0 0 0-16,0 0-1 15,0 0 0-15,0 2 2 0,0-2 0 16,0 5-1-16,0-5 0 16,0 5 0-16,0-5 1 15,0 0 1-15,0 0 1 16,0 0-2-16,0 0 0 15,0 0 1-15,0 0 0 16,0 0-3-16,0 0 1 16,0 0-3-16,0 0 0 15,0 0 4-15,0 0 0 16,0 0 0-16,0 0 0 16,0 0 5-16,0 0 0 15,0 0-7-15,0 0 1 16,0 0 1-16,0 0 0 15,0 0 1-15,0 0 1 16,0 0-1-16,0 0 0 16,0 0-1-16,0 0 0 15,0 0 0-15,0 0 0 0,0 0 0 16,0 0 0-16,0 0-1 16,0 0 1-16,0 0 1 15,0 0 0-15,0 0-2 16,0 0 1-16,0 0 0 15,0 0 0-15,-6 2-1 16,6-2 0-16,-4 5-1 16,4-5 1-16,-6 0 3 15,6 0 1-15,-5 2-3 0,5-2 0 16,0 0-6-16,0 0 1 16,0 0 3-16,0 0 0 15,0 0 2-15,0 0 0 16,5-2-15-16,-5 2 0 15,8-10 20-15,-2 6 0 16,-1-1 5-16,0 0 0 16,1 3-15-16,-1-5 1 15,0 2 12-15,0 0 1 16,1 3-9-16,0 2 0 16,-4-5-21-16,-2 5 0 15,5-2 37-15,-5 2 1 16,0 0-20-16,0 0 0 15,0 0 3-15,0 0 0 16,5 0 3-16,-5 0 0 16,0 0 0-16,0 0 1 15,0 0-3-15,0 0 0 16,6-7-1-16,-6 7 0 0,0 0-1 16,0 0 1-16,0 0 2 15,0 0 0-15,5-3-2 16,-5 3 0-16,6-2 0 15,-6 2 0-15,4-2-1 16,-4 2 0-16,6-3 1 16,-6 3 1-16,6 0-2 0,-6 0 0 15,0 0 1-15,0 0 0 16,0 0-1-16,0 0 1 16,0 0-1-16,0 0 1 15,0 0 0-15,0 0 1 16,0 0 1-16,0 0 0 15,0 0-4-15,0 0 1 16,0 0 1-16,0 0 0 16,0 0 1-16,0 0 0 15,0 0 0-15,0 0 1 16,-6 5-2-16,0-3 1 16,2 3-2-16,-2 0 0 15,1 2 1-15,-1-5 0 16,-2 3 0-16,4-3 1 15,-4 1-3-15,2-1 1 16,0-2-3-16,6 0 1 16,-5 5 6-16,5-5 1 15,-5 7-7-15,5-7 1 16,0 0 2-16,0 0 0 16,0 0 3-16,0 0 0 0,0 0-4 15,0 0 1-15,0 0 1 16,0 0 0-16,0 0-1 15,0 0 0-15,0 0 0 16,0 0 0-16,0 0-3 16,0 0 0-16,-5 0 2 15,5 0 1-15,-6 5 1 16,6-5 0-16,-6 2-39 16,6-2 1-16,-7 2 37 0,2-2 0 15,-3 3-124-15,-1-3 0 16,1 0-85-16</inkml:trace>
</inkml:ink>
</file>

<file path=ppt/ink/ink10.xml><?xml version="1.0" encoding="utf-8"?>
<inkml:ink xmlns:inkml="http://www.w3.org/2003/InkML">
  <inkml:definitions>
    <inkml:context xml:id="ctx0">
      <inkml:inkSource xml:id="inkSrc0">
        <inkml:traceFormat>
          <inkml:channel name="X" type="integer" max="17940" units="cm"/>
          <inkml:channel name="Y" type="integer" max="10140" units="cm"/>
          <inkml:channel name="F" type="integer" max="1024" units="dev"/>
          <inkml:channel name="T" type="integer" max="2.14748E9" units="dev"/>
        </inkml:traceFormat>
        <inkml:channelProperties>
          <inkml:channelProperty channel="X" name="resolution" value="608.13562" units="1/cm"/>
          <inkml:channelProperty channel="Y" name="resolution" value="610.84338" units="1/cm"/>
          <inkml:channelProperty channel="F" name="resolution" value="0" units="1/dev"/>
          <inkml:channelProperty channel="T" name="resolution" value="1" units="1/dev"/>
        </inkml:channelProperties>
      </inkml:inkSource>
      <inkml:timestamp xml:id="ts0" timeString="2019-07-26T04:56:27.182"/>
    </inkml:context>
    <inkml:brush xml:id="br0">
      <inkml:brushProperty name="width" value="0.05" units="cm"/>
      <inkml:brushProperty name="height" value="0.05" units="cm"/>
      <inkml:brushProperty name="color" value="#ED1C24"/>
      <inkml:brushProperty name="fitToCurve" value="1"/>
    </inkml:brush>
  </inkml:definitions>
  <inkml:trace contextRef="#ctx0" brushRef="#br0">67 0 124 0,'-10'2'0'16,"-10"6"48"-16,10-4 0 15,7-1-12-15,3-3 0 16,-3 7 4-16,3-1 0 16,0-2 2-16,0 7 0 15,0 1-42-15,0 0 0 16,-4 3 24-16,1 0 1 16,-3 0-38-16,2-1 0 15,1 4 11-15,3-1 1 16,0 1 0-16,3 4 0 15,4 3 0-15,3 7 1 16,6 5 31-16,-3 3 0 16,10 5-65-16,-3-8 1 15,-1 0 54-15,-2-7 0 16,-1-3-38-16,0-2 1 0,-2-6 39 16,5 1 1-16,-9-2-49 15,10-1 1-15,6-2 49 16,3 0 1-16,1 2-43 15,3-2 1-15,-10-2 28 16,6 4 0-16,1 5-12 16,-1-4 1-16,0-4 0 15,1-1 1-15,3-1-21 0,3-2 1 16,0 0 36-16,6 0 0 16,4-3-19-16,0 1 1 15,-3-1 1-15,2-2 1 16,-2 0-1-16,3 0 0 15,-4 3-1-15,4-4 1 16,-3 2 0-16,6-2 1 16,3 4-2-16,-9-4 1 15,0 4 0-15,9-3 1 16,4 3-2-16,3-4 0 16,6-1 24-16,-3 0 1 15,4-1-27-15,-1 0 0 16,4-2-14-16,0 0 1 15,-4 0 31-15,1-2 1 16,-1 0-34-16,1-1 0 16,-1 0 15-16,7 1 1 15,4-3 0-15,2 0 0 16,8 0 0-16,-1 0 1 16,-3 0 13-16,3 0 0 0,0-2-13 15,0-1 0-15,0 4 7 16,0-4 1-16,1 3-7 15,2 0 0-15,0 0-1 16,4 0 1-16,0 0-2 16,-1-3 0-16,1 2-21 15,0-4 0-15,3-3 45 16,0 3 1-16,-7 0-45 0,7 3 0 16,4 4 20-16,-1 1 1 15,0 4 17-15,0-2 0 16,1 0-21-16,22 0 0 15,16 0-6-15,-29 0 1 16,-16 0 19-16,3-2 0 16,0-1-20-16,23 0 0 15,13-1 9-15,-26 2 0 16,-17 2-1-16,10 2 1 16,-3 0 0-16,23 3 0 15,10 5 24-15,-30-2 1 16,-13 2-24-16,4-3 0 15,-1 3-8-15,4-3 0 16,3 3-5-16,3-2 1 16,1-1 22-16,18 1 1 15,18-1-7-15,-30-4 1 16,-17-1-21-16,4 0 1 16,-1-2 13-16,1 3 1 0,0 0 0 15,-1 1 1-15,4 6-1 16,-3-2 1-16,0 2-1 15,0-3 1-15,-1 3 1 16,1 0 0-16,3 0-2 16,-7 2 0-16,-2 3 1 15,-5 0 0-15,-2 2-1 16,-4 3 1-16,1 3 29 16,-1 1 0-16,-3 3-31 15,3-1 1-15,1 0-29 16,-1-1 0-16,4 0 60 0,-7-3 0 15,-4-2-56-15,1 0 0 16,0 2 42-16,-10-2 1 16,-7 0-15-16,1 5 0 15,-1 2-17-15,-3 0 1 16,-3 3 27-16,0 2 1 16,0 1-11-16,-4 4 0 15,-2 2-13-15,-4 3 1 16,0 5 17-16,-3-7 0 15,-7-5-6-15,0-5 0 16,-6-5-15-16,3-3 1 16,-1 0 6-16,-2-5 1 15,0-2 3-15,-4-5 0 16,1-3 1-16,-1-2 1 16,-3-2-1-16,3-3 0 15,4-5-34-15,3-2 1 16,3-6 38-16,-3-9 1 0,0-6 15 15,-3-1 0-15,-1-1-46 16,1 0 1-16,-4 3 58 16,7 0 0-16,0 2-43 15,7 0 0-15,-1 3 13 16,10-5 0-16,4-1-2 16,6 1 0-16,7 0-1 0,3-3 1 15,0-2-1 1,0 0 1-16,3 2-24 0,3-2 1 15,4 2 34-15,-7 3 0 16,1 5-8-16,2-3 0 16,4 2-3-16,3 1 0 15,7 0 1-15,-1 0 0 16,4 0-1-16,3 1 1 16,0 1-1-16,-3 6 1 15,-6 4-2-15,-1 0 1 16,-3 5-1-16,10-3 1 15,3 4 4-15,0 1 0 16,-3 3-5-16,3 3 0 16,-3-1 20-16,0 3 0 15,-3 3-33-15,-4 2 0 16,0-1 28-16,1 4 1 16,-1 4-16-16,-3 1 1 0,0-2-1 15,3 2 0-15,4 2 2 16,-7-3 0-16,-3 3-3 15,3-3 1-15,-3-1-26 16,-4-2 0-16,-6 1 26 16,7 0 0-16,2 2 19 15,1-2 1-15,3 2-24 16,-10-4 1-16,-3-6 1 16,4 6 1-16,-1-1 7 15,-3 0 1-15,0 3-20 0,3-5 1 16,0 0 22-16,0-5 1 15,-3 0-24-15,-6 0 1 16,-4-2 30-16,7 1 1 16,6 4-19-16,-3-1 1 15,0 1-23-15,0-1 0 16,0-2 29-16,-4 0 1 16,-2 2-6-16,-1-1 0 15,-3 1-8-15,-3-2 0 16,-7 2 4-16,14 1 0 15,6-1 14-15,-13-2 1 16,-4 0-24-16,7 0 1 16,4 0 22-16,6 0 1 15,6 3-26-15,-3-4 0 16,4 4 11-16,-7-3 1 16,0-3 1-16,0-2 1 15,3 0-1-15,-6 0 0 16,-4-2 17-16,7-1 0 15,0 1-34-15,6-1 0 0,1 3 15 16,-7 0 1-16,-3 0 17 16,6 0 1-16,0 0-15 15,0-2 0-15,0-1-22 16,1 1 0-16,-4-4 28 16,-4 2 1-16,1-1-1 15,6 0 0-15,4 0-21 16,-4 0 1-16,0 0 10 0,7 0 1 15,3 3 16-15,-6-1 0 16,-4 1-29-16,0-1 1 16,0 3 11-16,-6-2 1 15,-4 2 22-15,1-3 0 16,-4 3-38-16,3-2 1 16,-3-1 12-16,7 1 1 15,3-3 19-15,-7 0 1 16,1-2-34-16,2-1 0 15,4-2 15-15,0 0 1 16,-3-2 27-16,3-3 0 16,3-3-26-16,-9 4 0 15,-4-1 0-15,-3 0 0 16,-7 0-30-16,4 0 0 16,2-2 41-16,5-3 0 15,-1-5-14-15,3-2 0 16,0 0 0-16,1-5 1 0,3-3 16 15,-11 1 1-15,-5-1-32 16,-4 3 1-16,-4-1 16 16,4 6 0-16,-3 2-1 15,0 0 1-15,0 1 21 16,-1-1 0-16,-2 3-41 16,-4-1 1-16,-3 1 34 15,-3 2 1-15,-1 3-11 16,-2-3 0-16,-4 2-26 0,0 4 0 15,-3-1 43-15,3 0 1 16,0 0-23-16,0 0 0 16,3-2-8-16,1 0 1 15,-4-3 13-15,3-3 0 16,1 1-4-16,-1-3 0 16,0-2-23-16,4-3 0 15,0-2 22-15,-4 5 0 16,1-1 11-16,-4 4 1 15,0-1-29-15,0 3 1 16,-3 2 34-16,3 2 1 16,0 1-36-16,0 2 1 15,0 6 16-15,-3-1 0 16,0 2 9-16,-4 0 0 16,1 1-13-16,-4 2 0 15,0 2-6-15,1-1 0 16,-4-2 27-16,3 2 0 15,0-1-19-15,0 0 0 0,1 0 2 16,-1 0 0-16,0 3-6 16,-3 2 1-16,4-6 4 15,-4 6 0-15,0 0 5 16,0 0 0-16,0 0-4 16,0 0 0-16,3-5-1 15,-3 5 0-15,0 0 1 16,0 0 1-16,0 0-9 15,0 0 0-15,0 0 10 0,0 0 0 16,0 0-1-16,0 0 1 16,0 0-1-16,0 0 0 15,0 0-29-15,0 0 0 16,0 0-10-16,0 0 1 16,0 0-288-16</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7-03T08:20:50.280"/>
    </inkml:context>
    <inkml:brush xml:id="br0">
      <inkml:brushProperty name="width" value="0.05" units="cm"/>
      <inkml:brushProperty name="height" value="0.05" units="cm"/>
      <inkml:brushProperty name="color" value="#004F8B"/>
    </inkml:brush>
  </inkml:definitions>
  <inkml:trace contextRef="#ctx0" brushRef="#br0">22 295 4608 0 0,'0'0'353'0'0,"-1"-2"-231"0"0,-1-3 669 0 0,0 0 0 0 0,1-1 0 0 0,0 1 0 0 0,0 0 0 0 0,0-1 0 0 0,0 1 0 0 0,1-1 0 0 0,0-5 1 0 0,0 3 205 0 0,0 0 1 0 0,-1 0-1 0 0,-2-11 1 0 0,2 17-873 0 0,1-1 0 0 0,-1 1 0 0 0,1-1 0 0 0,0 1 0 0 0,0 0-1 0 0,1-5 1 0 0,-1 4-30 0 0,0 1-1 0 0,0 0 0 0 0,0 0 0 0 0,0 0 0 0 0,0-1 0 0 0,0 1 1 0 0,-1-3-1 0 0,-1 1-52 0 0,1 1 0 0 0,1 0 0 0 0,-1-1 0 0 0,0 1 0 0 0,1 0 1 0 0,0-1-1 0 0,0 1 0 0 0,0-1 0 0 0,0 1 0 0 0,0-1 0 0 0,1 1 0 0 0,-1 0 0 0 0,1-1 1 0 0,2-4-1 0 0,2-20-32 0 0,-3 19-191 0 0,0 0-1 0 0,-1 0 0 0 0,-1-1 0 0 0,0-8 0 0 0,0 17 129 0 0,0-13-473 0 0</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7-03T08:20:50.643"/>
    </inkml:context>
    <inkml:brush xml:id="br0">
      <inkml:brushProperty name="width" value="0.05" units="cm"/>
      <inkml:brushProperty name="height" value="0.05" units="cm"/>
      <inkml:brushProperty name="color" value="#004F8B"/>
    </inkml:brush>
  </inkml:definitions>
  <inkml:trace contextRef="#ctx0" brushRef="#br0">26 1162 9384 0 0,'0'-5'852'0'0,"0"-3"-704"0"0,0 7-146 0 0,0 1 0 0 0,0-1 0 0 0,0 1 0 0 0,0 0 0 0 0,0-1 0 0 0,0 1 0 0 0,0-1 0 0 0,0 1 0 0 0,0 0 0 0 0,0-1 1 0 0,0 1-1 0 0,0-1 0 0 0,0 1 0 0 0,-1 0 0 0 0,1-1 0 0 0,0 1 0 0 0,0-1 0 0 0,0 1 0 0 0,0 0 0 0 0,-1-1 0 0 0,1 1 0 0 0,0 0 0 0 0,-1-1 1 0 0,1 1-1 0 0,-1-1 0 0 0,-1-1 84 0 0,0-2 212 0 0,1-1 0 0 0,0 1 0 0 0,0 0 0 0 0,0 0 0 0 0,0-1 0 0 0,1 1 0 0 0,-1-6 0 0 0,2-38 1802 0 0,0 18-2114 0 0,5-35-555 0 0,-6 55 8 0 0</inkml:trace>
  <inkml:trace contextRef="#ctx0" brushRef="#br0" timeOffset="1">8 687 4144 0 0,'0'0'319'0'0,"-2"-15"2955"0"0,2 8-1774 0 0,1 5-1256 0 0,-1 0-1 0 0,0 1 0 0 0,0-1 0 0 0,0 1 0 0 0,0-1 0 0 0,0 0 0 0 0,-1 1 0 0 0,1-1 0 0 0,0 1 0 0 0,-1-1 0 0 0,0-2 0 0 0,0 1-62 0 0,0 0 0 0 0,1 0 0 0 0,-1 0-1 0 0,1 0 1 0 0,0 0 0 0 0,0 0-1 0 0,0 0 1 0 0,0 0 0 0 0,0 0 0 0 0,1 0-1 0 0,-1 0 1 0 0,2-4 0 0 0,2-23 321 0 0,-4 2-288 0 0,-1 13-315 0 0,1 0 1 0 0,2-20-1 0 0,3 16-361 0 0</inkml:trace>
  <inkml:trace contextRef="#ctx0" brushRef="#br0" timeOffset="2">63 179 8264 0 0,'0'0'748'0'0,"-6"-7"-600"0"0,4 4-38 0 0,0 0 0 0 0,0-1 0 0 0,0 0 0 0 0,0 1 1 0 0,1-1-1 0 0,0 0 0 0 0,0 0 0 0 0,0 0 0 0 0,0 0 0 0 0,0-5 0 0 0,1-45 1755 0 0,0 30-1517 0 0,0 21-365 0 0,1 0 1 0 0,-1-1 0 0 0,1 1 0 0 0,-1 0-1 0 0,1 0 1 0 0,2-4 0 0 0,0-4-304 0 0,-2 1-150 0 0</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7-03T08:20:51.003"/>
    </inkml:context>
    <inkml:brush xml:id="br0">
      <inkml:brushProperty name="width" value="0.05" units="cm"/>
      <inkml:brushProperty name="height" value="0.05" units="cm"/>
      <inkml:brushProperty name="color" value="#004F8B"/>
    </inkml:brush>
  </inkml:definitions>
  <inkml:trace contextRef="#ctx0" brushRef="#br0">16 751 1840 0 0,'0'-12'1981'0'0,"-3"-11"1406"0"0,3 19-2923 0 0,0 0 0 0 0,0 1 0 0 0,-1-1 0 0 0,0 0 1 0 0,1 0-1 0 0,-1 1 0 0 0,-2-6 0 0 0,2 6-358 0 0,-1 0 0 0 0,2 0 0 0 0,-1 0-1 0 0,0 0 1 0 0,1 0 0 0 0,-1-1 0 0 0,1 1 0 0 0,0 0 0 0 0,0 0-1 0 0,0-1 1 0 0,0 1 0 0 0,1 0 0 0 0,1-6 0 0 0,-1 5-61 0 0,0 0 1 0 0,-1-1 0 0 0,1 1-1 0 0,-1 0 1 0 0,0 0-1 0 0,0-1 1 0 0,-1-4 0 0 0,-1 3-74 0 0,1 0 0 0 0,0-1 0 0 0,0 1 1 0 0,0 0-1 0 0,1 0 0 0 0,0 0 0 0 0,0 0 0 0 0,1-1 1 0 0,0 1-1 0 0,0 0 0 0 0,3-10 0 0 0,2 3-422 0 0</inkml:trace>
  <inkml:trace contextRef="#ctx0" brushRef="#br0" timeOffset="1">32 183 4608 0 0,'0'0'208'0'0,"-1"-7"1610"0"0,-2-6-110 0 0,2 11-1400 0 0,1 0 0 0 0,-1 0 0 0 0,1 0 0 0 0,-1 0 1 0 0,1-1-1 0 0,0 1 0 0 0,0 0 0 0 0,0 0 0 0 0,0 0 0 0 0,0-1 0 0 0,0 1 0 0 0,1 0 0 0 0,0-3 1 0 0,-1 5-278 0 0,0-1 1 0 0,1 0-1 0 0,-1 0 1 0 0,0 1 0 0 0,0-1-1 0 0,0 0 1 0 0,0 1-1 0 0,0-1 1 0 0,0 0 0 0 0,-1 0-1 0 0,1 1 1 0 0,0-1 0 0 0,0 0-1 0 0,0 1 1 0 0,-1-1-1 0 0,0-1 1 0 0,1 1-2 0 0,-1 1 0 0 0,1-1 0 0 0,0 0 0 0 0,0 0 0 0 0,-1 0-1 0 0,1 0 1 0 0,0 0 0 0 0,0 1 0 0 0,0-1 0 0 0,0 0 0 0 0,0 0 0 0 0,0 0 0 0 0,0 0 0 0 0,0 0 0 0 0,0-1 0 0 0,1 0-19 0 0,-1-1 0 0 0,1 1 0 0 0,-1-1 0 0 0,0 1 0 0 0,1-1 0 0 0,-1 1 0 0 0,-1 0 0 0 0,1-1 0 0 0,0 1 0 0 0,0-1 0 0 0,-2-2 0 0 0,2 2-15 0 0,0 0 1 0 0,-1 1 0 0 0,1-1-1 0 0,0 1 1 0 0,1-1 0 0 0,-1 1 0 0 0,0-1-1 0 0,1 0 1 0 0,1-2 0 0 0,-2 2-193 0 0,1 0-1 0 0,0 0 1 0 0,-1 0 0 0 0,1 0 0 0 0,-1 0-1 0 0,0-6 1 0 0,-1-5-4281 0 0</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7-03T08:20:51.352"/>
    </inkml:context>
    <inkml:brush xml:id="br0">
      <inkml:brushProperty name="width" value="0.05" units="cm"/>
      <inkml:brushProperty name="height" value="0.05" units="cm"/>
      <inkml:brushProperty name="color" value="#004F8B"/>
    </inkml:brush>
  </inkml:definitions>
  <inkml:trace contextRef="#ctx0" brushRef="#br0">6 177 5064 0 0,'0'0'2909'0'0,"0"-2"-1600"0"0,-6-39 1426 0 0,6-23-2392 0 0,0 62-356 0 0,0-4-136 0 0,0 0 0 0 0,1 0 1 0 0,-1 1-1 0 0,1-1 0 0 0,2-9 0 0 0,-2 5-2648 0 0,-1-3-924 0 0</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7-03T08:20:51.702"/>
    </inkml:context>
    <inkml:brush xml:id="br0">
      <inkml:brushProperty name="width" value="0.05" units="cm"/>
      <inkml:brushProperty name="height" value="0.05" units="cm"/>
      <inkml:brushProperty name="color" value="#004F8B"/>
    </inkml:brush>
  </inkml:definitions>
  <inkml:trace contextRef="#ctx0" brushRef="#br0">41 177 3224 0 0,'-1'-11'5418'0'0,"-18"-48"-279"0"0,7 25-3886 0 0,4-3-1010 0 0,7 11-368 0 0,1 16-3967 0 0</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7-03T08:20:53.038"/>
    </inkml:context>
    <inkml:brush xml:id="br0">
      <inkml:brushProperty name="width" value="0.05" units="cm"/>
      <inkml:brushProperty name="height" value="0.05" units="cm"/>
      <inkml:brushProperty name="color" value="#004F8B"/>
    </inkml:brush>
  </inkml:definitions>
  <inkml:trace contextRef="#ctx0" brushRef="#br0">18 11 9848 0 0,'0'0'448'0'0,"-2"-1"-7"0"0,-13-8 6797 0 0,16 10-6892 0 0,2 6-119 0 0,0-1 0 0 0,-1 0 0 0 0,0 0 1 0 0,2 11-1 0 0,3 6 58 0 0,-4-9-93 0 0,0 0-1 0 0,2 29 1 0 0,-4-26-139 0 0,1-1 0 0 0,5 20 1 0 0,14 71 20 0 0,-10-62-74 0 0,-2-27 0 0 0,6 5-142 0 0,-13-21 4 0 0,8-12-690 0 0,-7 6 530 0 0,1 0 0 0 0,-1 0 0 0 0,0-1 0 0 0,-1 1 0 0 0,1-1 0 0 0,-1 0 0 0 0,0 0-1 0 0,0 0 1 0 0,2-8 0 0 0,-2 7-88 0 0,-1 1 132 0 0,1 0 1 0 0,-1 0 0 0 0,0 0-1 0 0,-1-1 1 0 0,1 1 0 0 0,-1 0-1 0 0,0 0 1 0 0,-1-1 0 0 0,0-5-1 0 0,-1-13-466 0 0,6-29-942 0 0</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7-03T08:20:53.532"/>
    </inkml:context>
    <inkml:brush xml:id="br0">
      <inkml:brushProperty name="width" value="0.05" units="cm"/>
      <inkml:brushProperty name="height" value="0.05" units="cm"/>
      <inkml:brushProperty name="color" value="#004F8B"/>
    </inkml:brush>
  </inkml:definitions>
  <inkml:trace contextRef="#ctx0" brushRef="#br0">0 1 4144 0 0,'0'0'653'0'0,"1"12"3758"0"0,15 27 467 0 0,-16-38-4732 0 0,1 1-1 0 0,-1-1 1 0 0,1 1 0 0 0,0-1-1 0 0,-1 1 1 0 0,1-1 0 0 0,0 1-1 0 0,0-1 1 0 0,3 2 0 0 0,-3-1-59 0 0,0-1 1 0 0,1 1-1 0 0,-1 0 1 0 0,0-1 0 0 0,0 1-1 0 0,0 0 1 0 0,1 3 0 0 0,0 0 113 0 0,0 0 1 0 0,1 0 0 0 0,0 0 0 0 0,4 6 0 0 0,-4-7-46 0 0,-1 1 0 0 0,1-1 0 0 0,-1 0-1 0 0,0 1 1 0 0,0 0 0 0 0,2 7-1 0 0,0-1 151 0 0,0 0-1 0 0,0 0 1 0 0,9 14 0 0 0,5 14 118 0 0,29 101 561 0 0,-15-35-549 0 0,-1-3-408 0 0,-1-20-26 0 0,83 202 20 0 0,-103-262 38 0 0,-2-7 17 0 0,-2 0 0 0 0,1 1 0 0 0,4 20 0 0 0,-7-23-53 0 0,0 0-1 0 0,9 18 1 0 0,6 18-160 0 0,-9-11 6 0 0,-5-17 76 0 0,13 33-1 0 0,-15-47 0 0 0,-1-1 0 0 0,1 1-1 0 0,-1 0 1 0 0,-1 0 0 0 0,1 0-1 0 0,-1 0 1 0 0,1 10 0 0 0,-2-14-28 0 0,0-1 1 0 0,0 0 0 0 0,1 0-1 0 0,-1 0 1 0 0,1 0 0 0 0,-1 0-1 0 0,1 0 1 0 0,0 0-1 0 0,0 0 1 0 0,1 2 0 0 0,5 12-452 0 0,-6-7 244 0 0,-1-8-451 0 0,4-14-7993 0 0</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7-03T08:20:53.960"/>
    </inkml:context>
    <inkml:brush xml:id="br0">
      <inkml:brushProperty name="width" value="0.05" units="cm"/>
      <inkml:brushProperty name="height" value="0.05" units="cm"/>
      <inkml:brushProperty name="color" value="#004F8B"/>
    </inkml:brush>
  </inkml:definitions>
  <inkml:trace contextRef="#ctx0" brushRef="#br0">0 1 2760 0 0,'1'1'528'0'0,"6"12"1686"0"0,0-1 1 0 0,0 1 0 0 0,-2 1-1 0 0,5 13 1 0 0,27 105 2338 0 0,14 47-3052 0 0,-41-148-955 0 0,1 0-1 0 0,2 0 0 0 0,28 50 1 0 0,28 58 244 0 0,-43-84-756 0 0,88 165 347 0 0,-49-98-248 0 0,-51-96-133 0 0,45 91 52 0 0,-34-63-240 0 0,48 74-1 0 0,-37-67 417 0 0,38 85 0 0 0,-20-9-194 0 0,-23-56-233 0 0,-10-23-18 0 0,30 66 524 0 0,-31-80-159 0 0,-14-29-207 0 0,0 0 0 0 0,2 0-1 0 0,10 16 1 0 0,-16-29-107 0 0,0 0-1 0 0,-1 0 1 0 0,1 0 0 0 0,-1 1 0 0 0,1-1-1 0 0,-1 0 1 0 0,0 0 0 0 0,0 1-1 0 0,0-1 1 0 0,-1 1 0 0 0,1-1 0 0 0,0 1-1 0 0,0 4 1 0 0,-2-63-3306 0 0,-2 25-3158 0 0</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7-03T08:20:54.525"/>
    </inkml:context>
    <inkml:brush xml:id="br0">
      <inkml:brushProperty name="width" value="0.05" units="cm"/>
      <inkml:brushProperty name="height" value="0.05" units="cm"/>
      <inkml:brushProperty name="color" value="#004F8B"/>
    </inkml:brush>
  </inkml:definitions>
  <inkml:trace contextRef="#ctx0" brushRef="#br0">1 22 4608 0 0,'6'-22'11680'0'0,"-1"26"-11568"0"0,-1 0 0 0 0,0 0 1 0 0,0 0-1 0 0,0 0 1 0 0,-1 1-1 0 0,1 0 1 0 0,2 6-1 0 0,21 39 131 0 0,35 80 1654 0 0,18 54 297 0 0,-71-162-2060 0 0,75 175 734 0 0,-28-58-534 0 0,4 10-176 0 0,2-8-48 0 0,82 161 115 0 0,-72-153-64 0 0,-27-57-316 0 0,4 11 94 0 0,52 127 293 0 0,-50-119-232 0 0,13 34-696 0 0,-47-115 404 0 0,-13-24 105 0 0,0 1-1 0 0,0-1 0 0 0,4 11 1 0 0,13 28-1132 0 0,-6-14-200 0 0,-14-29 1243 0 0,0 1 0 0 0,0-1-1 0 0,0 1 1 0 0,0-1-1 0 0,0 0 1 0 0,0 0-1 0 0,1 0 1 0 0,-1 1-1 0 0,1-1 1 0 0,0-1 0 0 0,-1 1-1 0 0,1 0 1 0 0,0 0-1 0 0,3 2 1 0 0</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7-03T08:20:55.271"/>
    </inkml:context>
    <inkml:brush xml:id="br0">
      <inkml:brushProperty name="width" value="0.05" units="cm"/>
      <inkml:brushProperty name="height" value="0.05" units="cm"/>
      <inkml:brushProperty name="color" value="#004F8B"/>
    </inkml:brush>
  </inkml:definitions>
  <inkml:trace contextRef="#ctx0" brushRef="#br0">2 0 10448 0 0,'0'0'480'0'0,"0"2"-11"0"0,-1 1-329 0 0,1 1-92 0 0,2 12-49 0 0,4 7 1312 0 0,0 1 1 0 0,17 39-1 0 0,-1-8-97 0 0,-16-35-729 0 0,2-1 0 0 0,10 22 0 0 0,-15-37-406 0 0,81 159 1821 0 0,-60-109-1484 0 0,3-1-1 0 0,33 50 1 0 0,-38-67-208 0 0,-2 2 0 0 0,15 41 0 0 0,-16-35-7 0 0,29 48-1 0 0,181 290 835 0 0,-180-291-1002 0 0,-12-21-52 0 0,29 67-22 0 0,-22-42 177 0 0,-10-26-58 0 0,1-1 40 0 0,37 103-1 0 0,-65-150-85 0 0,1 0 0 0 0,19 35 0 0 0,78 135 48 0 0,-39-66-47 0 0,0 0-2 0 0,-47-92-22 0 0,41 74 46 0 0,-49-87-55 0 0,20 27 0 0 0,8 13 0 0 0,-34-50 1 0 0,75 133 52 0 0,-1-12-43 0 0,-30-42-61 0 0,-13-19-188 0 0,-3-13-37 0 0,68 109 872 0 0,-53-86-553 0 0,-1-2-52 0 0,-9-23-55 0 0,18 27-170 0 0,-45-67 87 0 0,0 1 0 0 0,16 35 1 0 0,-17-29 164 0 0,16 23 1 0 0,69 107 834 0 0,-54-86-853 0 0,0 0-234 0 0,-29-45-4 0 0,-11-20 112 0 0,-3-5-889 0 0,-19-39-1362 0 0,7 16 983 0 0</inkml:trace>
</inkml:ink>
</file>

<file path=ppt/ink/ink11.xml><?xml version="1.0" encoding="utf-8"?>
<inkml:ink xmlns:inkml="http://www.w3.org/2003/InkML">
  <inkml:definitions>
    <inkml:context xml:id="ctx0">
      <inkml:inkSource xml:id="inkSrc0">
        <inkml:traceFormat>
          <inkml:channel name="X" type="integer" max="17940" units="cm"/>
          <inkml:channel name="Y" type="integer" max="10140" units="cm"/>
          <inkml:channel name="F" type="integer" max="1024" units="dev"/>
          <inkml:channel name="T" type="integer" max="2.14748E9" units="dev"/>
        </inkml:traceFormat>
        <inkml:channelProperties>
          <inkml:channelProperty channel="X" name="resolution" value="608.13562" units="1/cm"/>
          <inkml:channelProperty channel="Y" name="resolution" value="610.84338" units="1/cm"/>
          <inkml:channelProperty channel="F" name="resolution" value="0" units="1/dev"/>
          <inkml:channelProperty channel="T" name="resolution" value="1" units="1/dev"/>
        </inkml:channelProperties>
      </inkml:inkSource>
      <inkml:timestamp xml:id="ts0" timeString="2019-07-26T04:56:30.620"/>
    </inkml:context>
    <inkml:brush xml:id="br0">
      <inkml:brushProperty name="width" value="0.05" units="cm"/>
      <inkml:brushProperty name="height" value="0.05" units="cm"/>
      <inkml:brushProperty name="color" value="#ED1C24"/>
      <inkml:brushProperty name="fitToCurve" value="1"/>
    </inkml:brush>
  </inkml:definitions>
  <inkml:trace contextRef="#ctx0" brushRef="#br0">637 0 56 0,'-17'12'0'0,"-12"11"78"15,16-13 0-15,9-8-4 0,-2-2 0 16,2-2-64-16,-18 0 0 16,-11-1 32-16,-13 6 0 15,-13 3-55-15,-3 12 1 16,-4 7 15-16,4 7 1 15,-3 5-2-15,12-2 1 16,11 2 3-16,9 8 1 16,13 7 21-16,20 5 0 15,13 5-27-15,10-8 0 16,13 1-21-16,13-15 1 16,10-8 22-16,7-17 1 15,6-13-8-15,3-22 1 16,4-19 3-16,-7-8 0 15,-7-13 22-15,-9 3 0 16,-10 0-25-16,-10 2 0 16,-7 3-6-16,-6 10 1 15,-6 10 14-15,-8 5 0 16,-2 4-4-16,-4 6 0 16,-3 4 6-16,0 4 0 15,-3 1 0-15,-7 19 0 0,-3 13 7 16,3 15 0-16,4 16-4 15,2 17 0-15,1 20-12 16,6 4 0-16,4 11 1 16,3 30 0-16,6 23-1 15,-3-11 0-15,0 0 1 16,4-20 0-16,-1-13 3 16,-3-20 0-16,-6-19-5 15,-1-24 1-15,-6-24-1 0,-6-4 1 16,-7-8-65-16,-4-14 0 15,1-1-254-15</inkml:trace>
  <inkml:trace contextRef="#ctx0" brushRef="#br0" timeOffset="720">2094 139 336 0,'-20'-3'0'0,"-16"1"28"16,17 2 0-16,6 0 12 15,-7-5 0-15,0 0-25 16,-19 0 0-16,-17 0-8 0,-3 7 0 16,-9 4 31-16,-1 11 0 15,-3 11-63-15,6 3 1 16,7 9 49-16,13 9 1 15,14 11-49-15,12 2 1 16,13 3 29-16,14-11 1 16,13-2-10-16,16-12 0 15,13-11-3-15,10-11 1 16,6-11 1-16,-6-10 0 16,-3-11 1-16,-4-4 0 15,-6-7 1-15,-7-7 1 16,-6-5 21-16,-3-2 0 15,-7-3-20-15,-4 5 1 16,-2-1-1-16,-4 9 1 16,-3 1 0-16,-4 8 0 15,1 8 42-15,-4 5 0 16,-3 4-57-16,-3 23 1 16,-4 14 18-16,4 19 1 15,-4 16-3-15,4 3 1 0,3 7-5 16,0-2 0-16,0 2 1 15,0-4 0-15,0-1 5 16,3 3 1-16,4 0-10 16,-4-6 0-16,0-4-2 15,1-12 0-15,-4-13-5 16,3-5 0-16,0-10 2 16,0-5 0-16,1-4-44 15,-1-5 0-15,0-9-40 16,1-11 0-16,-1 0-134 0</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7-03T08:20:55.943"/>
    </inkml:context>
    <inkml:brush xml:id="br0">
      <inkml:brushProperty name="width" value="0.05" units="cm"/>
      <inkml:brushProperty name="height" value="0.05" units="cm"/>
      <inkml:brushProperty name="color" value="#004F8B"/>
    </inkml:brush>
  </inkml:definitions>
  <inkml:trace contextRef="#ctx0" brushRef="#br0">11 1 8984 0 0,'-7'8'952'0'0,"6"-5"-792"0"0,1 0 0 0 0,-1 0 0 0 0,0 0-1 0 0,1 0 1 0 0,-1 1 0 0 0,1-1 0 0 0,0 0 0 0 0,0 1 0 0 0,0-1 0 0 0,1 0 0 0 0,-1 0 0 0 0,1 0 0 0 0,0 1 0 0 0,1 3 0 0 0,3 7 1040 0 0,14 26 1 0 0,-6-15-667 0 0,-5-9 16 0 0,1-1 0 0 0,18 25 0 0 0,3 2 281 0 0,111 169 1996 0 0,-108-161-2488 0 0,44 77 473 0 0,131 240 898 0 0,-153-274-1654 0 0,93 120-5 0 0,-81-123-38 0 0,-26-33-13 0 0,59 88 0 0 0,-1 17 0 0 0,48 75 566 0 0,-57-110-486 0 0,-69-96-70 0 0,40 62 1 0 0,-42-63 16 0 0,36 42 0 0 0,-32-45-1 0 0,28 47 1 0 0,3 5-14 0 0,3 5-16 0 0,26 33 7 0 0,-31-49-28 0 0,-1-2-338 0 0,67 69 0 0 0,-58-76 288 0 0,-58-57-309 0 0</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7-03T08:20:56.618"/>
    </inkml:context>
    <inkml:brush xml:id="br0">
      <inkml:brushProperty name="width" value="0.05" units="cm"/>
      <inkml:brushProperty name="height" value="0.05" units="cm"/>
      <inkml:brushProperty name="color" value="#004F8B"/>
    </inkml:brush>
  </inkml:definitions>
  <inkml:trace contextRef="#ctx0" brushRef="#br0">0 0 11232 0 0,'0'0'1016'0'0,"1"3"-836"0"0,4 16-20 0 0,-2-8 385 0 0,0 0 0 0 0,1 0 0 0 0,1 0 0 0 0,6 13 0 0 0,43 79 2484 0 0,97 134-273 0 0,-53-91-1948 0 0,25 38-123 0 0,-11-37-301 0 0,-45-65-232 0 0,140 201 78 0 0,-71-81-119 0 0,-81-115-84 0 0,59 79 64 0 0,-22-32 8 0 0,-4-25-56 0 0,-31-42-12 0 0,-8-8-14 0 0,43 60 30 0 0,-89-115-47 0 0,83 131 60 0 0,-51-76-45 0 0,13 23-18 0 0,-28-47 22 0 0,45 61 0 0 0,4 4 7 0 0,-53-70-7 0 0,2-2 0 0 0,2-1-1 0 0,30 35 1 0 0,12 12 37 0 0,-13-13-59 0 0,-46-57 3 0 0,0-2 0 0 0,0 1 0 0 0,-1 0 0 0 0,1 1 0 0 0,-1-1 0 0 0,0 0 0 0 0,4 8 0 0 0,-4-5 0 0 0,4 8 5 0 0,17 2 44 0 0,-22-15-144 0 0,-1-3-497 0 0,-6-24-491 0 0,5 21 669 0 0,0 1 0 0 0,0-1 0 0 0,0 0 0 0 0,-1 0 0 0 0,1 1 0 0 0,-4-6 0 0 0,-13-13-1404 0 0</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7-03T08:20:57.184"/>
    </inkml:context>
    <inkml:brush xml:id="br0">
      <inkml:brushProperty name="width" value="0.05" units="cm"/>
      <inkml:brushProperty name="height" value="0.05" units="cm"/>
      <inkml:brushProperty name="color" value="#004F8B"/>
    </inkml:brush>
  </inkml:definitions>
  <inkml:trace contextRef="#ctx0" brushRef="#br0">0 0 8288 0 0,'0'0'5153'0'0,"0"2"-3706"0"0,1 2-1122 0 0,-1 1 0 0 0,1-1 1 0 0,0 0-1 0 0,0 0 1 0 0,0 0-1 0 0,0 0 1 0 0,1 0-1 0 0,-1 0 1 0 0,5 6-1 0 0,26 35 1373 0 0,-15-23-1188 0 0,23 30 1085 0 0,53 52 1 0 0,-37-43-1618 0 0,164 181 946 0 0,-194-210-807 0 0,29 48-1 0 0,0 2 7 0 0,-5-11-54 0 0,38 46 37 0 0,-79-106-90 0 0,32 36 55 0 0,49 43-1 0 0,-63-63 62 0 0,0 2-1 0 0,40 58 1 0 0,7 7-319 0 0,66 80 303 0 0,-129-161-80 0 0,-2 1 1 0 0,12 21-1 0 0,-5-8-17 0 0,53 88-83 0 0,-56-93-70 0 0,17 39-1 0 0,-21-41-8 0 0,12 27-2247 0 0,-15-33-3218 0 0,0 0-1757 0 0</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7-03T08:21:17.962"/>
    </inkml:context>
    <inkml:brush xml:id="br0">
      <inkml:brushProperty name="width" value="0.05" units="cm"/>
      <inkml:brushProperty name="height" value="0.05" units="cm"/>
      <inkml:brushProperty name="color" value="#5B2D90"/>
    </inkml:brush>
  </inkml:definitions>
  <inkml:trace contextRef="#ctx0" brushRef="#br0">151 1 4144 0 0,'0'0'9986'0'0,"0"2"-9748"0"0,0 0-169 0 0,1 0 1 0 0,-2 0 0 0 0,1 0 0 0 0,0 0 0 0 0,0 0 0 0 0,-1 0 0 0 0,1 0-1 0 0,-1-1 1 0 0,1 1 0 0 0,-1 0 0 0 0,0 0 0 0 0,0 0 0 0 0,0-1 0 0 0,-2 4 0 0 0,2-3 86 0 0,-1 0 1 0 0,1 1 0 0 0,0-1 0 0 0,0 1 0 0 0,0 0 0 0 0,0-1-1 0 0,0 1 1 0 0,0 0 0 0 0,1-1 0 0 0,-1 1 0 0 0,1 3 0 0 0,0 35 2295 0 0,1-22-1771 0 0,-1-16-226 0 0,1 21 489 0 0,-1-16-816 0 0,1 0 1 0 0,-1-1 0 0 0,1 1 0 0 0,1 0-1 0 0,2 8 1 0 0,2 20-25 0 0,-5-35-100 0 0,-1 0 0 0 0,0 0 0 0 0,1 0-1 0 0,-1 0 1 0 0,0 1 0 0 0,0-1 0 0 0,1 0 0 0 0,-1 0 0 0 0,0 0 0 0 0,0 0 0 0 0,0 0-1 0 0,-1 0 1 0 0,1 0 0 0 0,0 1 0 0 0,-1 0 0 0 0,1-1-2 0 0,0 9 41 0 0,8 40 31 0 0,0-2-10 0 0,-3-20-53 0 0,-3 7 67 0 0,-2-26-65 0 0,0-1 0 0 0,0 0-1 0 0,3 11 1 0 0,1-4 34 0 0,-3-12-21 0 0,0 0 1 0 0,0 0 0 0 0,0 0 0 0 0,0 0-1 0 0,0 0 1 0 0,-1 1 0 0 0,0-1 0 0 0,1 0 0 0 0,-1 0-1 0 0,-1 0 1 0 0,1 1 0 0 0,0-1 0 0 0,-2 5 0 0 0,1-5-32 0 0,-1 0 0 0 0,1 0 0 0 0,0 1 1 0 0,0-1-1 0 0,0 1 0 0 0,0-1 1 0 0,0 1-1 0 0,1-1 0 0 0,0 1 0 0 0,0 4 1 0 0,0 13 26 0 0,2 0 0 0 0,6 30 0 0 0,-7-48-22 0 0,-1 0 0 0 0,0-1 0 0 0,0 1 0 0 0,0 0 0 0 0,0-1 0 0 0,-1 1 0 0 0,1 0 0 0 0,-1-1 0 0 0,0 1 0 0 0,-1 4 0 0 0,0-4 0 0 0,1 1 0 0 0,0-1 0 0 0,0 1 0 0 0,1-1 0 0 0,-1 1 0 0 0,1 3 0 0 0,-1 17 0 0 0,0-12 0 0 0,1-1 0 0 0,1 13 0 0 0,0-15 0 0 0,-1 0 0 0 0,-2 16 0 0 0,0 5 0 0 0,2-13 0 0 0,0 1 0 0 0,0-1 0 0 0,-5 30 0 0 0,3 4 0 0 0,0-39 0 0 0,1-8 0 0 0,0 0 0 0 0,0 0 0 0 0,1-1 0 0 0,0 1 0 0 0,-1 0 0 0 0,1 0 0 0 0,1 0 0 0 0,-1 0 0 0 0,0-1 0 0 0,2 6 0 0 0,2-1 6 0 0,-3-7-2 0 0,0 1 1 0 0,-1 0-1 0 0,1-1 0 0 0,0 1 1 0 0,-1 0-1 0 0,1 0 0 0 0,-1-1 1 0 0,0 1-1 0 0,1 0 0 0 0,-1 4 1 0 0,0 15 16 0 0,-1 44 107 0 0,0-30-78 0 0,1-28-47 0 0,0 1 0 0 0,0-1-1 0 0,0 0 1 0 0,-4 15 0 0 0,2-12-10 0 0,1 0 1 0 0,-1 19-1 0 0,1-18-55 0 0,0-1 0 0 0,-3 17 1 0 0,3-20 125 0 0,0 0 1 0 0,1 0 0 0 0,0 10-1 0 0,-2 13-154 0 0,-3 27-100 0 0,4-53 190 0 0,0 0 0 0 0,0 0 0 0 0,1 0 0 0 0,-1 0 0 0 0,1 0 0 0 0,0 0 0 0 0,0 0 0 0 0,2 7 0 0 0,-1-1 33 0 0,0 1 0 0 0,0 0 0 0 0,-1-1 0 0 0,-1 1 0 0 0,-2 17 0 0 0,-1 21 137 0 0,3-31-159 0 0,-1-1-1 0 0,-6 28 1 0 0,5-27-1 0 0,0 0 1 0 0,-1 30 0 0 0,-5 62-11 0 0,8-100-43 0 0,1-1 0 0 0,1 17 1 0 0,-1 13-134 0 0,-4 2 112 0 0,2-21 45 0 0,0 1 1 0 0,-7 23-1 0 0,6-28 19 0 0,0 1 0 0 0,-1 18 0 0 0,0 6 0 0 0,2-26 80 0 0,1 1 0 0 0,1 0 0 0 0,1-1 0 0 0,0 1 0 0 0,4 17 0 0 0,-5-29-80 0 0,0 1 0 0 0,0-1 0 0 0,0 0 0 0 0,0 1 0 0 0,-2 6 0 0 0,1-6 0 0 0,0-1 0 0 0,1 1 0 0 0,0 0 0 0 0,0 8 0 0 0,1 3 0 0 0,0 0 0 0 0,0 0 0 0 0,-4 26 0 0 0,-3 77 0 0 0,6-113 0 0 0,0-1 0 0 0,0 1 0 0 0,0 0 0 0 0,2 6 0 0 0,-1-6 0 0 0,0 0 0 0 0,-1 0 0 0 0,0 0 0 0 0,0 6 0 0 0,-3 17 0 0 0,2 0 0 0 0,5 57 0 0 0,-4-79 0 0 0,0 0 0 0 0,0 0 0 0 0,-2 13 0 0 0,-1 10 0 0 0,3 2 0 0 0,5 39 0 0 0,-3-47 0 0 0,-2 41 0 0 0,-1-26 0 0 0,-5 41 0 0 0,6-70 20 0 0,0 3-106 0 0,0 0-1 0 0,1 0 0 0 0,4 22 1 0 0,-3-26 118 0 0,-1 0 1 0 0,0 1 0 0 0,0-1 0 0 0,-1 0 0 0 0,-1 0 0 0 0,1 1-1 0 0,-3 11 1 0 0,3-15-17 0 0,-1 0-1 0 0,2 0 1 0 0,-1 0 0 0 0,2 6-1 0 0,1 15-182 0 0,1 164 167 0 0,-5-182-54 0 0,0 0 0 0 0,-4 17 0 0 0,4-21 38 0 0,0 0 1 0 0,0 1-1 0 0,0-1 0 0 0,0 0 1 0 0,1 1-1 0 0,0-1 0 0 0,0 0 1 0 0,0 1-1 0 0,2 5 0 0 0,1 6 24 0 0,0 0 0 0 0,-2 0-1 0 0,0 0 1 0 0,-1 23 0 0 0,1 25-4 0 0,0-41 169 0 0,-3 38-1 0 0,0-9 8 0 0,1-23-180 0 0,-9 53 0 0 0,10-80 0 0 0,-1 0 0 0 0,1 0 0 0 0,0 0 0 0 0,1 0 0 0 0,-1 0 0 0 0,0 0 0 0 0,2 4 0 0 0,1 17 0 0 0,-3-7 0 0 0,0 12 0 0 0,5 45 0 0 0,-4-60 0 0 0,0 0 0 0 0,0-1 0 0 0,-2 1 0 0 0,0 0 0 0 0,-4 24 0 0 0,-1 32 0 0 0,0-14-105 0 0,5-52 43 0 0,1 0 0 0 0,0 0 1 0 0,-1 0-1 0 0,1 0 0 0 0,1 8 0 0 0,0-9 83 0 0,-1 1-1 0 0,1-1 0 0 0,-1 0 0 0 0,-1 1 1 0 0,1-1-1 0 0,0 1 0 0 0,-1-1 1 0 0,0 4-1 0 0,-1 0 30 0 0,0 0 0 0 0,0 0 0 0 0,1 0 0 0 0,0 0-1 0 0,1 0 1 0 0,0 7 0 0 0,-1 11-50 0 0,-5 34 0 0 0,5-35 0 0 0,1-19 0 0 0,0-1 0 0 0,-1 1 0 0 0,1 0 0 0 0,-1 0 0 0 0,0-1 0 0 0,0 1 0 0 0,-3 8 0 0 0,3-11 0 0 0,1 0 0 0 0,-1 0 0 0 0,1-1 0 0 0,0 1 0 0 0,-1 0 0 0 0,1 0 0 0 0,0 0 0 0 0,0 0 0 0 0,0 0 0 0 0,0-1 0 0 0,1 1 0 0 0,-1 2 0 0 0,1 14 0 0 0,-5 24 55 0 0,3-32-127 0 0,1-1-1 0 0,-1 0 1 0 0,-3 11 0 0 0,3-14 34 0 0,0-1-1 0 0,0 0 1 0 0,0 0 0 0 0,1 1 0 0 0,0-1 0 0 0,1 8 0 0 0,-1-8 100 0 0,1 1 0 0 0,-1-1 1 0 0,0 1-1 0 0,-1-1 0 0 0,-1 8 0 0 0,0 1-9 0 0,0 0-1 0 0,-1 25 1 0 0,0 8-19 0 0,2-42-34 0 0,1-1 0 0 0,0 0 0 0 0,0 1 0 0 0,0-1 0 0 0,1 1 0 0 0,1 4 0 0 0,1 18 0 0 0,-3 84 1160 0 0,3-87-1471 0 0,-2-21 229 0 0,-1 0 0 0 0,1 0-1 0 0,-1 1 1 0 0,1-1 0 0 0,-1 0 0 0 0,0 0 0 0 0,-1 1 0 0 0,1 3 0 0 0,-4 12 54 0 0,1 0 1 0 0,1 1 0 0 0,0 21-1 0 0,-3 1 28 0 0,3-30 0 0 0,-1 22 0 0 0,3-27 0 0 0,1 0 0 0 0,0-1 0 0 0,0 1 0 0 0,0 0 0 0 0,1 0 0 0 0,2 7 0 0 0,-2-9 0 0 0,-1 0 0 0 0,0 0 0 0 0,0 1 0 0 0,-1-1 0 0 0,0 0 0 0 0,1 1 0 0 0,-2-1 0 0 0,1 0 0 0 0,-1 1 0 0 0,0-1 0 0 0,0 0 0 0 0,0 0 0 0 0,0 0 0 0 0,-3 6 0 0 0,3-8 7 0 0,1 0 0 0 0,-1 0 1 0 0,1 0-1 0 0,0 1 0 0 0,0-1 0 0 0,0 0 0 0 0,0 0 0 0 0,1 0 0 0 0,1 6 0 0 0,-1-6 1 0 0,0 1 0 0 0,-1 0 1 0 0,0-1-1 0 0,1 1 0 0 0,-1 0 0 0 0,-1 6 0 0 0,0-3-47 0 0,1 0 0 0 0,-1 0 0 0 0,1 9-1 0 0,1-10-13 0 0,-1 0 0 0 0,0 0-1 0 0,-1 0 1 0 0,-1 8-1 0 0,1-9 10 0 0,1 0-1 0 0,-1-1 1 0 0,1 1-1 0 0,0 0 0 0 0,0 0 1 0 0,2 8-1 0 0,-1-7 128 0 0,0 1 1 0 0,-1-1-1 0 0,0 1 0 0 0,0 7 0 0 0,-1-5-22 0 0,1 1 0 0 0,1-1-1 0 0,0 0 1 0 0,0 1 0 0 0,1-1-1 0 0,0 0 1 0 0,6 16 0 0 0,-7-21-89 0 0,0 0 1 0 0,-1-1 0 0 0,1 1-1 0 0,-1 0 1 0 0,0-1 0 0 0,0 1-1 0 0,-1 0 1 0 0,1-1 0 0 0,-1 1-1 0 0,1 0 1 0 0,-1-1 0 0 0,0 1-1 0 0,-2 4 1 0 0,2-5-34 0 0,0 0 1 0 0,1 0-1 0 0,-1 1 0 0 0,1-1 1 0 0,0 0-1 0 0,0 0 0 0 0,0 1 1 0 0,1-1-1 0 0,1 6 0 0 0,-1-5 124 0 0,-1 0 1 0 0,1 0-1 0 0,-1 0 0 0 0,0 0 0 0 0,0 0 0 0 0,0 0 0 0 0,0 0 0 0 0,-2 7 0 0 0,1-9-39 0 0,1 0 0 0 0,0 0-1 0 0,0 0 1 0 0,0-1 0 0 0,1 1 0 0 0,-1 0-1 0 0,0 0 1 0 0,2 4 0 0 0,1 10-22 0 0,-3 5-2 0 0,1-13 0 0 0,-1-1 0 0 0,-1 16 0 0 0,2-12-3 0 0,-1-8 10 0 0,1-1 0 0 0,0 1 0 0 0,-1-1 0 0 0,0 1 0 0 0,0-1 0 0 0,1 1 1 0 0,-2 2-1 0 0,-2 42 3 0 0,1-31-10 0 0,1-14 0 0 0,1 0 0 0 0,0 1 0 0 0,0-1 0 0 0,-1 1 0 0 0,1-1 0 0 0,1 0 0 0 0,-1 1 0 0 0,0-1 0 0 0,1 1 0 0 0,0 3 0 0 0,0-3 4 0 0,0 1-1 0 0,0 0 1 0 0,-1 0 0 0 0,0 0-1 0 0,1-1 1 0 0,-1 1 0 0 0,-1 0-1 0 0,1 4 1 0 0,-1-4-1 0 0,1-1 1 0 0,-1 1-1 0 0,1-1 1 0 0,0 0-1 0 0,1 1 1 0 0,-1-1-1 0 0,1 1 1 0 0,1 4-1 0 0,-1-3 6 0 0,1 1-1 0 0,-1-1 1 0 0,0 0-1 0 0,-1 1 1 0 0,1-1-1 0 0,-1 1 0 0 0,-1 7 1 0 0,1 0-2 0 0,6 12 100 0 0,-8-1-78 0 0,1-21-25 0 0,0 0 0 0 0,1 1 0 0 0,0-1-1 0 0,0 0 1 0 0,0 1 0 0 0,0-1 0 0 0,0 0-1 0 0,0 1 1 0 0,1-1 0 0 0,0 0-1 0 0,1 5 1 0 0,0-2 15 0 0,0 1 0 0 0,-1-1 0 0 0,0 1 0 0 0,0-1 1 0 0,0 1-1 0 0,-1-1 0 0 0,0 1 0 0 0,-1 11 0 0 0,0 9 33 0 0,1-7 96 0 0,0 1 0 0 0,2-1 0 0 0,5 24 0 0 0,-6-35-160 0 0,-7 19-296 0 0,6 15 508 0 0,1-30-93 0 0,13 42-224 0 0,-9-16-105 0 0,-4 15 282 0 0,-1-38-2 0 0,0-3-55 0 0,-1-8 7 0 0,1 0 0 0 0,0 0 0 0 0,0 0 0 0 0,1 0 1 0 0,-1 0-1 0 0,1 0 0 0 0,0 0 0 0 0,3 7 0 0 0,-3-10 3 0 0,0 0-1 0 0,0 1 1 0 0,0-1-1 0 0,-1 0 1 0 0,1 0-1 0 0,-1 1 1 0 0,1-1-1 0 0,-1 1 1 0 0,0-1-1 0 0,0 5 1 0 0,0 2 21 0 0,1-1 0 0 0,-1 1 0 0 0,4 10 0 0 0,-3-13-35 0 0,0 1 1 0 0,-1 0-1 0 0,1-1 1 0 0,-1 1-1 0 0,0 0 1 0 0,-1 0-1 0 0,-1 10 1 0 0,0-12-11 0 0,1 5-36 0 0,3 9 31 0 0,-3-12 16 0 0,2 0 0 0 0,-1 0 0 0 0,1-1 0 0 0,2 14 0 0 0,-2-19 0 0 0,-1-1 0 0 0,0 1-1 0 0,0 0 1 0 0,0 0 0 0 0,0 0-1 0 0,0 0 1 0 0,0 0 0 0 0,0 0-1 0 0,0 0 1 0 0,0 0 0 0 0,-1 0-1 0 0,1 0 1 0 0,0 0 0 0 0,0 0 0 0 0,-1 1-1 0 0,0-1 3 0 0,1 0 0 0 0,-1 0-1 0 0,1 0 1 0 0,0 0 0 0 0,-1 0-1 0 0,1 0 1 0 0,0 0 0 0 0,0 0-1 0 0,0 1 1 0 0,0-1 0 0 0,0 0-1 0 0,0 0 1 0 0,0 0 0 0 0,1 1-1 0 0,3 11 109 0 0,-3-11-71 0 0,0 1 0 0 0,0-1 0 0 0,0 1 0 0 0,0-1 0 0 0,-1 1 0 0 0,1 0 0 0 0,-1 2 0 0 0,4 62 203 0 0,-3-47-193 0 0,-1-13-32 0 0,1 1 1 0 0,-1-1 0 0 0,0 0-1 0 0,-1 0 1 0 0,0 0 0 0 0,-2 11-1 0 0,2-15 92 0 0,0 1 0 0 0,1-1 1 0 0,0 0-1 0 0,-1 1 0 0 0,1-1 0 0 0,0 0 0 0 0,1 7 0 0 0,0 0 52 0 0,3 37-923 0 0,-4-46 762 0 0,0 1-1 0 0,0-1 1 0 0,-1 1 0 0 0,2-1-1 0 0,-1 1 1 0 0,0 0-1 0 0,0-1 1 0 0,0 1 0 0 0,1-1-1 0 0,-1 1 1 0 0,2 2 0 0 0,-1-2 5 0 0,-1 0 0 0 0,1 0 1 0 0,-1 0-1 0 0,1 0 0 0 0,-1 0 1 0 0,0 1-1 0 0,1-1 1 0 0,-1 0-1 0 0,0 0 0 0 0,-1 0 1 0 0,1 3-1 0 0,0 2-91 0 0,-1-1 205 0 0,1 0 0 0 0,1 1 0 0 0,-1-1 0 0 0,1 0 0 0 0,0 0 0 0 0,2 6 0 0 0,-3-10-166 0 0,1-1 0 0 0,-1 1 0 0 0,0-1 0 0 0,1 1 0 0 0,-1-1 0 0 0,0 1 0 0 0,0 0 0 0 0,0-1 0 0 0,0 1 1 0 0,-1 2-1 0 0,1 2 540 0 0,-12-7-1001 0 0,10 0 391 0 0,-1 1 1 0 0,1-1-1 0 0,-1 0 0 0 0,1 0 0 0 0,0-1 0 0 0,-1 1 0 0 0,1 0 1 0 0,0-1-1 0 0,0 1 0 0 0,0-1 0 0 0,0 0 0 0 0,-2-2 1 0 0,-21-28-2505 0 0,12 14 1307 0 0,-7-5-381 0 0</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7-03T08:21:21.470"/>
    </inkml:context>
    <inkml:brush xml:id="br0">
      <inkml:brushProperty name="width" value="0.05" units="cm"/>
      <inkml:brushProperty name="height" value="0.05" units="cm"/>
      <inkml:brushProperty name="color" value="#5B2D90"/>
    </inkml:brush>
  </inkml:definitions>
  <inkml:trace contextRef="#ctx0" brushRef="#br0">1 527 3224 0 0,'0'0'2354'0'0,"0"12"4538"0"0,12 13-959 0 0,8-25-4819 0 0,-10-1-767 0 0,0 0 0 0 0,0-1 0 0 0,19-6 0 0 0,-11 2-163 0 0,35-12 160 0 0,-22 7-146 0 0,-23 8-126 0 0,0-1 0 0 0,-1 0-1 0 0,1 0 1 0 0,10-9 0 0 0,1 0 53 0 0,11-7 14 0 0,-1-2-1 0 0,31-31 1 0 0,-31 27-55 0 0,13-7 19 0 0,-29 23-73 0 0,1-1 1 0 0,-2 0-1 0 0,17-18 0 0 0,-8 4 0 0 0,1 1-1 0 0,2 1 0 0 0,0 1 1 0 0,1 1-1 0 0,38-23 0 0 0,58-39-18 0 0,-117 80 1 0 0,7-3 16 0 0,3-2-4 0 0,-11 6-1 0 0</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7-03T08:21:21.908"/>
    </inkml:context>
    <inkml:brush xml:id="br0">
      <inkml:brushProperty name="width" value="0.05" units="cm"/>
      <inkml:brushProperty name="height" value="0.05" units="cm"/>
      <inkml:brushProperty name="color" value="#5B2D90"/>
    </inkml:brush>
  </inkml:definitions>
  <inkml:trace contextRef="#ctx0" brushRef="#br0">4 1041 8000 0 0,'-4'56'365'0'0,"6"-42"-197"0"0,-2-14-165 0 0,0 1-1 0 0,0-1 1 0 0,0 0 0 0 0,0 0-1 0 0,0 0 1 0 0,0 0-1 0 0,0 0 1 0 0,0 0-1 0 0,0 0 1 0 0,0 0-1 0 0,0 0 1 0 0,0 0 0 0 0,0 0-1 0 0,0 0 1 0 0,0 0-1 0 0,1 0 1 0 0,-1 0-1 0 0,0 0 1 0 0,0 0 0 0 0,0 1-1 0 0,0-1 1 0 0,0 0-1 0 0,0 0 1 0 0,0 0-1 0 0,0 0 1 0 0,0 0 0 0 0,0 0-1 0 0,0 0 1 0 0,1 0-1 0 0,-1 0 1 0 0,0 0-1 0 0,0-1 1 0 0,0 1-1 0 0,0 0 1 0 0,0 0 0 0 0,0 0-1 0 0,0 0 1 0 0,0 0-1 0 0,0 0 1 0 0,0 0-1 0 0,0 0 1 0 0,1 0 0 0 0,-1 0-1 0 0,0 0 1 0 0,0 0-1 0 0,0 0 1 0 0,0 0-1 0 0,0 0 1 0 0,0 0-1 0 0,0 0 1 0 0,0 0 0 0 0,0-1-1 0 0,0 1 1 0 0,0 0-1 0 0,0 0 1 0 0,0 0-1 0 0,0 0 1 0 0,8-17 177 0 0,-7 14-170 0 0,3-6 598 0 0,1 0 1 0 0,0 1 0 0 0,1-1-1 0 0,0 1 1 0 0,0 0 0 0 0,1 1-1 0 0,12-11 1 0 0,-13 11-397 0 0,20-17 1584 0 0,1 1 0 0 0,40-27 0 0 0,-53 40-1347 0 0,-1 0-1 0 0,19-18 1 0 0,-19 17-250 0 0,1 0 0 0 0,1 0 0 0 0,0 1-1 0 0,21-10 1 0 0,17-11 153 0 0,-6-2-144 0 0,42-25 97 0 0,178-119 514 0 0,-194 124-954 0 0,-7-1 263 0 0,-21 15-65 0 0,170-122 11 0 0,-52 51-26 0 0,-144 98-32 0 0,60-44 48 0 0,-63 41-228 0 0,-15 14-318 0 0</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7-03T08:21:22.384"/>
    </inkml:context>
    <inkml:brush xml:id="br0">
      <inkml:brushProperty name="width" value="0.05" units="cm"/>
      <inkml:brushProperty name="height" value="0.05" units="cm"/>
      <inkml:brushProperty name="color" value="#5B2D90"/>
    </inkml:brush>
  </inkml:definitions>
  <inkml:trace contextRef="#ctx0" brushRef="#br0">0 1095 12552 0 0,'0'0'281'0'0,"2"-1"40"0"0,40-15 918 0 0,51-28 0 0 0,11-5 1456 0 0,31-16-507 0 0,-17 8-1232 0 0,-51 28-472 0 0,70-41 0 0 0,-86 40-305 0 0,86-57 162 0 0,-130 82-323 0 0,275-194 312 0 0,-215 155-294 0 0,-12 9 8 0 0,53-44 0 0 0,-58 40-18 0 0,81-47 0 0 0,-61 42-14 0 0,-51 31-12 0 0,0 1 0 0 0,1 1 0 0 0,25-9 0 0 0,14-9 3 0 0,-6 3-30 0 0,-52 25-7 0 0,0 1 0 0 0,-1-1 0 0 0,1 1 0 0 0,0-1 0 0 0,0 1-1 0 0,0 0 1 0 0,0-1 0 0 0,0 1 0 0 0,0 0 0 0 0,0 0 0 0 0,0 0 0 0 0,0 0 0 0 0,0 0-1 0 0,0 0 1 0 0,0 0 0 0 0,0 0 0 0 0,0 0 0 0 0,0 0 0 0 0,0 1 0 0 0,0-1-1 0 0,0 0 1 0 0,0 0 0 0 0,0 1 0 0 0,-1-1 0 0 0,1 1 0 0 0,0-1 0 0 0,1 2-1 0 0,-1-1-31 0 0,0 0-1 0 0,-1 0 0 0 0,1 0 0 0 0,-1 1 0 0 0,0-1 1 0 0,1 0-1 0 0,-1 0 0 0 0,0 0 0 0 0,0 1 1 0 0,0-1-1 0 0,0 0 0 0 0,0 0 0 0 0,0 1 0 0 0,0-1 1 0 0,0 0-1 0 0,0 0 0 0 0,-1 0 0 0 0,1 1 0 0 0,0-1 1 0 0,-2 2-1 0 0,-6 28-953 0 0,6-22 598 0 0,0 0 1 0 0,-7 15 0 0 0,-4 1-1045 0 0,-5 3-321 0 0</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7-03T08:21:22.956"/>
    </inkml:context>
    <inkml:brush xml:id="br0">
      <inkml:brushProperty name="width" value="0.05" units="cm"/>
      <inkml:brushProperty name="height" value="0.05" units="cm"/>
      <inkml:brushProperty name="color" value="#5B2D90"/>
    </inkml:brush>
  </inkml:definitions>
  <inkml:trace contextRef="#ctx0" brushRef="#br0">3 931 3680 0 0,'0'0'12886'0'0,"-1"1"-12234"0"0,1 0-557 0 0,0-1 0 0 0,-1 0-1 0 0,1 0 1 0 0,0 1 0 0 0,0-1 0 0 0,0 0-1 0 0,0 1 1 0 0,0-1 0 0 0,-1 0 0 0 0,1 0-1 0 0,0 1 1 0 0,0-1 0 0 0,0 0 0 0 0,0 1-1 0 0,0-1 1 0 0,0 0 0 0 0,0 1 0 0 0,0-1-1 0 0,0 0 1 0 0,0 1 0 0 0,1-1 0 0 0,-1 0-1 0 0,0 0 1 0 0,0 1 0 0 0,0-1 0 0 0,0 0-1 0 0,0 1 1 0 0,0-1 0 0 0,1 0 0 0 0,-1 0-1 0 0,0 1 1 0 0,0-1 0 0 0,0 0 0 0 0,1 0-1 0 0,-1 0 1 0 0,0 1 0 0 0,0-1 0 0 0,1 0 0 0 0,-1 0-1 0 0,0 0 1 0 0,1 1 0 0 0,18 3 1208 0 0,23-4-475 0 0,-31-2-835 0 0,-1 0 0 0 0,0-1 0 0 0,0 0 1 0 0,9-5-1 0 0,6-1-65 0 0,112-47 525 0 0,-39 14-106 0 0,-39 15 16 0 0,104-62 0 0 0,-92 46-138 0 0,68-48 41 0 0,11-8-77 0 0,37 1-80 0 0,62-37-56 0 0,-47 23-53 0 0,-53 33 0 0 0,-118 67 0 0 0,0 1 0 0 0,42-8 0 0 0,-63 18 24 0 0,1-1 0 0 0,16 1 1 0 0,5-1 33 0 0,-31 1-61 0 0,0 1-1 0 0,-1 0 1 0 0,1 0 0 0 0,0 0 0 0 0,0 0-1 0 0,-1 0 1 0 0,1 0 0 0 0,0 0-1 0 0,0 0 1 0 0,-1 0 0 0 0,1 0 0 0 0,0 0-1 0 0,0 0 1 0 0,-1 1 0 0 0,1-1 0 0 0,0 0-1 0 0,0 0 1 0 0,-1 1 0 0 0,1-1 0 0 0,0 1-1 0 0,-1 6-66 0 0,0-5 38 0 0,-1 2-23 0 0,1 0-1 0 0,-1 0 1 0 0,1 0-1 0 0,-1 0 0 0 0,-1 0 1 0 0,1 0-1 0 0,0-1 1 0 0,-1 1-1 0 0,0 0 1 0 0,-3 4-1 0 0,-26 34-726 0 0,21-29 477 0 0,-5 3-156 0 0,0 0 0 0 0,-1 0 1 0 0,-31 21-1 0 0,-19 19-2866 0 0,36-25-3548 0 0</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7-03T08:21:23.420"/>
    </inkml:context>
    <inkml:brush xml:id="br0">
      <inkml:brushProperty name="width" value="0.05" units="cm"/>
      <inkml:brushProperty name="height" value="0.05" units="cm"/>
      <inkml:brushProperty name="color" value="#5B2D90"/>
    </inkml:brush>
  </inkml:definitions>
  <inkml:trace contextRef="#ctx0" brushRef="#br0">43 1327 11288 0 0,'-1'5'103'0'0,"-1"0"0"0"0,1 0 0 0 0,-1 0 0 0 0,0 0 0 0 0,-1 0 0 0 0,1-1 0 0 0,-1 1 0 0 0,0-1 0 0 0,0 1 0 0 0,-6 5 0 0 0,7-7 6 0 0,2-1-117 0 0,-10 8 6472 0 0,13-10-5988 0 0,83-14 1328 0 0,-66 12-1611 0 0,0-1 0 0 0,-1-1-1 0 0,1 0 1 0 0,0-1-1 0 0,33-15 1 0 0,-41 14-125 0 0,1-1 9 0 0,0 1 1 0 0,0 1-1 0 0,16-5 0 0 0,-5 3 14 0 0,-1-1 0 0 0,0-1 0 0 0,0-2 0 0 0,35-20 0 0 0,-27 15 0 0 0,47-17 1 0 0,-14 6-16 0 0,42-26-58 0 0,35-15-22 0 0,150-58 114 0 0,-189 80-16 0 0,297-160 285 0 0,-330 168-651 0 0,108-77 264 0 0,-46 27 433 0 0,-50 37-243 0 0,121-71-756 0 0,-141 89 393 0 0,101-47 796 0 0,-15 12 235 0 0,-3 2-1307 0 0,-140 64 337 0 0,1 0 0 0 0,-1 1-1 0 0,0-1 1 0 0,0 1 0 0 0,1 0 0 0 0,-1 0 0 0 0,1 0 0 0 0,-1 1 0 0 0,1-1-1 0 0,-1 1 1 0 0,1 0 0 0 0,-1 1 0 0 0,1-1 0 0 0,-1 1 0 0 0,1 0-1 0 0,7 2 1 0 0,-10-2-392 0 0,-2 2-136 0 0,-6 31-2045 0 0,2-15 1170 0 0</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7-03T08:21:23.844"/>
    </inkml:context>
    <inkml:brush xml:id="br0">
      <inkml:brushProperty name="width" value="0.05" units="cm"/>
      <inkml:brushProperty name="height" value="0.05" units="cm"/>
      <inkml:brushProperty name="color" value="#5B2D90"/>
    </inkml:brush>
  </inkml:definitions>
  <inkml:trace contextRef="#ctx0" brushRef="#br0">1 1008 5528 0 0,'0'0'422'0'0,"5"5"-2"0"0,-3-4 10 0 0,-1 1 0 0 0,1-1 0 0 0,0 0 0 0 0,-1 0 0 0 0,1 0 0 0 0,0 0 0 0 0,0 0 0 0 0,0 0 0 0 0,0 0 0 0 0,0-1 0 0 0,-1 1 0 0 0,1-1 0 0 0,0 1 0 0 0,1-1 0 0 0,-1 0 0 0 0,0 0 0 0 0,0 0 0 0 0,0 0 0 0 0,0 0 0 0 0,0 0 0 0 0,3-1 0 0 0,6-1 164 0 0,1-1 0 0 0,18-7 0 0 0,-8 3 528 0 0,-4 1-208 0 0,32-16-1 0 0,5-2-171 0 0,249-91 657 0 0,-263 96-1298 0 0,211-89 263 0 0,-126 50-167 0 0,-9 4 30 0 0,285-128-203 0 0,-220 78-24 0 0,-134 75 0 0 0,78-51 0 0 0,-119 76 0 0 0,-1 0 0 0 0,1-1 0 0 0,-1 0 0 0 0,0 0 0 0 0,0-1 0 0 0,0 1 0 0 0,-1-1 0 0 0,9-13 0 0 0,-2 0 0 0 0,-9 12 0 0 0,1 1 0 0 0,1-1 0 0 0,-1 0 0 0 0,1 1 0 0 0,0 0 0 0 0,1 0 0 0 0,-1 1 0 0 0,1-1 0 0 0,0 1 0 0 0,11-6 0 0 0,1 1-308 0 0,20-12 481 0 0,-15 3-6575 0 0</inkml:trace>
</inkml:ink>
</file>

<file path=ppt/ink/ink12.xml><?xml version="1.0" encoding="utf-8"?>
<inkml:ink xmlns:inkml="http://www.w3.org/2003/InkML">
  <inkml:definitions>
    <inkml:context xml:id="ctx0">
      <inkml:inkSource xml:id="inkSrc0">
        <inkml:traceFormat>
          <inkml:channel name="X" type="integer" max="17940" units="cm"/>
          <inkml:channel name="Y" type="integer" max="10140" units="cm"/>
          <inkml:channel name="F" type="integer" max="1024" units="dev"/>
          <inkml:channel name="T" type="integer" max="2.14748E9" units="dev"/>
        </inkml:traceFormat>
        <inkml:channelProperties>
          <inkml:channelProperty channel="X" name="resolution" value="608.13562" units="1/cm"/>
          <inkml:channelProperty channel="Y" name="resolution" value="610.84338" units="1/cm"/>
          <inkml:channelProperty channel="F" name="resolution" value="0" units="1/dev"/>
          <inkml:channelProperty channel="T" name="resolution" value="1" units="1/dev"/>
        </inkml:channelProperties>
      </inkml:inkSource>
      <inkml:timestamp xml:id="ts0" timeString="2019-07-26T04:56:33.236"/>
    </inkml:context>
    <inkml:brush xml:id="br0">
      <inkml:brushProperty name="width" value="0.05" units="cm"/>
      <inkml:brushProperty name="height" value="0.05" units="cm"/>
      <inkml:brushProperty name="color" value="#ED1C24"/>
      <inkml:brushProperty name="fitToCurve" value="1"/>
    </inkml:brush>
  </inkml:definitions>
  <inkml:trace contextRef="#ctx0" brushRef="#br0">26 91 452 0,'-7'-23'0'0,"-6"-13"-42"16,10 20 0-16,0 0-209 15</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7-03T08:21:24.366"/>
    </inkml:context>
    <inkml:brush xml:id="br0">
      <inkml:brushProperty name="width" value="0.05" units="cm"/>
      <inkml:brushProperty name="height" value="0.05" units="cm"/>
      <inkml:brushProperty name="color" value="#5B2D90"/>
    </inkml:brush>
  </inkml:definitions>
  <inkml:trace contextRef="#ctx0" brushRef="#br0">190 10 1840 0 0,'6'-9'15026'0'0,"-8"10"-14078"0"0,-1 2-598 0 0,-1 0 0 0 0,1 1 0 0 0,0-1 0 0 0,0 1 0 0 0,0 0 1 0 0,0 0-1 0 0,1 0 0 0 0,-4 8 0 0 0,-2 9-40 0 0,5-16-225 0 0,1 0 0 0 0,1 0 1 0 0,-1 0-1 0 0,1 0 0 0 0,-1 9 0 0 0,-17 110 1264 0 0,4-33-997 0 0,-1 71-328 0 0,13-141-24 0 0,-5 26 0 0 0,-2 3 0 0 0,-8 46 0 0 0,7-49 0 0 0,7-2 0 0 0,1-14 0 0 0,2-22 0 0 0,0 3 0 0 0,-1-1 0 0 0,-4 17 0 0 0,1-7-6 0 0,5-19-41 0 0,0 0 1 0 0,0 0-1 0 0,-1 1 0 0 0,1-1 1 0 0,-1 0-1 0 0,1 0 0 0 0,-1 0 1 0 0,0 0-1 0 0,0 0 0 0 0,0 0 0 0 0,0 0 1 0 0,0 0-1 0 0,-1 0 0 0 0,1 0 1 0 0,0-1-1 0 0,-3 3 0 0 0,4-3-117 0 0,-1 0-1 0 0,0-1 0 0 0,1 1 1 0 0,-1 0-1 0 0,0 0 0 0 0,1 0 1 0 0,-1 0-1 0 0,1 0 0 0 0,0 0 1 0 0,-1 0-1 0 0,1 0 0 0 0,0 0 1 0 0,0 0-1 0 0,-1 1 1 0 0,1-1-1 0 0,0 0 0 0 0,0 0 1 0 0,1 1-1 0 0,-1-1 136 0 0</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7-03T08:21:24.758"/>
    </inkml:context>
    <inkml:brush xml:id="br0">
      <inkml:brushProperty name="width" value="0.05" units="cm"/>
      <inkml:brushProperty name="height" value="0.05" units="cm"/>
      <inkml:brushProperty name="color" value="#5B2D90"/>
    </inkml:brush>
  </inkml:definitions>
  <inkml:trace contextRef="#ctx0" brushRef="#br0">1 142 13824 0 0,'0'0'1246'0'0,"2"0"-948"0"0,10 0 103 0 0,-9 0 88 0 0,-1 0 20 0 0,8 0 76 0 0,1-1 0 0 0,-1 0 0 0 0,0-1 0 0 0,1 0 0 0 0,-1-1 0 0 0,0 0 0 0 0,15-7 0 0 0,70-23 1471 0 0,-93 32-2053 0 0,1-1-1 0 0,0 1 0 0 0,-1 0 0 0 0,0 0 1 0 0,1-1-1 0 0,-1 0 0 0 0,4-3 0 0 0,12-8-18 0 0,-9 8-87 0 0,-1 0 1 0 0,0-1 0 0 0,11-11-1 0 0,-14 14 15 0 0,-3 0-359 0 0,1 1-1 0 0,-1 0 1 0 0,0-1 0 0 0,0 0-1 0 0,0 1 1 0 0,3-6-1 0 0</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7-03T08:21:25.196"/>
    </inkml:context>
    <inkml:brush xml:id="br0">
      <inkml:brushProperty name="width" value="0.05" units="cm"/>
      <inkml:brushProperty name="height" value="0.05" units="cm"/>
      <inkml:brushProperty name="color" value="#5B2D90"/>
    </inkml:brush>
  </inkml:definitions>
  <inkml:trace contextRef="#ctx0" brushRef="#br0">54 0 6912 0 0,'-1'1'248'0'0,"-1"0"0"0"0,1 0 1 0 0,-1 0-1 0 0,1 0 0 0 0,0 1 0 0 0,-1-1 1 0 0,1 0-1 0 0,0 0 0 0 0,0 1 1 0 0,0-1-1 0 0,0 1 0 0 0,0-1 0 0 0,0 1 1 0 0,0-1-1 0 0,0 1 0 0 0,0 2 0 0 0,-5 30 5066 0 0,0-3-3906 0 0,-10 32 200 0 0,14-53-1518 0 0,1 0-1 0 0,0 0 1 0 0,0 0-1 0 0,1 0 1 0 0,1 12-1 0 0,-1 2-3 0 0,0-18-57 0 0,0-2-14 0 0,0 0 0 0 0,0 0 0 0 0,1-1-1 0 0,0 1 1 0 0,-1 0 0 0 0,3 4 0 0 0,0 0 4 0 0,0 0 1 0 0,0 0-1 0 0,9 13 0 0 0,-3-10-8 0 0,17 14 42 0 0,-14-15-53 0 0,-5-6 46 0 0,1-1-1 0 0,-1 0 0 0 0,1 0 0 0 0,0-1 0 0 0,0 0 0 0 0,0 0 1 0 0,8 0-1 0 0,-15-2-12 0 0,-1 0 0 0 0,1-1 0 0 0,0 1 0 0 0,-1 0 0 0 0,1 1 0 0 0,0-1 0 0 0,-1 0 0 0 0,1 0 0 0 0,0 0 0 0 0,-1 0 0 0 0,1 0 0 0 0,-1 1 0 0 0,1-1-1 0 0,0 0 1 0 0,-1 0 0 0 0,1 1 0 0 0,-1-1 0 0 0,1 0 0 0 0,-1 1 0 0 0,1-1 0 0 0,-1 1 0 0 0,2 0 0 0 0,0 5 39 0 0,0 0-1 0 0,0 1 0 0 0,0-1 0 0 0,-1 0 1 0 0,0 1-1 0 0,0-1 0 0 0,-1 0 1 0 0,0 1-1 0 0,-1 9 0 0 0,0-5 234 0 0,-2 0-1 0 0,1 0 1 0 0,-8 18-1 0 0,4-15-351 0 0,0 0 0 0 0,-1 0 0 0 0,0-1 0 0 0,-1 1-1 0 0,-11 13 1 0 0,18-26 48 0 0,0 0-1 0 0,0 1 1 0 0,-1-1 0 0 0,1 0-1 0 0,0 1 1 0 0,-1-1-1 0 0,1 0 1 0 0,-3 1-1 0 0,-23 18-25 0 0,25-19-83 0 0,9-13-3494 0 0,-2 4 2868 0 0,10-30-2252 0 0,-5 7-2811 0 0</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7-03T08:21:25.546"/>
    </inkml:context>
    <inkml:brush xml:id="br0">
      <inkml:brushProperty name="width" value="0.05" units="cm"/>
      <inkml:brushProperty name="height" value="0.05" units="cm"/>
      <inkml:brushProperty name="color" value="#5B2D90"/>
    </inkml:brush>
  </inkml:definitions>
  <inkml:trace contextRef="#ctx0" brushRef="#br0">22 2 5528 0 0,'3'-1'223'0'0,"-1"1"0"0"0,1 0 0 0 0,-1-1 0 0 0,1 1-1 0 0,-1 0 1 0 0,1 1 0 0 0,0-1 0 0 0,-1 0 0 0 0,1 1 0 0 0,-1-1 0 0 0,1 1 0 0 0,10 7 10366 0 0,-11 1-10347 0 0,-1-7 131 0 0,2 30 491 0 0,-3-27-741 0 0,1 0 0 0 0,-1 1 0 0 0,1-1 0 0 0,-1 0 0 0 0,1 0 0 0 0,1 0 0 0 0,2 6 0 0 0,11 28 515 0 0,-11-29-540 0 0,0 1 1 0 0,1-1 0 0 0,7 13-1 0 0,-2-8-20 0 0,6 10 57 0 0,31 37 0 0 0,-14-36-31 0 0,-14-11-4 0 0,-19-15-95 0 0,1 1 0 0 0,-1-1 0 0 0,0 0-1 0 0,1 1 1 0 0,-1-1 0 0 0,0 0 0 0 0,1 1 0 0 0,-1-1-1 0 0,1 0 1 0 0,-1 1 0 0 0,0-1 0 0 0,1 0-1 0 0,-1 1 1 0 0,1-1 0 0 0,-1 0 0 0 0,1 0 0 0 0,-1 0-1 0 0,1 0 1 0 0,-1 0 0 0 0,1 1 0 0 0,-1-1-1 0 0,1 0 1 0 0,-1 0 0 0 0,1 0 0 0 0,-1 0 0 0 0,1 0-1 0 0,-1 0 1 0 0,1-1 0 0 0,-1 1 0 0 0,1 0 0 0 0,-1 0-1 0 0,1 0 1 0 0,-1 0 0 0 0,1-1 0 0 0,-1 1-1 0 0,1 0 1 0 0,-1 0 0 0 0,1-1 0 0 0,-1 1 0 0 0,0 0-1 0 0,1-1 1 0 0,-1 1 0 0 0,0 0 0 0 0,1-1-1 0 0,-1 1 1 0 0,0-1 0 0 0,1 1 0 0 0,-1 0 0 0 0,0-1-1 0 0,1 0 1 0 0,9-9 153 0 0,-8 9-132 0 0,-1 0 0 0 0,1 0 0 0 0,-1 0 0 0 0,1 0 0 0 0,-1-1 0 0 0,0 1 0 0 0,0 0 0 0 0,0-1 0 0 0,1 1 0 0 0,-1 0 0 0 0,0-1 0 0 0,0 0 0 0 0,-1 1 0 0 0,1-1 0 0 0,0 1 0 0 0,-1-1 0 0 0,1 0 0 0 0,-1 1 0 0 0,1-1 0 0 0,-1 0 0 0 0,0 0 0 0 0,1 0 0 0 0,-1 1 0 0 0,0-1 0 0 0,0 0 0 0 0,-1-2 0 0 0,4-12 154 0 0,-3 13-134 0 0,1 0 0 0 0,0 0-1 0 0,-1 1 1 0 0,0-1 0 0 0,0 0-1 0 0,0 0 1 0 0,0-4 0 0 0,-3-5 99 0 0,0-1 1 0 0,0 1-1 0 0,-9-18 0 0 0,9 24-105 0 0,0-1-1 0 0,0 1 0 0 0,-1 0 0 0 0,0 0 0 0 0,0 0 1 0 0,-1 1-1 0 0,1 0 0 0 0,-6-6 0 0 0,-19-16 26 0 0,24 21-52 0 0,-2-1-1 0 0,1 1 1 0 0,-1 0-1 0 0,0 1 0 0 0,0 0 1 0 0,-11-7-1 0 0,15 11-16 0 0,-11-6 10 0 0,0 1 0 0 0,-27-8 0 0 0,35 13-20 0 0,1 0 1 0 0,-1 0-1 0 0,1 0 0 0 0,-1 1 0 0 0,0 0 1 0 0,1 0-1 0 0,-1 1 0 0 0,1 0 1 0 0,-1-1-1 0 0,1 2 0 0 0,-9 2 1 0 0,13-4-15 0 0,1 0 1 0 0,-1 0 0 0 0,1 0 0 0 0,0 0 0 0 0,-1 0-1 0 0,1 0 1 0 0,-1 1 0 0 0,1-1 0 0 0,0 0 0 0 0,-1 0 0 0 0,1 0-1 0 0,-1 1 1 0 0,1-1 0 0 0,0 0 0 0 0,-1 0 0 0 0,1 1-1 0 0,0-1 1 0 0,0 0 0 0 0,-1 1 0 0 0,1-1 0 0 0,0 0 0 0 0,0 1-1 0 0,-1-1 1 0 0,1 1 0 0 0,0-1 0 0 0,0 0 0 0 0,0 1-1 0 0,-1-1 1 0 0,1 1 0 0 0,7 9-1310 0 0,1-2 950 0 0,-8-7 314 0 0,0-1 0 0 0,1 1 0 0 0,-1-1 0 0 0,0 1 0 0 0,1-1 0 0 0,-1 0 0 0 0,1 1 0 0 0,-1-1 0 0 0,1 0 0 0 0,-1 1 0 0 0,1-1 0 0 0,-1 0 0 0 0,1 0 0 0 0,-1 1 0 0 0,1-1 0 0 0,-1 0 0 0 0,1 0 0 0 0,0 0 0 0 0,3 1-210 0 0,6 4-240 0 0,-7-3 154 0 0,0 0-1 0 0,1 0 0 0 0,-1-1 0 0 0,0 1 0 0 0,1-1 0 0 0,-1 0 1 0 0,1 0-1 0 0,-1 0 0 0 0,8 0 0 0 0,6-1-1416 0 0</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7-03T08:21:25.967"/>
    </inkml:context>
    <inkml:brush xml:id="br0">
      <inkml:brushProperty name="width" value="0.05" units="cm"/>
      <inkml:brushProperty name="height" value="0.05" units="cm"/>
      <inkml:brushProperty name="color" value="#5B2D90"/>
    </inkml:brush>
  </inkml:definitions>
  <inkml:trace contextRef="#ctx0" brushRef="#br0">29 43 10136 0 0,'0'0'777'0'0,"-1"-12"5264"0"0,-7-7-3808 0 0,8 17-1205 0 0,-2 1-82 0 0,-8-7 3295 0 0,9 9-4092 0 0,-1 1-139 0 0,-1 15-4 0 0,2-5-6 0 0,2 13 0 0 0,0-10 0 0 0,5-3 0 0 0,3 0 0 0 0,-4-3-14 0 0,-5-8-66 0 0</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7-03T08:21:26.420"/>
    </inkml:context>
    <inkml:brush xml:id="br0">
      <inkml:brushProperty name="width" value="0.05" units="cm"/>
      <inkml:brushProperty name="height" value="0.05" units="cm"/>
      <inkml:brushProperty name="color" value="#5B2D90"/>
    </inkml:brush>
  </inkml:definitions>
  <inkml:trace contextRef="#ctx0" brushRef="#br0">12 0 9672 0 0,'0'3'4914'0'0,"0"2"-3840"0"0,-1 1-1 0 0,1 0 0 0 0,-1 0 0 0 0,0-1 1 0 0,-2 7-1 0 0,1-4-831 0 0,1-1 0 0 0,-1 1 0 0 0,2 0 0 0 0,-1-1 0 0 0,1 1 0 0 0,0 0 0 0 0,1-1 1 0 0,0 1-1 0 0,0-1 0 0 0,2 9 0 0 0,3 27 288 0 0,7 40-37 0 0,-7-46-330 0 0,0-9-59 0 0,18 52 0 0 0,-2-10-28 0 0,-20-60-51 0 0,1-1-1 0 0,0 1 1 0 0,0-1-1 0 0,8 13 1 0 0,-6-13 170 0 0,-1 1 1 0 0,1-1-1 0 0,-2 1 1 0 0,1 0-1 0 0,1 10 1 0 0,7 52 220 0 0,-7-33-1185 0 0,-4-36 699 0 0,2 15-583 0 0,7 27 0 0 0,-9-43 158 0 0,1 0 76 0 0,0-1 1 0 0,0 0-1 0 0,0 0 0 0 0,0 0 0 0 0,0 0 0 0 0,0 0 1 0 0,3 0-1 0 0</inkml:trace>
  <inkml:trace contextRef="#ctx0" brushRef="#br0" timeOffset="1">409 607 18687 0 0,'-13'-13'4350'0'0,"6"8"-3446"0"0,6 4-503 0 0,-28 1-936 0 0,27 0-753 0 0</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7-03T08:21:42.490"/>
    </inkml:context>
    <inkml:brush xml:id="br0">
      <inkml:brushProperty name="width" value="0.05" units="cm"/>
      <inkml:brushProperty name="height" value="0.05" units="cm"/>
      <inkml:brushProperty name="color" value="#5B2D90"/>
    </inkml:brush>
  </inkml:definitions>
  <inkml:trace contextRef="#ctx0" brushRef="#br0">1 113 11488 0 0,'0'0'8299'0'0,"0"3"-8191"0"0,0 32 122 0 0,2-22-220 0 0,-2-12-10 0 0,3 3 0 0 0,13 15 0 0 0,-14-15 0 0 0,1 2 0 0 0,13 6 0 0 0,-8-6 0 0 0,-5-4 0 0 0,0 0 0 0 0,0-1 0 0 0,0 1 0 0 0,0 0 0 0 0,0-1 0 0 0,0 0 0 0 0,5 2 0 0 0,-4-2-9 0 0,-1 0 0 0 0,1 1 0 0 0,0-1 0 0 0,-1 0-1 0 0,7 0 1 0 0,0 0-96 0 0,-6 0 104 0 0,1-1 0 0 0,0 0 0 0 0,-1 0 0 0 0,1 0 0 0 0,-1-1 0 0 0,1 1 0 0 0,-1-1 0 0 0,1 0 0 0 0,-1-1 0 0 0,1 1 0 0 0,-1-1 0 0 0,0 0 0 0 0,7-4 0 0 0,-4 3-62 0 0,-1 0 1 0 0,1 0-1 0 0,0 1 0 0 0,11-3 0 0 0,-12 3 77 0 0,0 1-1 0 0,0-1 0 0 0,10-5 1 0 0,11-4 298 0 0,1 1-678 0 0,45-5 206 0 0,-34 6 297 0 0,-24 5-29 0 0,-1 1 0 0 0,1 0 0 0 0,22 0-1 0 0,21-3-96 0 0,-40 3 41 0 0,-14 3-52 0 0,0-1 0 0 0,1 1 0 0 0,-1-1 0 0 0,0 1 1 0 0,0 1-1 0 0,0-1 0 0 0,0 0 0 0 0,1 1 0 0 0,-1 0 0 0 0,5 2 0 0 0,10 4 0 0 0,10 8 0 0 0,-19-9 11 0 0,0 4 32 0 0,21 29-22 0 0,-15-11 32 0 0,-11-16-42 0 0,0 1 32 0 0,-4-10-38 0 0,-2 26 75 0 0,1-28-64 0 0,-1-2 103 0 0,-7-7-27 0 0,3-2-82 0 0,4-9-10 0 0,1 11 0 0 0,2-2 0 0 0,17-13-64 0 0,-10 11 64 0 0,-5 10 0 0 0,-1 2 0 0 0,6-6 1 0 0,4-1-37 0 0,-11 7 31 0 0,0 0 1 0 0,1 0 0 0 0,-1 0-1 0 0,0 0 1 0 0,1 0 0 0 0,-1 1-1 0 0,0-1 1 0 0,5 2 0 0 0,57 7-50 0 0,-55-7 54 0 0,15 4 0 0 0,30 10 0 0 0,-42-12 0 0 0,1 0 0 0 0,17 2 0 0 0,11 4 0 0 0,-19-5 29 0 0,0 0-1 0 0,1-1 0 0 0,-1-1 0 0 0,1-1 0 0 0,-1-1 1 0 0,43-4-1 0 0,7-11 150 0 0,-60 12-74 0 0,0-1 0 0 0,-1 0 0 0 0,0-1 0 0 0,17-7 0 0 0,-22 7-83 0 0,1 0 0 0 0,-1 0-1 0 0,0 0 1 0 0,0-1 0 0 0,0 0-1 0 0,9-9 1 0 0,-3-1-7 0 0,15-23 1 0 0,-20 28 102 0 0,-6 9-71 0 0,1-1 1 0 0,-1 0-1 0 0,0 0 0 0 0,0 0 0 0 0,0 0 0 0 0,0 0 1 0 0,0 0-1 0 0,0 0 0 0 0,0 0 0 0 0,-1 0 0 0 0,1 0 0 0 0,-1 0 1 0 0,1 0-1 0 0,-1-1 0 0 0,0 1 0 0 0,0-3 0 0 0,0-1-2 0 0,-1-1 0 0 0,0 0-1 0 0,-2-8 1 0 0,3 14-44 0 0,0 0 0 0 0,0 0 0 0 0,0 0 1 0 0,0 0-1 0 0,0 0 0 0 0,0 0 0 0 0,0 0 0 0 0,0 0 0 0 0,0 0 0 0 0,0 0 1 0 0,1 0-1 0 0,-1 0 0 0 0,0 0 0 0 0,1 0 0 0 0,-1 0 0 0 0,1 0 1 0 0,0-1-1 0 0,-1 2-6 0 0,0-1 0 0 0,0 0 0 0 0,0 1 1 0 0,0-1-1 0 0,0 0 0 0 0,0 0 0 0 0,0 1 1 0 0,0-1-1 0 0,0 0 0 0 0,-1 1 0 0 0,1-1 0 0 0,0 0 1 0 0,0 1-1 0 0,-1-1 0 0 0,1 0 0 0 0,0 1 1 0 0,-1-1-1 0 0,0 0 0 0 0,0 0-10 0 0,-4-11-1466 0 0,0 4-100 0 0</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7-03T08:21:43.496"/>
    </inkml:context>
    <inkml:brush xml:id="br0">
      <inkml:brushProperty name="width" value="0.05" units="cm"/>
      <inkml:brushProperty name="height" value="0.05" units="cm"/>
      <inkml:brushProperty name="color" value="#5B2D90"/>
    </inkml:brush>
  </inkml:definitions>
  <inkml:trace contextRef="#ctx0" brushRef="#br0">10 581 2760 0 0,'-9'18'13436'0'0,"10"-20"-13277"0"0,-1 1 1 0 0,1-1-1 0 0,-1 1 1 0 0,1-1-1 0 0,-1 1 1 0 0,0-1-1 0 0,1 0 1 0 0,-1 1-1 0 0,0-1 1 0 0,0 0 0 0 0,0 1-1 0 0,0-3 1 0 0,0 4-63 0 0,-1-11 311 0 0,1 6-99 0 0,0 0 0 0 0,0 0 1 0 0,0 0-1 0 0,0 0 0 0 0,3-9 0 0 0,3 2-11 0 0,-4 9-180 0 0,-1 0 1 0 0,1 1-1 0 0,-1-1 0 0 0,1 0 0 0 0,-1 0 0 0 0,0-1 0 0 0,0 1 0 0 0,-1 0 0 0 0,1 0 0 0 0,-1 0 0 0 0,1-6 0 0 0,0 1 143 0 0,-1 0 0 0 0,2 0 0 0 0,3-13 0 0 0,-3 13-299 0 0,0 0 1 0 0,-1 0-1 0 0,2-15 0 0 0,-3 16 23 0 0,0 1 1 0 0,1-1-1 0 0,1 1 1 0 0,-1-1-1 0 0,3-7 0 0 0,-2 8 39 0 0,0-1 1 0 0,0 1-1 0 0,-1-1 0 0 0,0 1 0 0 0,0-9 0 0 0,1-15 54 0 0,0 1-1 0 0,14-54 0 0 0,-11 64-69 0 0,-4 14 3 0 0,1 0 0 0 0,-1 0 0 0 0,0 0 1 0 0,0 0-1 0 0,-1 0 0 0 0,1-1 0 0 0,-1-5 1 0 0,-1-2 70 0 0,1 13-67 0 0,0-1 1 0 0,0 1-1 0 0,0-1 1 0 0,0 1-1 0 0,0-1 0 0 0,0 0 1 0 0,1 1-1 0 0,-1-1 0 0 0,0 1 1 0 0,0-1-1 0 0,0 1 1 0 0,0-1-1 0 0,1 1 0 0 0,-1-1 1 0 0,0 1-1 0 0,1-1 0 0 0,-1 1 1 0 0,0 0-1 0 0,1-1 0 0 0,-1 1 1 0 0,1-1-1 0 0,0 0 1 0 0,7-1 5 0 0,-7 3-35 0 0,1-1 1 0 0,0 1-1 0 0,0 0 1 0 0,-1 0-1 0 0,1 0 1 0 0,0 0-1 0 0,-1 0 1 0 0,1 1-1 0 0,-1-1 1 0 0,1 0 0 0 0,-1 1-1 0 0,2 2 1 0 0,-3-4 7 0 0,2 3-13 0 0,0-1 1 0 0,0 1-1 0 0,0 0 1 0 0,-1 0 0 0 0,0-1-1 0 0,1 1 1 0 0,-1 0-1 0 0,0 0 1 0 0,0 0 0 0 0,0 4-1 0 0,0-3 83 0 0,0 0-1 0 0,0 1 1 0 0,1-1-1 0 0,0 0 1 0 0,3 6-1 0 0,46 59 129 0 0,-41-54-185 0 0,-8-11-3 0 0,0 0 0 0 0,1-1-1 0 0,0 1 1 0 0,0-1 0 0 0,0 0 0 0 0,0 0 0 0 0,0 0 0 0 0,1 0 0 0 0,-1 0 0 0 0,1-1 0 0 0,4 3 0 0 0,-1-4 6 0 0,6-9-10 0 0,-12 4 0 0 0,-1 3 0 0 0,3-12 22 0 0,0 1 0 0 0,-1-1 0 0 0,1-17-1 0 0,-1 3 20 0 0,-1 11-28 0 0,0 0 0 0 0,-2 0 0 0 0,0 0-1 0 0,-6-30 1 0 0,2 33-13 0 0,-5-8 35 0 0,8 15 35 0 0,8 12-47 0 0,59 98-87 0 0,-63-101 64 0 0,0 1 0 0 0,1-1 0 0 0,0 1 0 0 0,0-1 0 0 0,1 0 0 0 0,-1 0 0 0 0,1 0 0 0 0,4 3 0 0 0,2 1-21 0 0,0 0 0 0 0,1-1 0 0 0,0 0 0 0 0,11 4 0 0 0,-17-8-92 0 0,0-1-1 0 0,0 0 1 0 0,0-1 0 0 0,0 1-1 0 0,7-1 1 0 0,-11 0 19 0 0,0 0 1 0 0,1 0-1 0 0,-1 0 1 0 0,0 0-1 0 0,0 0 1 0 0,0 0-1 0 0,0-1 1 0 0,0 1-1 0 0,0 0 1 0 0,0 0-1 0 0,1-1 1 0 0,-1 1-1 0 0,1-2 1 0 0,5-7-2799 0 0,4 5-4273 0 0</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7-03T08:21:43.874"/>
    </inkml:context>
    <inkml:brush xml:id="br0">
      <inkml:brushProperty name="width" value="0.05" units="cm"/>
      <inkml:brushProperty name="height" value="0.05" units="cm"/>
      <inkml:brushProperty name="color" value="#5B2D90"/>
    </inkml:brush>
  </inkml:definitions>
  <inkml:trace contextRef="#ctx0" brushRef="#br0">0 18 5064 0 0,'0'20'5870'0'0,"13"-17"2545"0"0,-8-2-7887 0 0,1-1 0 0 0,0 1 0 0 0,-1 0 0 0 0,7 1 0 0 0,-11-2-400 0 0,0 1 0 0 0,0-1 0 0 0,1 0 1 0 0,-1 0-1 0 0,0 0 0 0 0,0 0 0 0 0,0-1 1 0 0,0 1-1 0 0,0 0 0 0 0,0 0 0 0 0,1-1 1 0 0,-1 1-1 0 0,0-1 0 0 0,2 0 0 0 0,10-4 229 0 0,21-4 209 0 0,-32 8-483 0 0,9 0 50 0 0,-3-1-109 0 0,-4 1-32 0 0,-1 0 0 0 0,0 0 0 0 0,1 0 0 0 0,-1 1 0 0 0,5-1 0 0 0,5-1-188 0 0,18-4-536 0 0,-22 4 309 0 0,1 0 1 0 0,13-5-1 0 0,-21 7-922 0 0</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7-03T08:21:44.296"/>
    </inkml:context>
    <inkml:brush xml:id="br0">
      <inkml:brushProperty name="width" value="0.05" units="cm"/>
      <inkml:brushProperty name="height" value="0.05" units="cm"/>
      <inkml:brushProperty name="color" value="#5B2D90"/>
    </inkml:brush>
  </inkml:definitions>
  <inkml:trace contextRef="#ctx0" brushRef="#br0">1 0 16783 0 0,'0'0'1276'0'0,"0"3"-864"0"0,0 1-394 0 0,1-1 0 0 0,-1 1-1 0 0,1-1 1 0 0,0 0-1 0 0,0 1 1 0 0,0-1 0 0 0,4 6-1 0 0,-3-5 40 0 0,0 0 0 0 0,-1 0 0 0 0,0-1-1 0 0,1 1 1 0 0,-1 0 0 0 0,0 0 0 0 0,-1 0 0 0 0,1 5-1 0 0,3 47 1719 0 0,12 28-744 0 0,-14-79-1015 0 0,0 1 0 0 0,0 0 0 0 0,1-1 0 0 0,4 8 0 0 0,-3-7 5 0 0,-1 0 0 0 0,0 1 0 0 0,3 9 0 0 0,-4-11-24 0 0,0 0-1 0 0,1-1 1 0 0,-1 1 0 0 0,1-1 0 0 0,0 0 0 0 0,0 1 0 0 0,0-1 0 0 0,0-1 0 0 0,5 5 0 0 0,0 0-56 0 0,-6-4 35 0 0,6 4-1689 0 0,5 0-5561 0 0</inkml:trace>
</inkml:ink>
</file>

<file path=ppt/ink/ink13.xml><?xml version="1.0" encoding="utf-8"?>
<inkml:ink xmlns:inkml="http://www.w3.org/2003/InkML">
  <inkml:definitions>
    <inkml:context xml:id="ctx0">
      <inkml:inkSource xml:id="inkSrc0">
        <inkml:traceFormat>
          <inkml:channel name="X" type="integer" max="17940" units="cm"/>
          <inkml:channel name="Y" type="integer" max="10140" units="cm"/>
          <inkml:channel name="F" type="integer" max="1024" units="dev"/>
          <inkml:channel name="T" type="integer" max="2.14748E9" units="dev"/>
        </inkml:traceFormat>
        <inkml:channelProperties>
          <inkml:channelProperty channel="X" name="resolution" value="608.13562" units="1/cm"/>
          <inkml:channelProperty channel="Y" name="resolution" value="610.84338" units="1/cm"/>
          <inkml:channelProperty channel="F" name="resolution" value="0" units="1/dev"/>
          <inkml:channelProperty channel="T" name="resolution" value="1" units="1/dev"/>
        </inkml:channelProperties>
      </inkml:inkSource>
      <inkml:timestamp xml:id="ts0" timeString="2019-07-26T04:56:31.556"/>
    </inkml:context>
    <inkml:brush xml:id="br0">
      <inkml:brushProperty name="width" value="0.05" units="cm"/>
      <inkml:brushProperty name="height" value="0.05" units="cm"/>
      <inkml:brushProperty name="color" value="#ED1C24"/>
      <inkml:brushProperty name="fitToCurve" value="1"/>
    </inkml:brush>
  </inkml:definitions>
  <inkml:trace contextRef="#ctx0" brushRef="#br0">46 833 464 0,'-16'-7'0'15,"-10"-8"0"-15,19 9 0 16,14 12 8-16,-7-6 0 16,0 0-355-16</inkml:trace>
  <inkml:trace contextRef="#ctx0" brushRef="#br0" timeOffset="805">374 236 288 0,'9'-6'0'0,"8"-4"42"15,19 14 0-15,16 8-8 16,17-5 0-16,16 0-24 15,10-2 0-15,13-2-10 16,-6-1 1-16,3 3 34 16,-14 0 1-16,-6 3-24 15,-13 1 1-15,-9 7 1 16,-4 3 1-16,-10 3-15 16,-10-2 0-16,-6 3 26 15,-7 7 0-15,-6 4-26 16,-7-1 0-16,-3 1 0 15,-7 6 0-15,-10 2-7 0,-6 5 0 16,-10 5 2-16,0 0 1 16,-6 5 4-16,6-3 0 15,0 3-4-15,10-10 0 16,6-6 3-16,7-9 1 16,7-5-119-16,9-25 0 15,1 1-113-15</inkml:trace>
  <inkml:trace contextRef="#ctx0" brushRef="#br0" timeOffset="1192">2974 0 320 0,'-3'8'0'16,"-7"4"76"-16,-3 13 0 15,-3 12-44-15,-7 5 0 16,-7 10 0-16,1 10 0 16,-7 10-30-16,0 2 0 15,-7 8 26-15,0 0 0 16,-2 0-28-16,2 0 0 16,-3-3 0-16,7-2 0 15,3-1-32-15,10-13 0 16,3-9 0-16,3-12 0 15,7-12-152-15,3-10 0 16,0-1 122-16</inkml:trace>
  <inkml:trace contextRef="#ctx0" brushRef="#br0" timeOffset="1531">2090 69 456 0,'0'0'0'15,"10"-7"-21"-15,6 17 0 16,4 12-116-16,-1-4 0 15,1-1 81-15</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7-03T08:21:45.583"/>
    </inkml:context>
    <inkml:brush xml:id="br0">
      <inkml:brushProperty name="width" value="0.05" units="cm"/>
      <inkml:brushProperty name="height" value="0.05" units="cm"/>
      <inkml:brushProperty name="color" value="#5B2D90"/>
    </inkml:brush>
  </inkml:definitions>
  <inkml:trace contextRef="#ctx0" brushRef="#br0">34 83 3224 0 0,'0'0'7820'0'0,"-11"1"-2219"0"0,10 0-5467 0 0,0 0-1 0 0,0 0 1 0 0,0 0 0 0 0,1 0 0 0 0,-1 0 0 0 0,0 0-1 0 0,1 0 1 0 0,-1 0 0 0 0,1 0 0 0 0,-1 0-1 0 0,1 0 1 0 0,-1 1 0 0 0,1-1 0 0 0,0 2 0 0 0,-5 11 188 0 0,3-12-284 0 0,1 2-1 0 0,0-1 1 0 0,0 0 0 0 0,0 0 0 0 0,0 0-1 0 0,1 0 1 0 0,-1 1 0 0 0,1-1-1 0 0,0 0 1 0 0,0 0 0 0 0,0 1-1 0 0,0-1 1 0 0,1 0 0 0 0,0 6-1 0 0,2 0 3 0 0,1 1 0 0 0,-1-1 0 0 0,8 13-1 0 0,-2-4 6 0 0,-6-13-45 0 0,-1 0 0 0 0,1 0 0 0 0,0 0 0 0 0,0-1 0 0 0,7 9 0 0 0,1-3 0 0 0,25 17 0 0 0,-32-23 0 0 0,3 1 0 0 0,17 0 0 0 0,-8-5 0 0 0,-13-2 0 0 0,-2 1 0 0 0,1 0 8 0 0,0-1 0 0 0,0 1-1 0 0,-1 0 1 0 0,1 0-1 0 0,-1-1 1 0 0,1 1 0 0 0,-1-1-1 0 0,0 0 1 0 0,1 1-1 0 0,-1-1 1 0 0,0 0 0 0 0,0 0-1 0 0,0 1 1 0 0,0-1-1 0 0,-1 0 1 0 0,1 0 0 0 0,0 0-1 0 0,0-3 1 0 0,3-8 97 0 0,-3 10-77 0 0,0 1 0 0 0,-1-1 0 0 0,1 0 0 0 0,-1 0 0 0 0,1 1 0 0 0,-1-1 0 0 0,0 0 0 0 0,0 0 0 0 0,-1-5 0 0 0,-7-29 198 0 0,3 13-86 0 0,1 6-55 0 0,-9-31 0 0 0,11 43-73 0 0,0 1-1 0 0,-1-1 1 0 0,1 1-1 0 0,-1 0 1 0 0,0 0 0 0 0,-1 0-1 0 0,1 0 1 0 0,-1 0-1 0 0,-5-5 1 0 0,-5-7 28 0 0,13 15-36 0 0,0 1 0 0 0,0-1 0 0 0,0 0 0 0 0,0 1-1 0 0,0-1 1 0 0,-1 1 0 0 0,1 0 0 0 0,-3-3-1 0 0,-17-10 8 0 0,12 7 43 0 0,5 7-57 0 0,2 0 5 0 0,-6-2-3 0 0,8 2 2 0 0,0 0-1 0 0,0 0 0 0 0,0 0 0 0 0,-1-1 0 0 0,1 1 0 0 0,0 0 0 0 0,0 0 0 0 0,0 0 0 0 0,-1 0 0 0 0,1 0 0 0 0,0 0 0 0 0,0 0 0 0 0,-1 0 0 0 0,1 0 0 0 0,0 0 0 0 0,0 0 0 0 0,0 0 0 0 0,-1 0 0 0 0,1 0 0 0 0,0 0 0 0 0,0 1 0 0 0,0-1 1 0 0,-1 0-1 0 0,1 0 0 0 0,0 0 0 0 0,0 0 0 0 0,0 0 0 0 0,0 0 0 0 0,-1 1 0 0 0,-11 6-13 0 0,8-6-35 0 0,-2-1 26 0 0,6 0 21 0 0,0 0 0 0 0,0 0 0 0 0,0 0 1 0 0,0 0-1 0 0,0 0 0 0 0,0 0 0 0 0,0 0 1 0 0,0 0-1 0 0,0 0 0 0 0,1 0 0 0 0,-1 0 1 0 0,0 0-1 0 0,0 0 0 0 0,0 0 0 0 0,0 0 1 0 0,0 0-1 0 0,0 0 0 0 0,0 0 0 0 0,0 0 0 0 0,0 0 1 0 0,0 0-1 0 0,0 0 0 0 0,0 0 0 0 0,0 1 1 0 0,0-1-1 0 0,0 0 0 0 0,0 0 0 0 0,0 0 1 0 0,0 0-1 0 0,0 0 0 0 0,0 0 0 0 0,0 0 1 0 0,0 0-1 0 0,0 0 0 0 0,0 0 0 0 0,0 0 1 0 0,0 0-1 0 0,0 0 0 0 0,0 0 0 0 0,0 0 0 0 0,0 0 1 0 0,0 0-1 0 0,0 0 0 0 0,0 0 0 0 0,0 1 1 0 0,-1-1-1 0 0,1 0 0 0 0,0 0 0 0 0,0 0 1 0 0,0 0-1 0 0,0 0 0 0 0,0 0 0 0 0,0 0 1 0 0,0 0-1 0 0,0 0 0 0 0,5 5 73 0 0,0 1 0 0 0,0-1 0 0 0,0 0 1 0 0,1 0-1 0 0,0-1 0 0 0,0 0 0 0 0,0 0 0 0 0,1 0 0 0 0,-1-1 0 0 0,14 5 0 0 0,-5 0 328 0 0,-13-7-363 0 0,-1 0 0 0 0,1-1 0 0 0,-1 1 0 0 0,1 0-1 0 0,-1-1 1 0 0,1 1 0 0 0,0-1 0 0 0,-1 1 0 0 0,1-1 0 0 0,0 0 0 0 0,2 0 0 0 0,6 0 112 0 0,2 1 104 0 0,0-2 0 0 0,-1 1 0 0 0,18-5 0 0 0,-4 2 146 0 0,-18 3-248 0 0,1-1-1 0 0,-1 0 1 0 0,8-3 0 0 0,-11 4-61 0 0,0-1 1 0 0,0 0 0 0 0,0 1 0 0 0,8 0-1 0 0,11-3 203 0 0,-12 0-316 0 0,1 0 0 0 0,0 0 0 0 0,0 1-1 0 0,22-1 1 0 0,-23-5 206 0 0,-6 5-227 0 0,0 1 0 0 0,0 1 1 0 0,1-1-1 0 0,5 0 0 0 0,16-6-834 0 0,-23 6-1101 0 0,6-6-6135 0 0</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7-03T08:21:48.898"/>
    </inkml:context>
    <inkml:brush xml:id="br0">
      <inkml:brushProperty name="width" value="0.05" units="cm"/>
      <inkml:brushProperty name="height" value="0.05" units="cm"/>
      <inkml:brushProperty name="color" value="#5B2D90"/>
    </inkml:brush>
  </inkml:definitions>
  <inkml:trace contextRef="#ctx0" brushRef="#br0">1 0 4608 0 0,'2'0'9338'0'0,"43"2"-2954"0"0,29 9-4948 0 0,-67-10-1329 0 0,0 0 1 0 0,0 0-1 0 0,8-1 0 0 0,-12 0-293 0 0,0 0-1 0 0,0 0 1 0 0,0 0-1 0 0,0 1 1 0 0,0-1-1 0 0,0 1 1 0 0,0 0-1 0 0,0-1 1 0 0,5 4-1 0 0,-6-4-1488 0 0</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7-03T08:21:49.260"/>
    </inkml:context>
    <inkml:brush xml:id="br0">
      <inkml:brushProperty name="width" value="0.05" units="cm"/>
      <inkml:brushProperty name="height" value="0.05" units="cm"/>
      <inkml:brushProperty name="color" value="#5B2D90"/>
    </inkml:brush>
  </inkml:definitions>
  <inkml:trace contextRef="#ctx0" brushRef="#br0">1 0 13824 0 0,'12'6'1056'0'0,"-11"-4"-900"0"0,4 4-25 0 0,15 4 896 0 0,-8-6-619 0 0,0-1 0 0 0,1-1 0 0 0,-1 0 0 0 0,0 0 0 0 0,1-1 0 0 0,-1-1 0 0 0,15-1 0 0 0,-5 1-107 0 0,40 0-1546 0 0,-45 0 474 0 0</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7-03T08:21:49.874"/>
    </inkml:context>
    <inkml:brush xml:id="br0">
      <inkml:brushProperty name="width" value="0.05" units="cm"/>
      <inkml:brushProperty name="height" value="0.05" units="cm"/>
      <inkml:brushProperty name="color" value="#5B2D90"/>
    </inkml:brush>
  </inkml:definitions>
  <inkml:trace contextRef="#ctx0" brushRef="#br0">64 7 10448 0 0,'0'0'1049'0'0,"-1"-1"-957"0"0,-4-4 1040 0 0,-7 6 5641 0 0,-4 3-5632 0 0,-1 0-419 0 0,17-4-692 0 0,-1 1 0 0 0,0-1 0 0 0,1 0 0 0 0,-1 1 1 0 0,1-1-1 0 0,0 1 0 0 0,-1-1 0 0 0,1 1 0 0 0,-1-1 0 0 0,1 1 0 0 0,0-1 0 0 0,-1 1 1 0 0,1-1-1 0 0,0 1 0 0 0,0-1 0 0 0,-1 1 0 0 0,1 0 0 0 0,0-1 0 0 0,0 1 0 0 0,0 0 0 0 0,0-1 1 0 0,0 1-1 0 0,0-1 0 0 0,0 2 0 0 0,-3 52 1349 0 0,1-38-1298 0 0,2 0-1 0 0,-1 0 0 0 0,2 0 0 0 0,4 25 0 0 0,-2-26-57 0 0,1 6-103 0 0,1 0 0 0 0,1 0 0 0 0,13 32 0 0 0,-5-22 61 0 0,-8-17 19 0 0,0-1 1 0 0,1 1-1 0 0,0-1 0 0 0,11 13 0 0 0,-9-14 37 0 0,17 15 1 0 0,-22-24-25 0 0,0 1-1 0 0,0-1 1 0 0,0 0 0 0 0,0 0 0 0 0,1-1 0 0 0,-1 1 0 0 0,1-1 0 0 0,5 2 0 0 0,13 2 37 0 0,-16-7-24 0 0,-2 0-21 0 0,5-2-23 0 0,-10 2 6 0 0,1 1 0 0 0,0-1 0 0 0,0 1 0 0 0,-1-1 0 0 0,1 0 0 0 0,0 1 0 0 0,-1-1 0 0 0,1 0 0 0 0,-1 0 0 0 0,1 0 0 0 0,-1 1 0 0 0,1-1 0 0 0,-1 0 0 0 0,1 0 0 0 0,-1 0 1 0 0,1-1-1 0 0,1-3 32 0 0,-2 4 44 0 0,1-1-1 0 0,-1 1 1 0 0,1 0 0 0 0,-1 0-1 0 0,1-1 1 0 0,-1 1 0 0 0,0 0-1 0 0,0-1 1 0 0,1 1 0 0 0,-1 0-1 0 0,0-1 1 0 0,0 1 0 0 0,0-1-1 0 0,-1 1 1 0 0,1 0 0 0 0,0-1-1 0 0,0 1 1 0 0,-1 0 0 0 0,1-1-1 0 0,-1 1 1 0 0,0-2 0 0 0,-4-18 440 0 0,5 18-564 0 0,-1-1 1 0 0,0 1-1 0 0,0 0 0 0 0,0 0 0 0 0,0-1 0 0 0,-1 1 0 0 0,1 0 0 0 0,-1 0 1 0 0,0 0-1 0 0,0 1 0 0 0,0-1 0 0 0,0 0 0 0 0,-1 1 0 0 0,1-1 0 0 0,-1 1 1 0 0,1 0-1 0 0,-1 0 0 0 0,0 0 0 0 0,0 0 0 0 0,0 0 0 0 0,0 0 1 0 0,0 1-1 0 0,0 0 0 0 0,0 0 0 0 0,0-1 0 0 0,-5 1 0 0 0,-12-3-144 0 0,18 4 552 0 0,0 0-208 0 0,-35 0-2329 0 0,35 0 1660 0 0,5-1-1411 0 0,9-4-67 0 0,-1 1-555 0 0</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7-03T08:21:50.400"/>
    </inkml:context>
    <inkml:brush xml:id="br0">
      <inkml:brushProperty name="width" value="0.05" units="cm"/>
      <inkml:brushProperty name="height" value="0.05" units="cm"/>
      <inkml:brushProperty name="color" value="#5B2D90"/>
    </inkml:brush>
  </inkml:definitions>
  <inkml:trace contextRef="#ctx0" brushRef="#br0">133 67 12840 0 0,'0'0'1164'0'0,"-1"-2"-760"0"0,-5-11 1086 0 0,4 9-813 0 0,0 1 0 0 0,0-1 0 0 0,0 1 0 0 0,-1-1 0 0 0,1 1 0 0 0,-6-6 0 0 0,5 7-339 0 0,0-1 1 0 0,0 0 0 0 0,0 1-1 0 0,0-1 1 0 0,0 1 0 0 0,-7-4-1 0 0,8 6 164 0 0,1 0-101 0 0,0 0-395 0 0,0 0 50 0 0,-1-1-1 0 0,1 1 0 0 0,-1 0 1 0 0,1 0-1 0 0,-1 0 1 0 0,1 0-1 0 0,-1 1 1 0 0,0-1-1 0 0,1 0 1 0 0,-1 1-1 0 0,1-1 1 0 0,-1 1-1 0 0,1-1 1 0 0,0 1-1 0 0,-1 0 1 0 0,1-1-1 0 0,-1 1 0 0 0,1 0 1 0 0,0 0-1 0 0,0 0 1 0 0,0 0-1 0 0,-1 0 1 0 0,0 2-1 0 0,-3 4-19 0 0,0 0 0 0 0,0 0 0 0 0,1 0 0 0 0,0 1 0 0 0,-5 11 0 0 0,8-16-29 0 0,0 0 0 0 0,0 1 1 0 0,1-1-1 0 0,-1 0 0 0 0,0 0 0 0 0,1 0 0 0 0,0 0 0 0 0,0 1 0 0 0,0-1 0 0 0,0 0 0 0 0,0 0 1 0 0,1 0-1 0 0,-1 1 0 0 0,1-1 0 0 0,0 0 0 0 0,0 0 0 0 0,2 5 0 0 0,3 2-9 0 0,0 1-1 0 0,1-1 0 0 0,0 0 1 0 0,1-1-1 0 0,0 0 0 0 0,18 15 1 0 0,-15-14-48 0 0,0-2 1 0 0,1 1 0 0 0,1-2 0 0 0,19 10 0 0 0,-21-12 49 0 0,0 1 0 0 0,0-1 0 0 0,-1 2 0 0 0,1-1 0 0 0,14 14 0 0 0,0 1 0 0 0,-14-10 1 0 0,-11-5 3 0 0,0-4 2 0 0,6 9 38 0 0,-5-10-35 0 0,0-1-1 0 0,0 1 1 0 0,-1 0-1 0 0,1 0 1 0 0,-1 0-1 0 0,1 0 0 0 0,-1 0 1 0 0,1-1-1 0 0,-1 1 1 0 0,1 0-1 0 0,-1 0 1 0 0,0 0-1 0 0,1 0 1 0 0,-1 0-1 0 0,0 0 0 0 0,0 0 1 0 0,0 0-1 0 0,0 1 1 0 0,0 0-1 0 0,-8 29 110 0 0,7-30-113 0 0,1 1 1 0 0,-1 0 0 0 0,1-1 0 0 0,-1 1 0 0 0,0-1 0 0 0,0 1 0 0 0,1-1 0 0 0,-1 1 0 0 0,0-1 0 0 0,-1 0 0 0 0,1 1 0 0 0,0-1-1 0 0,0 0 1 0 0,0 0 0 0 0,-3 2 0 0 0,-6 4 54 0 0,-1-5 0 0 0,9-2-59 0 0,0 0 0 0 0,0-1 0 0 0,0 1 0 0 0,0 0 0 0 0,0-1-1 0 0,0 1 1 0 0,0-1 0 0 0,0 1 0 0 0,0-1 0 0 0,0 0 0 0 0,0 0 0 0 0,1 0 0 0 0,-3-1-1 0 0,0-2 3 0 0,0 1-1 0 0,0-1 0 0 0,-6-8 0 0 0,9 11 0 0 0,-1-3 12 0 0,0 1 1 0 0,0-1-1 0 0,0 1 0 0 0,0-1 0 0 0,1 0 1 0 0,-1 0-1 0 0,1 0 0 0 0,0 0 1 0 0,0 1-1 0 0,1-2 0 0 0,-1-3 1 0 0,0-9 37 0 0,2-24-1 0 0,0 13-29 0 0,0 21-5 0 0,0-1 0 0 0,0 1 0 0 0,3-10 0 0 0,0 0 29 0 0,-3 13-45 0 0,0 1 0 0 0,1-1 0 0 0,-1 0 1 0 0,1 1-1 0 0,0-1 0 0 0,0 1 1 0 0,0 0-1 0 0,0 0 0 0 0,4-4 1 0 0,9-15-5 0 0,1-2-169 0 0,-3 5-233 0 0,0 2-524 0 0,3-26-2169 0 0,-10 29 958 0 0</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7-03T08:21:50.820"/>
    </inkml:context>
    <inkml:brush xml:id="br0">
      <inkml:brushProperty name="width" value="0.05" units="cm"/>
      <inkml:brushProperty name="height" value="0.05" units="cm"/>
      <inkml:brushProperty name="color" value="#5B2D90"/>
    </inkml:brush>
  </inkml:definitions>
  <inkml:trace contextRef="#ctx0" brushRef="#br0">1 0 8288 0 0,'11'18'15073'0'0,"-6"-13"-17209"0"0,5-6-3104 0 0,0-7-1641 0 0</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7-03T08:21:51.209"/>
    </inkml:context>
    <inkml:brush xml:id="br0">
      <inkml:brushProperty name="width" value="0.05" units="cm"/>
      <inkml:brushProperty name="height" value="0.05" units="cm"/>
      <inkml:brushProperty name="color" value="#5B2D90"/>
    </inkml:brush>
  </inkml:definitions>
  <inkml:trace contextRef="#ctx0" brushRef="#br0">1 1 6912 0 0,'0'0'622'0'0,"1"1"-142"0"0,0 0-287 0 0,-1-1 0 0 0,1 0 0 0 0,-1 1 0 0 0,0-1 0 0 0,1 1-1 0 0,-1-1 1 0 0,0 0 0 0 0,1 1 0 0 0,-1-1 0 0 0,0 1 0 0 0,0-1-1 0 0,0 1 1 0 0,1-1 0 0 0,-1 1 0 0 0,0-1 0 0 0,0 1 0 0 0,0-1-1 0 0,0 1 1 0 0,0-1 0 0 0,0 1 0 0 0,0-1 0 0 0,0 1 0 0 0,0-1-1 0 0,0 1 1 0 0,0-1 0 0 0,0 1 0 0 0,0-1 0 0 0,0 0 0 0 0,-1 1-1 0 0,1-1 1 0 0,0 1 0 0 0,0-1 0 0 0,-1 1 0 0 0,1-1 0 0 0,0 1-1 0 0,-3 3 126 0 0,3-3-173 0 0,0 0-1 0 0,0 0 0 0 0,0 0 1 0 0,0 0-1 0 0,-1 0 0 0 0,1-1 1 0 0,0 1-1 0 0,0 0 0 0 0,0 0 1 0 0,1 0-1 0 0,-1 0 0 0 0,0 0 1 0 0,0-1-1 0 0,0 1 0 0 0,1 0 1 0 0,-1 0-1 0 0,0 0 0 0 0,1-1 1 0 0,-1 1-1 0 0,1 0 0 0 0,-1 0 1 0 0,1-1-1 0 0,-1 1 0 0 0,1 0 1 0 0,0 0-1 0 0,6 12 970 0 0,-1 7 318 0 0,-3-12-1131 0 0,-1 0 0 0 0,0 0 0 0 0,0 1 0 0 0,0 10 0 0 0,-2-16-257 0 0,-1 8 140 0 0,1 0-1 0 0,1-1 1 0 0,0 1 0 0 0,0 0-1 0 0,1 0 1 0 0,5 16-1 0 0,-4-16-85 0 0,0 0-1 0 0,-1 0 0 0 0,-1 0 1 0 0,1 18-1 0 0,3 20 64 0 0,1-21-1 0 0,1 0-1 0 0,17 39 1 0 0,-15-43-143 0 0,-2 2-127 0 0,-6-20 70 0 0,1-1 0 0 0,-1 0-1 0 0,1 1 1 0 0,0-1 0 0 0,5 8-1 0 0,-3-6-334 0 0,1-1 0 0 0,0 0 0 0 0,0 0 1 0 0,12 10-1 0 0</inkml:trace>
  <inkml:trace contextRef="#ctx0" brushRef="#br0" timeOffset="1">321 449 15288 0 0,'0'0'7855'0'0</inkml:trace>
</inkml:ink>
</file>

<file path=ppt/ink/ink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7-03T08:21:51.621"/>
    </inkml:context>
    <inkml:brush xml:id="br0">
      <inkml:brushProperty name="width" value="0.05" units="cm"/>
      <inkml:brushProperty name="height" value="0.05" units="cm"/>
      <inkml:brushProperty name="color" value="#5B2D90"/>
    </inkml:brush>
  </inkml:definitions>
  <inkml:trace contextRef="#ctx0" brushRef="#br0">0 1 7832 0 0,'0'0'14050'0'0</inkml:trace>
</inkml:ink>
</file>

<file path=ppt/ink/ink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7-03T08:21:52.031"/>
    </inkml:context>
    <inkml:brush xml:id="br0">
      <inkml:brushProperty name="width" value="0.05" units="cm"/>
      <inkml:brushProperty name="height" value="0.05" units="cm"/>
      <inkml:brushProperty name="color" value="#5B2D90"/>
    </inkml:brush>
  </inkml:definitions>
  <inkml:trace contextRef="#ctx0" brushRef="#br0">1 47 2760 0 0,'5'29'14617'0'0,"12"-29"-10563"0"0,-7-4-3382 0 0,0 0 0 0 0,1 1 0 0 0,-1 1 0 0 0,1 0-1 0 0,0 0 1 0 0,18 0 0 0 0,-10 2-399 0 0,-1 1 54 0 0,0-2 1 0 0,32-4 0 0 0,-3-4-50 0 0,-24 4-266 0 0,-19 3-13 0 0,1 0 1 0 0,11-3-470 0 0,-1-1-1 0 0,1 0 0 0 0,14-8 1 0 0,-27 12-894 0 0</inkml:trace>
  <inkml:trace contextRef="#ctx0" brushRef="#br0" timeOffset="1">383 266 16583 0 0,'-1'2'374'0'0,"0"0"-225"0"0,1-1-89 0 0,-1 0 0 0 0,1 1 0 0 0,0-1 0 0 0,-1 0 0 0 0,1 0 0 0 0,-1 0 0 0 0,1 0 0 0 0,-1 0 1 0 0,0 0-1 0 0,0 0 0 0 0,1 0 0 0 0,-1 0 0 0 0,0-1 0 0 0,0 1 0 0 0,0 0 0 0 0,0 0 0 0 0,0-1 0 0 0,-2 2 0 0 0,-6-1 4907 0 0,10-1-5003 0 0,-1 0 0 0 0,1 1 0 0 0,-1-1 0 0 0,0 0 0 0 0,1 1 0 0 0,-1-1 0 0 0,1 0 0 0 0,-1 0 1 0 0,1 1-1 0 0,-1-1 0 0 0,1 0 0 0 0,-1 0 0 0 0,1 0 0 0 0,-1 0 0 0 0,1 0 0 0 0,-1 0 0 0 0,1 0 0 0 0,0 0 0 0 0,-1 0 0 0 0,1 0 0 0 0,-1 0 0 0 0,1 0 0 0 0,-1 0 0 0 0,1 0 1 0 0,-1 0-1 0 0,1-1 0 0 0,-1 1 0 0 0,1 0 0 0 0,-1 0 0 0 0,1-1 0 0 0,-1 1 0 0 0,0 0 0 0 0,1 0 0 0 0,-1-1 0 0 0,1 1 0 0 0,-1-1 0 0 0,1 0 0 0 0,1-1-705 0 0,8-4-6870 0 0</inkml:trace>
</inkml:ink>
</file>

<file path=ppt/ink/ink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7-03T08:21:52.517"/>
    </inkml:context>
    <inkml:brush xml:id="br0">
      <inkml:brushProperty name="width" value="0.05" units="cm"/>
      <inkml:brushProperty name="height" value="0.05" units="cm"/>
      <inkml:brushProperty name="color" value="#5B2D90"/>
    </inkml:brush>
  </inkml:definitions>
  <inkml:trace contextRef="#ctx0" brushRef="#br0">1 0 15632 0 0,'0'0'4577'0'0,"2"1"-3616"0"0,7 3-464 0 0,0 0-1 0 0,0 0 1 0 0,0 1 0 0 0,-1 1-1 0 0,1-1 1 0 0,11 12-1 0 0,5 2 253 0 0,-14-11-689 0 0,0 1 1 0 0,9 11-1 0 0,10 8-69 0 0,2 5 9 0 0,-12-12 0 0 0,-16-16 0 0 0,0 1 0 0 0,0 0 0 0 0,-1 0 0 0 0,0 0 0 0 0,0 0 0 0 0,0 0 0 0 0,0 1 0 0 0,-1-1 0 0 0,2 14 0 0 0,-1-9 0 0 0,0 0 0 0 0,6 12 0 0 0,-7-18-9 0 0,0 0-1 0 0,-1 0 1 0 0,0 1-1 0 0,0-1 1 0 0,0 0-1 0 0,0 1 1 0 0,-1-1-1 0 0,0 9 0 0 0,-1 3-192 0 0,-5 23 0 0 0,5-33 84 0 0,-1 0 1 0 0,0 0 0 0 0,0 0 0 0 0,-1-1 0 0 0,0 1-1 0 0,0-1 1 0 0,-5 10 0 0 0,6-14 100 0 0,1 0 0 0 0,0-1 1 0 0,-1 1-1 0 0,1 0 0 0 0,-1 0 0 0 0,0-1 0 0 0,1 1 1 0 0,-1-1-1 0 0,0 1 0 0 0,0-1 0 0 0,0 0 0 0 0,0 0 0 0 0,0 0 1 0 0,0 0-1 0 0,0 0 0 0 0,0 0 0 0 0,-1-1 0 0 0,1 1 0 0 0,0-1 1 0 0,0 1-1 0 0,-1-1 0 0 0,1 0 0 0 0,0 0 0 0 0,-1 0 1 0 0,1 0-1 0 0,0 0 0 0 0,-1-1 0 0 0,-2 0 0 0 0,-16-8 124 0 0,19 8-113 0 0,1 1 0 0 0,0-1 0 0 0,-1 0 1 0 0,1 0-1 0 0,0 0 0 0 0,0-1 0 0 0,-1 1 0 0 0,1 0 0 0 0,0 0 0 0 0,0-1 1 0 0,0 1-1 0 0,1-1 0 0 0,-1 1 0 0 0,0 0 0 0 0,0-1 0 0 0,1 0 0 0 0,-1 1 1 0 0,0-3-1 0 0,-5-10 217 0 0,5 12-38 0 0,1 1-142 0 0,0 0 0 0 0,0 0 0 0 0,0 0-1 0 0,0 0 1 0 0,0 0 0 0 0,1 0 0 0 0,-1 0-1 0 0,0 0 1 0 0,1 0 0 0 0,-1 0 0 0 0,0 0-1 0 0,1 0 1 0 0,-1 0 0 0 0,1 1 0 0 0,-1-1-1 0 0,1 0 1 0 0,0 0 0 0 0,-1 0 0 0 0,1 1-1 0 0,0-1 1 0 0,0 0 0 0 0,-1 1 0 0 0,2-1 0 0 0,1-1 31 0 0,0 1 0 0 0,0 0 0 0 0,0 0 0 0 0,0 0 0 0 0,6-1 0 0 0,5-2 245 0 0,-10 3-228 0 0,0 1 0 0 0,0-1 0 0 0,0 1 0 0 0,0-1 0 0 0,0 1 0 0 0,1 0 0 0 0,-1 1 0 0 0,0-1 0 0 0,0 1 0 0 0,0-1 1 0 0,5 3-1 0 0,14 1 338 0 0,-16-2-297 0 0,0 0 0 0 0,0 0-1 0 0,0 0 1 0 0,-1 1 0 0 0,11 5 0 0 0,16 6 94 0 0,-1-1-135 0 0,-18-7-53 0 0,20 6 0 0 0,-15-6-24 0 0,-11-3-76 0 0,0-1 1 0 0,0 0 0 0 0,10 1-1 0 0,65 4-4202 0 0</inkml:trace>
</inkml:ink>
</file>

<file path=ppt/ink/ink14.xml><?xml version="1.0" encoding="utf-8"?>
<inkml:ink xmlns:inkml="http://www.w3.org/2003/InkML">
  <inkml:definitions>
    <inkml:context xml:id="ctx0">
      <inkml:inkSource xml:id="inkSrc0">
        <inkml:traceFormat>
          <inkml:channel name="X" type="integer" max="17940" units="cm"/>
          <inkml:channel name="Y" type="integer" max="10140" units="cm"/>
          <inkml:channel name="F" type="integer" max="1024" units="dev"/>
          <inkml:channel name="T" type="integer" max="2.14748E9" units="dev"/>
        </inkml:traceFormat>
        <inkml:channelProperties>
          <inkml:channelProperty channel="X" name="resolution" value="608.13562" units="1/cm"/>
          <inkml:channelProperty channel="Y" name="resolution" value="610.84338" units="1/cm"/>
          <inkml:channelProperty channel="F" name="resolution" value="0" units="1/dev"/>
          <inkml:channelProperty channel="T" name="resolution" value="1" units="1/dev"/>
        </inkml:channelProperties>
      </inkml:inkSource>
      <inkml:timestamp xml:id="ts0" timeString="2019-07-26T04:56:35.128"/>
    </inkml:context>
    <inkml:brush xml:id="br0">
      <inkml:brushProperty name="width" value="0.05" units="cm"/>
      <inkml:brushProperty name="height" value="0.05" units="cm"/>
      <inkml:brushProperty name="color" value="#ED1C24"/>
      <inkml:brushProperty name="fitToCurve" value="1"/>
    </inkml:brush>
  </inkml:definitions>
  <inkml:trace contextRef="#ctx0" brushRef="#br0">1546 137 372 0,'3'-8'0'0,"4"-7"-94"16,9 15 0-16,1 0-6 15</inkml:trace>
  <inkml:trace contextRef="#ctx0" brushRef="#br0" timeOffset="-470">20 535 124 0,'0'0'0'0,"-13"10"72"16,6 15 0-16,4 15-8 16,9 7 0-16,4 12-64 15,7-2 0-15,2 3 66 16,7-3 0-16,7-3-66 15,10-7 0-15,9-7 0 16,1-10 0-16,2-11 0 16,1-9 0-16,3-12-32 15,-3-18 0-15,-4-12 36 0,-6-13 1 16,-7-12-46-16,-9-14 1 16,-8-13 72-16,-2 9 0 15,-7 3-31-15,0 18 0 16,-6 14 32-16,-1 15 0 15,1 13-33-15,13 36 1 16,9 31-1-16,7 4 1 16,10 14 25-16,0-4 0 15,3 0-25-15,7-7 0 16,6-8 17-16,-6-11 0 16,-1-8-17-16,-9-11 0 15,-7-9 15-15,-6-8 1 16,-3-7-27-16,-4-14 1 15,0-14 8-15,-10-6 0 16,-6-11 10-16,-7-7 0 16,-9-5-30-16,-1-2 0 15,1-1-56-15,-1 15 0 16,1 1-228-16</inkml:trace>
  <inkml:trace contextRef="#ctx0" brushRef="#br0" timeOffset="-190">1867 635 368 0,'-3'22'0'15,"-1"15"62"-15,11-2 0 16,6 2-50-16,-3-2 1 15,0 0-12-15,-4-6 0 16,-6 1-93-16,0-5 1 16,0-1-124-16</inkml:trace>
  <inkml:trace contextRef="#ctx0" brushRef="#br0" timeOffset="250">2411 417 416 0,'0'0'0'15,"3"4"21"-15,-3 37 0 16,0 20 42-16,0 11 0 16,-3 15-84-16,-1-3 0 15,-2 3 47-15,-1 0 0 16,1 2-46-16,2-7 1 15,4-5 15-15,0-18 0 16,4-15-66-16,-1-14 1 16,0 0-205-16</inkml:trace>
  <inkml:trace contextRef="#ctx0" brushRef="#br0" timeOffset="492">2397 932 480 0,'37'8'0'0,"25"6"21"0,7-4 0 16,16 0-20-16,-3-10 1 16,-1 0-382-16</inkml:trace>
  <inkml:trace contextRef="#ctx0" brushRef="#br0" timeOffset="1497">3039 0 440 0,'10'23'0'15,"7"16"38"-15,-4 11 0 16,3 11-38-16,0 17 1 0,4 15 6 16,-10 12 1-16,-3 14 34 15,2 17 0-15,-2 15-18 16,3-29 1-16,3-16-25 15,-3-36 1-15,-4-33-3 16,1-7 1-16,-4-15-19 16,4-21 0-16,-1-16 10 15,4-17 1-15,3-21-27 16,0-9 0-16,4-16 2 0,-1 1 0 16,-3-5 34-16,0 22 0 15,-3 15 34-15,-4 22 0 16,1 23-34-16,0 29 0 15,2 30 21-15,5 8 0 16,-1 17 26-16,6-3 0 16,1 7-81-16,3-11 0 15,0-3 62-15,6-20 0 16,7-12-60-16,7-21 0 16,6-18 32-16,-3-14 0 15,3-14-25-15,-6-7 1 16,-1-14 53-16,-6-2 0 15,-3-6-66-15,-4 2 1 16,-2-4 46-16,-8 16 0 16,-2 13 22-16,-4 21 0 15,-7 18-32-15,1 17 0 16,-7 18 0-16,3 10 0 16,-3 14 21-16,7 6 0 0,6 7-35 15,0-1 1-15,3 6 23 16,-3-23 1-16,0-9-32 15,7-16 0-15,0-11 20 16,16-28 1-16,6-25-1 16,-2-12 1-16,2-18 0 15,-3 1 0-15,-2-3-1 16,-11 0 1-16,-10-2-24 16,-3 10 1-16,-3 4 35 0,-3 13 1 15,-4 12 14-15,0 5 0 16,-3 10-17-16,0 20 1 15,0 17-11-15,0 11 0 16,3 13 0-16,1-4 0 16,-1 1 3-16,0-11 0 15,-3-5-14-15,3-9 0 16,1-9 12-16,12-24 0 16,10-17 8-16,1-10 0 15,2-15-34-15,7-3 1 16,7-4 24-16,2 4 1 15,5 3 31-15,-1 13 0 16,3 9-33-16,1 13 1 16,-1 11-1-16,0 12 1 15,4 11 3-15,-7 5 1 16,0 6-3-16,-9 1 1 16,-11 6-1-16,1 5 0 15,-8 4 12-15,-2-7 1 16,-4-4-21-16,-2-7 1 0,-8-3-44 15,1-8 0-15,-4-5-20 16,-13-17 0-16,0-1-243 16</inkml:trace>
  <inkml:trace contextRef="#ctx0" brushRef="#br0" timeOffset="1724">3858 347 344 0,'20'-3'0'16,"0"1"-243"-16</inkml:trace>
</inkml:ink>
</file>

<file path=ppt/ink/ink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7-03T08:21:52.891"/>
    </inkml:context>
    <inkml:brush xml:id="br0">
      <inkml:brushProperty name="width" value="0.05" units="cm"/>
      <inkml:brushProperty name="height" value="0.05" units="cm"/>
      <inkml:brushProperty name="color" value="#5B2D90"/>
    </inkml:brush>
  </inkml:definitions>
  <inkml:trace contextRef="#ctx0" brushRef="#br0">1 28 8752 0 0,'2'0'6152'0'0,"38"-5"2073"0"0,-14-3-6599 0 0,-24 7-1508 0 0,1 0 0 0 0,0 0 0 0 0,-1 0 0 0 0,1 1-1 0 0,0-1 1 0 0,3 1 0 0 0,14-5 181 0 0,-17 4-463 0 0,0 0-1 0 0,1 1 1 0 0,-1-1-1 0 0,0 0 1 0 0,1 1-1 0 0,-1 0 1 0 0,0 0-1 0 0,4 0 1 0 0,-1 0-1682 0 0,2 0 252 0 0</inkml:trace>
  <inkml:trace contextRef="#ctx0" brushRef="#br0" timeOffset="1">142 207 4144 0 0,'0'0'319'0'0,"0"2"-210"0"0,3 10 5680 0 0,10-9 2127 0 0,-11-1-6734 0 0,0 0-952 0 0,0-1-1 0 0,0 1 0 0 0,0 0 0 0 0,1-1 1 0 0,-1 1-1 0 0,1-1 0 0 0,-1 0 0 0 0,1 0 0 0 0,-1 0 1 0 0,1 0-1 0 0,0 0 0 0 0,-1-1 0 0 0,6 1 1 0 0,-6-1-161 0 0,0 1 0 0 0,0-1 1 0 0,0 0-1 0 0,0 1 0 0 0,0-1 0 0 0,0 1 1 0 0,0-1-1 0 0,3 3 0 0 0,-4-3-32 0 0,1 1 0 0 0,-1 0 0 0 0,1-1-1 0 0,0 1 1 0 0,-1-1 0 0 0,1 0 0 0 0,0 1-1 0 0,2-1 1 0 0,3 0-134 0 0,-1 0 0 0 0,1 0 1 0 0,-1-1-1 0 0,1 1 0 0 0,-1-2 0 0 0,0 1 0 0 0,1-1 0 0 0,-1 0 0 0 0,0 0 0 0 0,0 0 1 0 0,0-1-1 0 0,0 0 0 0 0,-1-1 0 0 0,7-4 0 0 0,5-4-1514 0 0,3 2-69 0 0</inkml:trace>
</inkml:ink>
</file>

<file path=ppt/ink/ink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7-03T08:21:53.399"/>
    </inkml:context>
    <inkml:brush xml:id="br0">
      <inkml:brushProperty name="width" value="0.05" units="cm"/>
      <inkml:brushProperty name="height" value="0.05" units="cm"/>
      <inkml:brushProperty name="color" value="#5B2D90"/>
    </inkml:brush>
  </inkml:definitions>
  <inkml:trace contextRef="#ctx0" brushRef="#br0">0 14 17015 0 0,'0'0'2886'0'0,"2"-1"-1749"0"0,-1-1-794 0 0,0 1 0 0 0,0 0-1 0 0,1 0 1 0 0,-1 0 0 0 0,0 0 0 0 0,1 1 0 0 0,-1-1-1 0 0,1 0 1 0 0,0 1 0 0 0,1-1 0 0 0,2 0-71 0 0,-1 0 1 0 0,1 0-1 0 0,0 1 1 0 0,8 0-1 0 0,-2 1 492 0 0,-6-2-671 0 0,2 2-19 0 0,9 11 158 0 0,-7-7-183 0 0,-8-5-45 0 0,0 1-1 0 0,0-1 1 0 0,-1 0 0 0 0,1 1-1 0 0,0-1 1 0 0,0 0-1 0 0,-1 1 1 0 0,1-1 0 0 0,0 1-1 0 0,-1-1 1 0 0,1 1-1 0 0,0-1 1 0 0,0 2 0 0 0,0 0 3 0 0,-1-1 0 0 0,1 1 1 0 0,0-1-1 0 0,-1 1 1 0 0,1 0-1 0 0,-1 0 1 0 0,0-1-1 0 0,0 1 1 0 0,0 0-1 0 0,1 0 1 0 0,-2 2-1 0 0,2 13 54 0 0,-1-12-216 0 0,1 0 0 0 0,-1 0 0 0 0,0 0 0 0 0,-1 0-1 0 0,1 1 1 0 0,-1-1 0 0 0,0 0 0 0 0,0 0 0 0 0,0 0 0 0 0,-4 8 0 0 0,4-12-466 0 0,1 1-549 0 0,0-1 1065 0 0,1 1 1 0 0,-1-1-1 0 0,0 0 1 0 0,0 1 0 0 0,0-1-1 0 0,0 1 1 0 0,0-1-1 0 0,-1 3 1 0 0,1 4-1262 0 0,0-6 1346 0 0,0-1 0 0 0,1 0 0 0 0,-1 0 0 0 0,0 1 0 0 0,1-1 0 0 0,0 0 0 0 0,-1 0 0 0 0,1 0 0 0 0,0 0 0 0 0,-1 0 1 0 0,1 0-1 0 0,0 0 0 0 0,0 0 0 0 0,0 0 0 0 0,0 0 0 0 0,0 0 0 0 0,0 0 0 0 0,0-1 0 0 0,0 1 0 0 0,0 0 0 0 0,0-1 0 0 0,0 1 1 0 0,1-1-1 0 0,-1 1 0 0 0,2-1 0 0 0,2 2 27 0 0,0 0 0 0 0,0-1 0 0 0,0 0 1 0 0,0 0-1 0 0,9 0 0 0 0,9-3 76 0 0,7 1 573 0 0,-29 1-609 0 0,1 0 0 0 0,0 0-1 0 0,-1 1 1 0 0,1-1 0 0 0,0 1-1 0 0,-1-1 1 0 0,1 1-1 0 0,-1-1 1 0 0,1 1 0 0 0,-1 0-1 0 0,1 0 1 0 0,-1 0-1 0 0,1 0 1 0 0,1 2 0 0 0,-2-2 199 0 0,8 17 482 0 0,-7-5-509 0 0,-1 1 1 0 0,-1-1-1 0 0,0 0 0 0 0,-3 21 0 0 0,-12 20-48 0 0,14-52-167 0 0,0 0 0 0 0,1 1 0 0 0,-1-1 0 0 0,0 0 0 0 0,0 0 0 0 0,0 0 0 0 0,-1 0 1 0 0,1 0-1 0 0,0 0 0 0 0,-3 2 0 0 0,-19 19 27 0 0,19-20-30 0 0,0 1 8 0 0,2-2-2 0 0,-1 0-1 0 0,0 0 1 0 0,0-1-1 0 0,0 1 1 0 0,0-1-1 0 0,0 1 1 0 0,-5 1 0 0 0,-21 10-558 0 0,27-12 142 0 0,2-15-3901 0 0,0-1 2430 0 0</inkml:trace>
</inkml:ink>
</file>

<file path=ppt/ink/ink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7-03T08:21:53.762"/>
    </inkml:context>
    <inkml:brush xml:id="br0">
      <inkml:brushProperty name="width" value="0.05" units="cm"/>
      <inkml:brushProperty name="height" value="0.05" units="cm"/>
      <inkml:brushProperty name="color" value="#5B2D90"/>
    </inkml:brush>
  </inkml:definitions>
  <inkml:trace contextRef="#ctx0" brushRef="#br0">1 1 5984 0 0,'0'0'17245'0'0,"1"2"-16217"0"0,0 3-722 0 0,1 1 1 0 0,-1 0 0 0 0,1-1 0 0 0,-1 10 0 0 0,0-10-182 0 0,-1 1 0 0 0,1-1 0 0 0,0 1-1 0 0,3 6 1 0 0,-2-6-81 0 0,0 1 0 0 0,0-1 0 0 0,1 12 0 0 0,-2-14-37 0 0,-1 1-1 0 0,1-1 1 0 0,0 1-1 0 0,0-1 1 0 0,1 1-1 0 0,-1-1 1 0 0,1 0 0 0 0,0 0-1 0 0,0 0 1 0 0,4 5-1 0 0,6 10-5 0 0,-8-14 2 0 0,0 1 0 0 0,0 0 0 0 0,1-1 0 0 0,-1 0 0 0 0,1 0 0 0 0,1 0 0 0 0,6 5 1 0 0,-5-5 159 0 0,0 1 0 0 0,0-1 0 0 0,1-1 0 0 0,13 7 0 0 0,-19-11-265 0 0,0 1-127 0 0,0 0 202 0 0,0 0 0 0 0,1-1 0 0 0,-1 1 1 0 0,0-1-1 0 0,1 1 0 0 0,-1-1 1 0 0,0 0-1 0 0,1 0 0 0 0,-1 0 0 0 0,4-1 1 0 0,27-5-191 0 0,-28 4 210 0 0,10-2-435 0 0,25-12 1 0 0,-32 12 384 0 0,2-1-207 0 0,0-1-1 0 0,0 0 0 0 0,-1 0 1 0 0,1-1-1 0 0,-1-1 0 0 0,-1 1 1 0 0,14-17-1 0 0,-6-3-4407 0 0,-10 18 2993 0 0</inkml:trace>
</inkml:ink>
</file>

<file path=ppt/ink/ink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7-03T08:21:54.111"/>
    </inkml:context>
    <inkml:brush xml:id="br0">
      <inkml:brushProperty name="width" value="0.05" units="cm"/>
      <inkml:brushProperty name="height" value="0.05" units="cm"/>
      <inkml:brushProperty name="color" value="#5B2D90"/>
    </inkml:brush>
  </inkml:definitions>
  <inkml:trace contextRef="#ctx0" brushRef="#br0">14 80 13504 0 0,'-6'4'1224'0'0,"1"1"-787"0"0,5-4-146 0 0,-1 1 0 0 0,1-1 0 0 0,0 1 0 0 0,-1-1 0 0 0,1 1 0 0 0,0-1 0 0 0,0 1 0 0 0,0-1 0 0 0,0 1 0 0 0,0-1 0 0 0,1 3 0 0 0,-1 0 2035 0 0,0-2-1284 0 0,0 12-75 0 0,1-1 0 0 0,3 14 0 0 0,-2-6-335 0 0,-2-17-541 0 0,1 0-1 0 0,-1-1 1 0 0,0 1 0 0 0,1 0-1 0 0,0-1 1 0 0,1 5 0 0 0,41 125 911 0 0,-9-21-686 0 0,-26-92-335 0 0,0 0 1 0 0,18 28-1 0 0,-25-46-345 0 0,0-2-240 0 0,0 0 454 0 0,1 0-1 0 0,-1 0 1 0 0,0 0-1 0 0,1 0 1 0 0,-1 0-1 0 0,0 0 0 0 0,0-1 1 0 0,1 1-1 0 0,-1 0 1 0 0,0-1-1 0 0,0 1 1 0 0,0-1-1 0 0,0 1 1 0 0,1-1-1 0 0,-1 0 0 0 0,0 1 1 0 0,0-1-1 0 0,0 0 1 0 0,0 0-1 0 0,-1 0 1 0 0,1 0-1 0 0,0 0 1 0 0,1-2-1 0 0,0-6-1380 0 0</inkml:trace>
  <inkml:trace contextRef="#ctx0" brushRef="#br0" timeOffset="1">233 28 17855 0 0,'0'0'7343'0'0,"0"-2"-7142"0"0,0-3-174 0 0,0 4-224 0 0,0 0-34 0 0,1 0 0 0 0,-1 0 1 0 0,1 0-1 0 0,0 0 1 0 0,-1 0-1 0 0,1 0 0 0 0,0 0 1 0 0,0 0-1 0 0,0 0 1 0 0,0 1-1 0 0,0-1 1 0 0,0 0-1 0 0,0 1 0 0 0,0-1 1 0 0,0 0-1 0 0,0 1 1 0 0,2-1-1 0 0,7-3-7511 0 0</inkml:trace>
</inkml:ink>
</file>

<file path=ppt/ink/ink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7-03T08:21:54.492"/>
    </inkml:context>
    <inkml:brush xml:id="br0">
      <inkml:brushProperty name="width" value="0.05" units="cm"/>
      <inkml:brushProperty name="height" value="0.05" units="cm"/>
      <inkml:brushProperty name="color" value="#5B2D90"/>
    </inkml:brush>
  </inkml:definitions>
  <inkml:trace contextRef="#ctx0" brushRef="#br0">1 1 9672 0 0,'0'2'9874'0'0,"5"13"-8038"0"0,-3-10-1413 0 0,0 0 0 0 0,0 0-1 0 0,-1 0 1 0 0,0 0 0 0 0,0 1 0 0 0,0 7 0 0 0,0-2 157 0 0,0 1 0 0 0,6 21 0 0 0,1 7 97 0 0,3 17-149 0 0,0-11-324 0 0,8 39-112 0 0,30 124 38 0 0,-20-98-113 0 0,-7-40-1052 0 0,-20-67 924 0 0,1 2-271 0 0</inkml:trace>
</inkml:ink>
</file>

<file path=ppt/ink/ink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7-03T08:21:54.840"/>
    </inkml:context>
    <inkml:brush xml:id="br0">
      <inkml:brushProperty name="width" value="0.05" units="cm"/>
      <inkml:brushProperty name="height" value="0.05" units="cm"/>
      <inkml:brushProperty name="color" value="#5B2D90"/>
    </inkml:brush>
  </inkml:definitions>
  <inkml:trace contextRef="#ctx0" brushRef="#br0">53 4 19727 0 0,'0'0'2136'0'0,"-10"6"-2136"0"0,5-12 2888 0 0,-11 6-1856 0 0,6-4-800 0 0,-1 4-160 0 0</inkml:trace>
</inkml:ink>
</file>

<file path=ppt/ink/ink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7-03T08:23:21.748"/>
    </inkml:context>
    <inkml:brush xml:id="br0">
      <inkml:brushProperty name="width" value="0.05" units="cm"/>
      <inkml:brushProperty name="height" value="0.05" units="cm"/>
      <inkml:brushProperty name="color" value="#004F8B"/>
    </inkml:brush>
  </inkml:definitions>
  <inkml:trace contextRef="#ctx0" brushRef="#br0">43 416 6448 0 0,'0'0'3304'0'0,"0"12"-2432"0"0,0 7-562 0 0,0-17-52 0 0,-2 0-121 0 0,-11 31 422 0 0,13-28-333 0 0,0 0 1 0 0,0 0 0 0 0,0-1-1 0 0,0 1 1 0 0,1 0 0 0 0,2 8-1 0 0,-2-4-271 0 0,-4-3 3564 0 0,1-18-2182 0 0,2 3-1193 0 0,0 7 74 0 0,0 1-131 0 0,0-16-9 0 0,1 9-44 0 0,-1 1 0 0 0,0-1-1 0 0,-1 1 1 0 0,1 0-1 0 0,-1-1 1 0 0,-3-9-1 0 0,3 16-33 0 0,1 0 0 0 0,0-1 0 0 0,0 1 0 0 0,0 0 0 0 0,0 0 0 0 0,0-1 0 0 0,1 1 0 0 0,-1 0 0 0 0,0-1 0 0 0,1 1 0 0 0,-1 0 0 0 0,1-1 0 0 0,1-3 0 0 0,-2-4 11 0 0,-2 4 33 0 0,1 1-1 0 0,0-1 1 0 0,0 1-1 0 0,0-1 1 0 0,1 1-1 0 0,0-9 1 0 0,0 7-31 0 0,-1 1 1 0 0,1-1 0 0 0,-1 0 0 0 0,-1-6-1 0 0,-2-21 1307 0 0,3 27-1132 0 0,0 0-1 0 0,1 1 1 0 0,1-11-1 0 0,0 12-53 0 0,-1 1 1 0 0,0-1-1 0 0,0 1 0 0 0,0-1 0 0 0,0 1 1 0 0,-1-1-1 0 0,1 1 0 0 0,-1-1 0 0 0,0 1 1 0 0,-2-7-1 0 0,3 10-121 0 0,0-1-1 0 0,0 0 1 0 0,0 1-1 0 0,0-1 1 0 0,0 0-1 0 0,0 0 1 0 0,0 1-1 0 0,0-1 1 0 0,0 0-1 0 0,1 1 1 0 0,-1-1 0 0 0,0 0-1 0 0,0 1 1 0 0,1-1-1 0 0,-1 0 1 0 0,0 1-1 0 0,1-2 1 0 0,0 1 21 0 0,0-7 110 0 0,0 1-1 0 0,0-1 1 0 0,-1 0-1 0 0,-1-11 1 0 0,0-1 131 0 0,1 14-207 0 0,-1 1 1 0 0,1 0-1 0 0,-1 0 0 0 0,-3-8 0 0 0,3 9 47 0 0,-1-1-1 0 0,1 0 0 0 0,1 1 0 0 0,-2-9 0 0 0,8-17-376 0 0,-5 22 228 0 0,3 0-14 0 0,-3 6-196 0 0,-1 0-256 0 0,0 1 308 0 0,0-1 0 0 0,0 1 0 0 0,1-1 0 0 0,-1 0 0 0 0,0 1 0 0 0,1-1 0 0 0,-1 1 0 0 0,1-1 0 0 0,1-2 0 0 0,3 1-2097 0 0</inkml:trace>
</inkml:ink>
</file>

<file path=ppt/ink/ink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7-03T08:23:22.156"/>
    </inkml:context>
    <inkml:brush xml:id="br0">
      <inkml:brushProperty name="width" value="0.05" units="cm"/>
      <inkml:brushProperty name="height" value="0.05" units="cm"/>
      <inkml:brushProperty name="color" value="#004F8B"/>
    </inkml:brush>
  </inkml:definitions>
  <inkml:trace contextRef="#ctx0" brushRef="#br0">37 444 6912 0 0,'0'4'119'0'0,"0"0"0"0"0,-1-1 0 0 0,1 1 0 0 0,-1 0 0 0 0,-2 4 0 0 0,3 0 6805 0 0,-1-10-6591 0 0,1-1 0 0 0,-1 0 0 0 0,0 0-1 0 0,1 1 1 0 0,-1-1 0 0 0,0 0 0 0 0,0 1 0 0 0,-1-1-1 0 0,-1-2 1 0 0,2 3 618 0 0,1-4-284 0 0,0-2-153 0 0,1 1 1 0 0,-2-1 0 0 0,1 1-1 0 0,-1 0 1 0 0,0-1-1 0 0,-1 1 1 0 0,-4-14 0 0 0,0 1-434 0 0,3 8 50 0 0,3 12-121 0 0,0-1 0 0 0,0 0 1 0 0,0 1-1 0 0,0-1 0 0 0,-1 0 1 0 0,1 1-1 0 0,0-1 0 0 0,1 1 1 0 0,-1-1-1 0 0,0 0 0 0 0,0 1 1 0 0,0-1-1 0 0,0 0 0 0 0,0 1 1 0 0,1-1-1 0 0,-1 1 0 0 0,1-2 1 0 0,0-1 25 0 0,5-18 89 0 0,-5 17-113 0 0,0 0-1 0 0,0 1 1 0 0,0-1 0 0 0,0 0-1 0 0,0-7 1 0 0,-1-77-516 0 0,0 86 530 0 0,0 1 0 0 0,0-1 0 0 0,-1 0 0 0 0,1 1 0 0 0,0-1 0 0 0,-1 1 0 0 0,1-1 0 0 0,-1 0 0 0 0,0 1 0 0 0,1-1 0 0 0,-2-1 1 0 0,1 2-13 0 0,0 0-1 0 0,1 0 1 0 0,-1 0 0 0 0,1 0 0 0 0,-1 0 0 0 0,1 0 0 0 0,0 0 0 0 0,-1-1 0 0 0,1 1 0 0 0,0 0 0 0 0,0 0 0 0 0,0 0 0 0 0,0-1 0 0 0,0 1 0 0 0,0 0 0 0 0,0 0 0 0 0,0-2 0 0 0,5-12-112 0 0,-4 12 42 0 0,0 0 1 0 0,0 0-1 0 0,0 0 1 0 0,0 0-1 0 0,-1 0 1 0 0,1-5-1 0 0,3-59 118 0 0,-8 39-1420 0 0,1 24 1327 0 0</inkml:trace>
</inkml:ink>
</file>

<file path=ppt/ink/ink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7-03T08:23:22.536"/>
    </inkml:context>
    <inkml:brush xml:id="br0">
      <inkml:brushProperty name="width" value="0.05" units="cm"/>
      <inkml:brushProperty name="height" value="0.05" units="cm"/>
      <inkml:brushProperty name="color" value="#004F8B"/>
    </inkml:brush>
  </inkml:definitions>
  <inkml:trace contextRef="#ctx0" brushRef="#br0">7 943 5984 0 0,'0'-8'533'0'0,"0"0"0"0"0,-1 1 1 0 0,-3-14-1 0 0,4 17 60 0 0,-1 0-1 0 0,1 0 1 0 0,0 0-1 0 0,0 0 1 0 0,0 0-1 0 0,1 0 1 0 0,-1 0-1 0 0,3-6 1 0 0,-2 5-169 0 0,0 1 1 0 0,0 0-1 0 0,-1-1 1 0 0,1 1-1 0 0,-1-1 1 0 0,0 1 0 0 0,-1-6-1 0 0,1 6-167 0 0,0 0 0 0 0,0 0 1 0 0,0 0-1 0 0,0 0 0 0 0,0 0 0 0 0,2-4 0 0 0,1-15 758 0 0,-4-3 143 0 0,1 16-868 0 0,-1-1 0 0 0,2 1 1 0 0,-1-1-1 0 0,5-20 0 0 0,-2 17-53 0 0,-1 0 0 0 0,0-17 0 0 0,2-8 200 0 0,-3 17-383 0 0,4-15-7 0 0,-1 13 66 0 0,-1 1-1 0 0,0-1 1 0 0,-3-40-1 0 0,0 40-146 0 0,-1 6 49 0 0,-6-33 0 0 0,4 34 7 0 0,-1-32 1 0 0,3 42-13 0 0,0-1-1 0 0,0 1 1 0 0,0 0 0 0 0,-3-9 0 0 0,2 10-46 0 0,0-1 0 0 0,0-1 0 0 0,1 1 0 0 0,0-8 0 0 0,2-6-379 0 0,0 16 262 0 0,-1 0 1 0 0,0-1-1 0 0,0 1 0 0 0,-1-9 1 0 0,0 9 2 0 0,1 1-1 0 0,0 0 1 0 0,0 0 0 0 0,0 0 0 0 0,0 0 0 0 0,2-5 0 0 0,0-15-5860 0 0,-2 16 4042 0 0</inkml:trace>
</inkml:ink>
</file>

<file path=ppt/ink/ink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7-03T08:23:22.930"/>
    </inkml:context>
    <inkml:brush xml:id="br0">
      <inkml:brushProperty name="width" value="0.05" units="cm"/>
      <inkml:brushProperty name="height" value="0.05" units="cm"/>
      <inkml:brushProperty name="color" value="#004F8B"/>
    </inkml:brush>
  </inkml:definitions>
  <inkml:trace contextRef="#ctx0" brushRef="#br0">67 649 10392 0 0,'0'-1'473'0'0,"0"-2"-413"0"0,-1 0 0 0 0,0 0-1 0 0,1 1 1 0 0,-1-1 0 0 0,0 0 0 0 0,0 1 0 0 0,-2-4-1 0 0,-4-16 118 0 0,6 17 168 0 0,0 0 0 0 0,-1 0 0 0 0,0-1 0 0 0,-4-7 1 0 0,-4-14 1393 0 0,-3-43 1134 0 0,5 20-1490 0 0,4 21-787 0 0,1 0 1 0 0,1 0 0 0 0,4-38 0 0 0,-1 11-146 0 0,-1 23-276 0 0,5-31 0 0 0,-4 49-170 0 0,-1-25 0 0 0,0 19-5 0 0,0 17-12 0 0,1 0 0 0 0,-1 1 0 0 0,1-1 0 0 0,0 0 0 0 0,1 0 0 0 0,-1 1 0 0 0,3-6 0 0 0,-3 7-478 0 0,15 8-12915 0 0</inkml:trace>
</inkml:ink>
</file>

<file path=ppt/ink/ink15.xml><?xml version="1.0" encoding="utf-8"?>
<inkml:ink xmlns:inkml="http://www.w3.org/2003/InkML">
  <inkml:definitions>
    <inkml:context xml:id="ctx0">
      <inkml:inkSource xml:id="inkSrc0">
        <inkml:traceFormat>
          <inkml:channel name="X" type="integer" max="17940" units="cm"/>
          <inkml:channel name="Y" type="integer" max="10140" units="cm"/>
          <inkml:channel name="F" type="integer" max="1024" units="dev"/>
          <inkml:channel name="T" type="integer" max="2.14748E9" units="dev"/>
        </inkml:traceFormat>
        <inkml:channelProperties>
          <inkml:channelProperty channel="X" name="resolution" value="608.13562" units="1/cm"/>
          <inkml:channelProperty channel="Y" name="resolution" value="610.84338" units="1/cm"/>
          <inkml:channelProperty channel="F" name="resolution" value="0" units="1/dev"/>
          <inkml:channelProperty channel="T" name="resolution" value="1" units="1/dev"/>
        </inkml:channelProperties>
      </inkml:inkSource>
      <inkml:timestamp xml:id="ts0" timeString="2019-07-26T04:56:38.638"/>
    </inkml:context>
    <inkml:brush xml:id="br0">
      <inkml:brushProperty name="width" value="0.05" units="cm"/>
      <inkml:brushProperty name="height" value="0.05" units="cm"/>
      <inkml:brushProperty name="color" value="#ED1C24"/>
      <inkml:brushProperty name="fitToCurve" value="1"/>
    </inkml:brush>
  </inkml:definitions>
  <inkml:trace contextRef="#ctx0" brushRef="#br0">0 204 248 0,'6'4'0'0,"7"4"58"15,-6-4 0-15,-4 0-34 0,10-10 1 16,7-8 24-16,32-4 1 16,24-9-47-16,12 2 0 15,17 3-2-15,6 10 0 16,10 6 0-16,-6 14 0 16,-4 9 0-16,-16 3 0 15,-16 4 2-15,-17-1 0 16,-16 2-3-16,-16 0 1 15,-14-3 14-15,-19 5 1 16,-20 8-9-16,-7-15 0 16,-9 2-4-16,-4-7 0 15,-2-3-3-15,-1 0 0 16,-3-2 0-16,13 0 1 16,6-2 2-16,20 12 1 15,14 7-3-15,15 8 0 16,17 12-1-16,20 3 1 15,19 7-1-15,10-6 1 16,14 2-1-16,-8-6 0 16,4-5 0-16,-19-5 0 0,-17-5 1 15,-20 1 1-15,-16-4-2 16,-26 3 0-16,-27 1 23 16,-19-1 1-16,-20 0 4 15,-13-5 0-15,-13-2-16 16,-6-10 1-16,-14-8-12 15,1-7 0-15,-4-7-37 16,13 0 1-16,7-6-65 0,26 5 0 16,-1 1-202-16</inkml:trace>
  <inkml:trace contextRef="#ctx0" brushRef="#br0" timeOffset="726">2594 367 148 0,'-23'10'0'15,"-20"2"62"-15,30-6 0 16,13-6 28-16,-6 4 0 16,-1-4-50-16,-9 0 0 15,-4 2-39-15,-10 4 0 16,-9 1 0-16,6 3 1 15,-3 2 25-15,7 1 0 16,-1 2-27-16,11-1 1 16,9 4-1-16,17 9 0 15,12 10 1-15,11 3 0 16,12 2-10-16,7-2 0 16,7 2-6-16,0-3 0 15,3 1 16-15,-4-5 0 16,-2-3 14-16,-7-2 0 15,-10 2-13-15,-10-2 1 16,-10-3 10-16,-9-2 0 16,-11-3 14-16,-9 0 0 0,-6-2-27 15,-17-8 0-15,-13 4 5 16,-10-11 0-16,-13-3-5 16,-4-2 0-16,-6-2 1 15,10-1 0-15,0 1-43 16,20-1 1-16,13 1-71 15,19-3 0-15,0-1-121 16</inkml:trace>
  <inkml:trace contextRef="#ctx0" brushRef="#br0" timeOffset="933">3524 488 460 0,'-7'-10'0'16,"-3"-6"68"-16,10 16 0 16,10 14-100-16,-3-4 0 15,-1 0-344-15</inkml:trace>
  <inkml:trace contextRef="#ctx0" brushRef="#br0" timeOffset="1576">4467 565 444 0,'-10'-2'0'15,"-9"-6"3"-15,-4 16 0 16,-10 7 38-16,-10 9 0 15,-6 9-13-15,-3 6 0 16,-4 6-24-16,0-1 1 16,1 4 28-16,9 1 1 15,10 1-47-15,10-13 1 16,13-5 14-16,9-4 0 16,11-4-12-16,9-7 1 15,14-4 3-15,6-10 0 16,10-11 4-16,3-12 0 15,6-9 1-15,-2-9 0 16,-1-9-1-16,-3-10 1 16,0-12 0-16,-3-3 0 15,-6-5 1-15,-4 6 0 0,-7-7 14 16,-9-1 1-16,-14 0-4 16,-12-15 0-16,-14-13-11 15,10 45 1-15,0 25 2 16,1 10 0-16,2 14 3 15,-3 23 1-15,0 23-7 16,10 14 0-16,10 20 1 16,7 6 0-16,6 17-1 15,16 29 0-15,10 27-1 16,-3-29 0-16,0-11-7 0,0-34 0 16,-1-25-10-16,5-7 0 15,2-13-104-15,4-12 0 16,-1-1-115-16</inkml:trace>
  <inkml:trace contextRef="#ctx0" brushRef="#br0" timeOffset="1790">5535 845 472 0,'-17'-2'0'16,"-9"-5"-42"-16,36 4 0 0,16 3-30 15,7-13 0-15,0 1-78 16</inkml:trace>
</inkml:ink>
</file>

<file path=ppt/ink/ink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7-03T08:23:24.670"/>
    </inkml:context>
    <inkml:brush xml:id="br0">
      <inkml:brushProperty name="width" value="0.05" units="cm"/>
      <inkml:brushProperty name="height" value="0.05" units="cm"/>
      <inkml:brushProperty name="color" value="#004F8B"/>
    </inkml:brush>
  </inkml:definitions>
  <inkml:trace contextRef="#ctx0" brushRef="#br0">154 20 12352 0 0,'0'0'1241'0'0,"1"-2"-1141"0"0,29-16 5174 0 0,-24 47-4842 0 0,-8 10-376 0 0,-1 0 0 0 0,-8 43-1 0 0,-24 76 901 0 0,-4 18-616 0 0,32-134-306 0 0,-28 149 117 0 0,20-85-72 0 0,11-72-46 0 0,-9 44 1 0 0,12-74-28 0 0,-5 16 59 0 0,2 1-1 0 0,0 0 0 0 0,-1 35 1 0 0,-1-4-307 0 0,8-39 144 0 0,-2-13 76 0 0,0 1 0 0 0,0-1 0 0 0,1 1 0 0 0,-1-1 0 0 0,0 0 0 0 0,0 1 0 0 0,1-1 0 0 0,-1 1 0 0 0,1-1 0 0 0,-1 1 0 0 0,0-1 0 0 0,1 0 1 0 0,-1 1-1 0 0,1-1 0 0 0,-1 0 0 0 0,1 0 0 0 0,-1 1 0 0 0,1-1 0 0 0,-1 0 0 0 0,1 0 0 0 0,-1 1 0 0 0,1-1 0 0 0,-1 0 0 0 0,1 0 0 0 0,-1 0 0 0 0,1 0 0 0 0,-1 0 1 0 0,1 0-1 0 0,0 0 0 0 0,0 0 0 0 0,1-1-28 0 0,-1 1 0 0 0,1-1 0 0 0,0 0 0 0 0,-1 1 1 0 0,1-1-1 0 0,-1 0 0 0 0,1 0 0 0 0,-1 0 0 0 0,3-3 1 0 0,2-1-293 0 0,0-1 1 0 0,-1-1 0 0 0,7-10 0 0 0,101-176-5828 0 0,-53 85 4460 0 0,-42 70 1436 0 0,-14 30 287 0 0,-1-1 0 0 0,1 1 0 0 0,1 0 0 0 0,0 0 1 0 0,9-11-1 0 0,-11 14 260 0 0,1 0 0 0 0,-1 0 1 0 0,0 0-1 0 0,0 0 1 0 0,3-11-1 0 0,-2 8 128 0 0,-3 6 412 0 0,2-6 4239 0 0,-4 34-3884 0 0,-6 35 0 0 0,-16 106 191 0 0,-14 175-114 0 0,23-200-1117 0 0,3-56-130 0 0,-4 83 1 0 0,-12 108 0 0 0,22-216-113 0 0,3 85 0 0 0,3-78-5 0 0,-1-67 87 0 0,1-1 1 0 0,-1 1-1 0 0,1-1 0 0 0,-1 1 0 0 0,1-1 0 0 0,-1 1 1 0 0,1-1-1 0 0,-1 1 0 0 0,1-1 0 0 0,-1 1 1 0 0,1-1-1 0 0,0 0 0 0 0,-1 1 0 0 0,1-1 0 0 0,0 0 1 0 0,-1 1-1 0 0,1-1 0 0 0,0 0 0 0 0,0 0 0 0 0,10-13-140 0 0,2-5 134 0 0,2-13 18 0 0,29-67-34 0 0,-28 60 53 0 0,-11 26 0 0 0,0 0 0 0 0,6-21 0 0 0,-1-8-16 0 0,3 0 0 0 0,0 2 0 0 0,23-45 0 0 0,-13 32 16 0 0,-18 37 0 0 0,1 1 0 0 0,0 0 0 0 0,2 0 0 0 0,8-12 0 0 0,39-61 237 0 0,-21 31 21 0 0,-28 47-200 0 0,1 0-1 0 0,1 0 1 0 0,-1 1-1 0 0,1 0 1 0 0,12-9-1 0 0,-18 16 18 0 0,-2 0-68 0 0,1 1-1 0 0,-1-1 1 0 0,1 1 0 0 0,-1 0-1 0 0,1-1 1 0 0,-1 1 0 0 0,1-1-1 0 0,-1 1 1 0 0,1 0-1 0 0,0 0 1 0 0,-1-1 0 0 0,1 1-1 0 0,0 0 1 0 0,-1 0 0 0 0,1 0-1 0 0,0-1 1 0 0,-1 1 0 0 0,1 0-1 0 0,0 0 1 0 0,0 0 0 0 0,10 0 34 0 0,-10 0-36 0 0,-1 0 1 0 0,1 1-1 0 0,-1-1 0 0 0,0 0 0 0 0,1 0 0 0 0,-1 1 1 0 0,0-1-1 0 0,1 0 0 0 0,-1 0 0 0 0,0 1 0 0 0,1-1 0 0 0,-1 0 1 0 0,0 1-1 0 0,1-1 0 0 0,-1 0 0 0 0,0 1 0 0 0,0-1 1 0 0,0 1-1 0 0,1-1 0 0 0,-1 0 0 0 0,0 1 0 0 0,0 0 0 0 0,1 1 10 0 0,1 0-10 0 0,4 6 21 0 0,0 0-1 0 0,0 0 1 0 0,6 11-1 0 0,-11-15-14 0 0,1 0-1 0 0,-1 0 0 0 0,1 0 1 0 0,-1 0-1 0 0,0 0 0 0 0,-1 0 1 0 0,1 0-1 0 0,-1 0 0 0 0,0 0 1 0 0,0 0-1 0 0,-1 6 1 0 0,-2 23 49 0 0,2-13-8 0 0,-1 0 0 0 0,-6 23 0 0 0,-14 51-35 0 0,15-57 12 0 0,-16 50-1 0 0,17-68-19 0 0,1 1-1 0 0,2-1 1 0 0,-4 36-1 0 0,0 9-63 0 0,3-45 17 0 0,-2 17-59 0 0,1 0 0 0 0,-1 42 0 0 0,2 103 262 0 0,4-179-173 0 0,0 1-1 0 0,0 0 1 0 0,1 0 0 0 0,-1 0-1 0 0,1 0 1 0 0,-1 0 0 0 0,1 0-1 0 0,0-1 1 0 0,0 1 0 0 0,0 0-1 0 0,2 2 1 0 0,-2 1-109 0 0,-1-5 114 0 0,0-1-1 0 0,0 0 0 0 0,0 0 1 0 0,0 0-1 0 0,-1 0 0 0 0,1 0 1 0 0,0 1-1 0 0,0-1 0 0 0,0 0 1 0 0,0 0-1 0 0,0 0 0 0 0,0 0 1 0 0,0 1-1 0 0,0-1 0 0 0,0 0 0 0 0,1 0 1 0 0,-1 0-1 0 0,0 0 0 0 0,0 0 1 0 0,0 1-1 0 0,0-1 0 0 0,0 0 1 0 0,0 0-1 0 0,0 0 0 0 0,0 0 1 0 0,0 0-1 0 0,0 1 0 0 0,0-1 1 0 0,1 0-1 0 0,-1 0 0 0 0,0 0 1 0 0,0 0-1 0 0,0 0 0 0 0,0 0 1 0 0,0 0-1 0 0,0 0 0 0 0,1 0 1 0 0,-1 1-1 0 0,0-1 0 0 0,0 0 1 0 0,0 0-1 0 0,1 0 0 0 0,7-1-30 0 0,0 0 0 0 0,1 0 0 0 0,-1-1 0 0 0,12-3 0 0 0,-20 4 44 0 0,1 1 0 0 0,0-1 1 0 0,0 1-1 0 0,-1-1 1 0 0,1 0-1 0 0,0 1 0 0 0,-1-1 1 0 0,1 0-1 0 0,0 0 1 0 0,-1 1-1 0 0,1-1 0 0 0,-1 0 1 0 0,1 0-1 0 0,-1 0 1 0 0,0 0-1 0 0,1 1 0 0 0,-1-1 1 0 0,0 0-1 0 0,0 0 1 0 0,1 0-1 0 0,-1 0 0 0 0,0 0 1 0 0,0-1-1 0 0,2-7 18 0 0,36-90-404 0 0,-18 45 527 0 0,-7 25-96 0 0,0 1-1 0 0,21-30 1 0 0,5-10-245 0 0,52-97 78 0 0,-66 122 162 0 0,1 2 0 0 0,36-40 0 0 0,-52 68-41 0 0,5-5 47 0 0,1 1 1 0 0,23-19-1 0 0,-13 13 62 0 0,-22 20-98 0 0,1 0 1 0 0,0 0 0 0 0,9-4-1 0 0,-3 1 12 0 0,-8 4 43 0 0,-2 3-6 0 0,0-1-61 0 0,0 0-1 0 0,0 1 1 0 0,-1-1-1 0 0,1 0 0 0 0,0 1 1 0 0,0-1-1 0 0,-1 1 1 0 0,1-1-1 0 0,0 0 1 0 0,-1 1-1 0 0,1 0 1 0 0,0-1-1 0 0,-1 1 0 0 0,1-1 1 0 0,-1 1-1 0 0,1 0 1 0 0,-1-1-1 0 0,1 1 1 0 0,-1 0-1 0 0,0 0 0 0 0,1-1 1 0 0,-1 1-1 0 0,0 0 1 0 0,1 0-1 0 0,-1 0 1 0 0,0-1-1 0 0,0 1 1 0 0,0 0-1 0 0,0 0 0 0 0,0 0 1 0 0,0 0-1 0 0,0 1 1 0 0,0 3 33 0 0,3 13-89 0 0,0 0 0 0 0,0 31 0 0 0,-7 26 676 0 0,-23 129 0 0 0,27-204-637 0 0,-12 118-214 0 0,3-18 712 0 0,6-75-675 0 0,2 0-1 0 0,3 34 0 0 0,-1-4 22 0 0,-1-49 221 0 0,1 0-1 0 0,-1 0 1 0 0,1-1 0 0 0,0 1 0 0 0,0 0-1 0 0,1-1 1 0 0,0 1 0 0 0,0 0 0 0 0,5 9-1 0 0,-1-7 132 0 0,4 0-150 0 0,-9-7-47 0 0,-1-1 0 0 0,1 0-1 0 0,-1 0 1 0 0,1 0 0 0 0,-1 1-1 0 0,1-1 1 0 0,-1 0 0 0 0,1 0-1 0 0,-1 0 1 0 0,1 0 0 0 0,0 0-1 0 0,-1 0 1 0 0,1 0 0 0 0,-1 0-1 0 0,1 0 1 0 0,-1-1 0 0 0,1 1-1 0 0,-1 0 1 0 0,1 0 0 0 0,-1 0-1 0 0,1 0 1 0 0,-1-1 0 0 0,1 1-1 0 0,0-1 1 0 0,7-2-388 0 0,-8 2 389 0 0,1 1-1 0 0,0 0 1 0 0,-1 0-1 0 0,1 0 1 0 0,0 0-1 0 0,-1 0 1 0 0,1 0-1 0 0,-1-1 1 0 0,1 1-1 0 0,0 0 0 0 0,-1-1 1 0 0,1 1-1 0 0,-1 0 1 0 0,1-1-1 0 0,-1 1 1 0 0,1-1-1 0 0,-1 1 1 0 0,1 0-1 0 0,-1-1 1 0 0,1 0-1 0 0,-1 1 1 0 0,0-1-1 0 0,1 1 1 0 0,-1-1-1 0 0,1 0 1 0 0,1-3 0 0 0,10-9 9 0 0,-5 7 0 0 0,-1-1 0 0 0,0 0 0 0 0,8-10 0 0 0,-9 7 9 0 0,1 0 0 0 0,1 1 0 0 0,0 0 0 0 0,0 0 0 0 0,0 1 0 0 0,1 0-1 0 0,0 0 1 0 0,16-10 0 0 0,-9 4 12 0 0,-14 12-15 0 0,1 0-1 0 0,0 1 0 0 0,-1-1 1 0 0,1 0-1 0 0,0 1 0 0 0,0-1 1 0 0,4-1-1 0 0,17-10 59 0 0,-20 12-10 0 0,5 1-33 0 0,-7 1-19 0 0,-1-1 1 0 0,0 0-1 0 0,1 0 1 0 0,-1 1-1 0 0,1-1 0 0 0,-1 0 1 0 0,0 1-1 0 0,1-1 1 0 0,-1 0-1 0 0,0 1 0 0 0,0-1 1 0 0,1 1-1 0 0,-1-1 1 0 0,0 0-1 0 0,0 1 0 0 0,1-1 1 0 0,-1 1-1 0 0,0-1 1 0 0,0 1-1 0 0,1 2 3 0 0,7 10 14 0 0,10 24 0 0 0,2 5 7 0 0,-11-19-26 0 0,-8-21 2 0 0,0 1 0 0 0,0 0 0 0 0,0 0 1 0 0,0-1-1 0 0,0 1 0 0 0,1-1 0 0 0,-1 1 1 0 0,1-1-1 0 0,-1 0 0 0 0,5 5 0 0 0,-4-6 20 0 0,0 1 0 0 0,0 0 1 0 0,1 0-1 0 0,-2 0 0 0 0,1 0 0 0 0,0 1 0 0 0,0-1 0 0 0,-1 0 0 0 0,1 1 0 0 0,-1-1 1 0 0,0 1-1 0 0,0-1 0 0 0,0 1 0 0 0,0 0 0 0 0,0 0 0 0 0,0 3 0 0 0,7 22-217 0 0,22 47 0 0 0,-25-62 209 0 0,-2-8-14 0 0,0 1 0 0 0,1-1 0 0 0,0 0 0 0 0,0 0 0 0 0,7 7 0 0 0,1 1 0 0 0,-2-4 0 0 0,1-8-10 0 0,-8-2 8 0 0,-1 0 0 0 0,1 1 0 0 0,-1-1 0 0 0,1 0 0 0 0,-1-1 0 0 0,1 1 0 0 0,-1 0 0 0 0,0-1 0 0 0,0 1 0 0 0,0-1 0 0 0,0 1 0 0 0,4-5 0 0 0,0-1-5 0 0,0-1 0 0 0,6-11 0 0 0,5-5 0 0 0,-8 13 16 0 0,11-16 106 0 0,-18 24-88 0 0,-1 0-1 0 0,1 0 1 0 0,0 0-1 0 0,0 0 1 0 0,0 0 0 0 0,0 1-1 0 0,1-1 1 0 0,-1 0-1 0 0,1 1 1 0 0,4-4-1 0 0,0 1-19 0 0,-1-1 1 0 0,1 0-1 0 0,9-13 0 0 0,-10 12-85 0 0,-1 1 0 0 0,2-1-1 0 0,11-9 1 0 0,5 1 168 0 0,-8 5 43 0 0,21-18 0 0 0,-34 26-149 0 0,0 0 0 0 0,1 1 0 0 0,-1-1 0 0 0,1 0 0 0 0,0 1 0 0 0,-1 0 0 0 0,1-1 0 0 0,0 1 0 0 0,0 0 0 0 0,0 0 0 0 0,-1 1 0 0 0,1-1 0 0 0,0 1 0 0 0,0-1 0 0 0,0 1 0 0 0,0 0 0 0 0,0 0 0 0 0,0 0 0 0 0,0 1 0 0 0,0-1 0 0 0,0 1 0 0 0,4 1 0 0 0,4-1 34 0 0,-10-1-15 0 0,0 1 1 0 0,0-1 0 0 0,1 0 0 0 0,-1 0 0 0 0,0 0 0 0 0,0 0 0 0 0,0 1-1 0 0,0-1 1 0 0,0 0 0 0 0,0 1 0 0 0,0-1 0 0 0,0 1 0 0 0,0 0 0 0 0,0-1-1 0 0,-1 1 1 0 0,1 0 0 0 0,0-1 0 0 0,1 2 0 0 0,1 1 12 0 0,-1 0 0 0 0,1-1 1 0 0,0 0-1 0 0,0 1 0 0 0,4 1 0 0 0,-4-2 3 0 0,-1-1-1 0 0,0 1 1 0 0,1-1-1 0 0,-1 1 1 0 0,0 0-1 0 0,0 0 1 0 0,0 0 0 0 0,0 0-1 0 0,0 0 1 0 0,2 5-1 0 0,2 8 35 0 0,-5-12-50 0 0,1 1 0 0 0,-1-1-1 0 0,1 1 1 0 0,0-1 0 0 0,-1 1 0 0 0,6 5-1 0 0,-4-6-10 0 0,0 0 0 0 0,-1 0 0 0 0,1 1 0 0 0,-1-1 0 0 0,0 1 0 0 0,0-1 0 0 0,0 1 0 0 0,0 0 0 0 0,-1 0 0 0 0,3 8 0 0 0,-2-7 8 0 0,0 1 0 0 0,1-1 0 0 0,0 0 0 0 0,0 1 0 0 0,0-1 0 0 0,7 7 0 0 0,-5-7 0 0 0,-1 1 0 0 0,-1-1 0 0 0,1 1 0 0 0,-1-1 0 0 0,4 9 0 0 0,-1-2 0 0 0,-5-11 0 0 0,-1-1 0 0 0,1 0 0 0 0,-1 1 0 0 0,1-1 0 0 0,0 1 0 0 0,-1-1 0 0 0,1 0 0 0 0,-1 0 0 0 0,1 1 0 0 0,-1-1 0 0 0,1 0 0 0 0,0 0 0 0 0,-1 0 0 0 0,1 0 0 0 0,1 0 0 0 0,0 0-88 0 0,0 0 0 0 0,0-1 0 0 0,-1 1 0 0 0,1-1 0 0 0,0 1 0 0 0,0-1 0 0 0,0 0 0 0 0,-1 0 0 0 0,1 0 0 0 0,0 0 0 0 0,-1 0 0 0 0,1 0 0 0 0,-1 0 0 0 0,1 0 0 0 0,-1-1 0 0 0,0 1 0 0 0,0-1 0 0 0,1 1 0 0 0,-1-1 0 0 0,0 1 0 0 0,0-1 0 0 0,0 0 0 0 0,1-3 0 0 0,2-5-1152 0 0</inkml:trace>
</inkml:ink>
</file>

<file path=ppt/ink/ink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7-03T08:23:40.767"/>
    </inkml:context>
    <inkml:brush xml:id="br0">
      <inkml:brushProperty name="width" value="0.05" units="cm"/>
      <inkml:brushProperty name="height" value="0.05" units="cm"/>
      <inkml:brushProperty name="color" value="#5B2D90"/>
    </inkml:brush>
  </inkml:definitions>
  <inkml:trace contextRef="#ctx0" brushRef="#br0">15 318 6448 0 0,'-15'-7'18231'0'0,"24"28"-18215"0"0,-2-9-16 0 0,2-6 0 0 0,-7-5 0 0 0,-1 0 0 0 0,1 0 0 0 0,-1 0 0 0 0,0 0 0 0 0,1 0 0 0 0,-1 0 0 0 0,0 1 0 0 0,0-1 0 0 0,1 0 0 0 0,-1 1 0 0 0,1 1 0 0 0,2 2 0 0 0,13 2 0 0 0,17 2-37 0 0,-32-8-159 0 0,0-1-76 0 0,18 0 419 0 0,0-1 0 0 0,21-4 0 0 0,-20 0-147 0 0,14-4 0 0 0,-5-3 0 0 0,-26 11 0 0 0,0 1 0 0 0,-1-1 0 0 0,1 1 0 0 0,0-1 0 0 0,0-1 0 0 0,3 0 0 0 0,3-1 0 0 0,-3 2 0 0 0,-2 1 0 0 0,0-1 0 0 0,0 1 0 0 0,0-1 0 0 0,0-1 0 0 0,0 1 0 0 0,0-1 0 0 0,0 0 0 0 0,5-3 0 0 0,-7 4 0 0 0,9-3 0 0 0,5 1 0 0 0,-6 1-148 0 0,-1 1 0 0 0,13-1 0 0 0,-15 3 125 0 0,-1 0-1 0 0,0 0 0 0 0,0 0 1 0 0,0 1-1 0 0,0 0 0 0 0,0 1 1 0 0,-1-1-1 0 0,1 1 0 0 0,-1 0 1 0 0,0 1-1 0 0,7 4 0 0 0,-11-7 54 0 0,0 1-1 0 0,0 0 0 0 0,0-1 0 0 0,-1 1 1 0 0,1 0-1 0 0,0 0 0 0 0,-1 0 1 0 0,1 0-1 0 0,1 3 0 0 0,-3-4-1 0 0,1 0-1 0 0,0 0 1 0 0,-1 0-1 0 0,1 0 0 0 0,-1 1 1 0 0,0-1-1 0 0,1 0 1 0 0,-1 0-1 0 0,0 0 1 0 0,0 0-1 0 0,0 0 1 0 0,0 1-1 0 0,0-1 0 0 0,0 0 1 0 0,0 0-1 0 0,0 0 1 0 0,0 1-1 0 0,-1-1 1 0 0,1 0-1 0 0,-1 2 1 0 0,0-1-25 0 0,1 1 0 0 0,-1-1 0 0 0,1 1 0 0 0,-1-1 0 0 0,1 0 0 0 0,0 1 0 0 0,0-1 0 0 0,0 1 0 0 0,0-1 0 0 0,1 1 0 0 0,0 2 0 0 0,0 10 143 0 0,3 35 168 0 0,-4-48-496 0 0,-1-1 29 0 0,-1 6 141 0 0,1-6 595 0 0,1-1-964 0 0,-1 0 376 0 0,1 0 0 0 0,0 0 0 0 0,-1-1 0 0 0,1 1 0 0 0,0 0 0 0 0,-1 0 0 0 0,1-1 0 0 0,0 1 0 0 0,0 0 0 0 0,-1 0-1 0 0,1-1 1 0 0,0 1 0 0 0,0 0 0 0 0,0 0 0 0 0,-1-1 0 0 0,1 1 0 0 0,0 0 0 0 0,0-1 0 0 0,0 1 0 0 0,0 0 0 0 0,0-1 0 0 0,0 1 0 0 0,0-1 0 0 0,0 1 0 0 0,0 0 0 0 0,0-1 0 0 0,0 1 0 0 0,0 0 0 0 0,0-1 0 0 0,0 1 0 0 0,-1-13 108 0 0,1 13-100 0 0,1-4 41 0 0,-1 0 1 0 0,1 1-1 0 0,0-1 1 0 0,0 0-1 0 0,0 1 1 0 0,3-7-1 0 0,4-11-342 0 0,-8 17 286 0 0,1 1 1 0 0,0-1-1 0 0,0 0 0 0 0,1 1 0 0 0,-1-1 0 0 0,0 1 1 0 0,1-1-1 0 0,0 1 0 0 0,0 0 0 0 0,0 0 0 0 0,0-1 1 0 0,1 2-1 0 0,3-5 0 0 0,20-26 589 0 0,-20 27-642 0 0,0 1 0 0 0,0 0 0 0 0,1 0 0 0 0,0 0-1 0 0,0 0 1 0 0,1 1 0 0 0,7-3 0 0 0,3-2 364 0 0,-16 8-276 0 0,-1 0 1 0 0,1 0 0 0 0,0 0-1 0 0,0 0 1 0 0,0 0 0 0 0,0 0-1 0 0,0 1 1 0 0,2-1 0 0 0,17-4-255 0 0,-18 4 180 0 0,1-1 0 0 0,-1 2 0 0 0,0-1-1 0 0,1 0 1 0 0,-1 1 0 0 0,4 0 0 0 0,103 3 677 0 0,-94-1-703 0 0,-1-1 0 0 0,1 2-1 0 0,15 4 1 0 0,18 3 410 0 0,3 1-511 0 0,-36-7 196 0 0,0-1 0 0 0,1 0 1 0 0,23 0-1 0 0,-21-3-291 0 0,-3 1 372 0 0,0-2 0 0 0,21-2 0 0 0,-36 3-109 0 0,12-2-122 0 0,14 3-99 0 0,-24-1 216 0 0,0 0 1 0 0,0 0 0 0 0,0-1-1 0 0,1 1 1 0 0,-1-1 0 0 0,5-1 0 0 0,-7 2 11 0 0,0-1 0 0 0,0 1 1 0 0,0 0-1 0 0,1-1 1 0 0,-1 1-1 0 0,0-1 0 0 0,0 1 1 0 0,0-1-1 0 0,0 1 1 0 0,0-1-1 0 0,0 0 0 0 0,0 0 1 0 0,0 1-1 0 0,0-1 1 0 0,0 0-1 0 0,1-1 0 0 0,1-2-6 0 0,1 2 34 0 0,0-1-1 0 0,0 1 0 0 0,-1-1 0 0 0,1 0 1 0 0,-1 0-1 0 0,0 0 0 0 0,0 0 0 0 0,0-1 1 0 0,-1 1-1 0 0,1-1 0 0 0,-1 0 0 0 0,0 1 1 0 0,0-1-1 0 0,0 0 0 0 0,0-1 0 0 0,-1 1 1 0 0,1 0-1 0 0,-1 0 0 0 0,0-1 1 0 0,0 1-1 0 0,-1 0 0 0 0,0-1 0 0 0,1 1 1 0 0,-2-7-1 0 0,1 5-22 0 0,0 0-1 0 0,0 0 1 0 0,1 0 0 0 0,0 0 0 0 0,0 1-1 0 0,0-1 1 0 0,1 0 0 0 0,0 1-1 0 0,5-11 1 0 0,-6 13 1 0 0,0 1 0 0 0,0-1-1 0 0,0 1 1 0 0,0-1 0 0 0,0 1-1 0 0,-1-1 1 0 0,1 1 0 0 0,-1-1-1 0 0,0 0 1 0 0,0 1 0 0 0,0-1-1 0 0,0 1 1 0 0,0-1 0 0 0,0 0-1 0 0,-1 1 1 0 0,1-1 0 0 0,-1 1-1 0 0,0-1 1 0 0,0 1 0 0 0,0-1 0 0 0,-2-3-1 0 0,-2-3-289 0 0,-1 0 0 0 0,0 1-1 0 0,0 0 1 0 0,-9-8-1 0 0,12 13-7 0 0,-18-21-1608 0 0</inkml:trace>
</inkml:ink>
</file>

<file path=ppt/ink/ink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7-03T08:23:41.879"/>
    </inkml:context>
    <inkml:brush xml:id="br0">
      <inkml:brushProperty name="width" value="0.05" units="cm"/>
      <inkml:brushProperty name="height" value="0.05" units="cm"/>
      <inkml:brushProperty name="color" value="#5B2D90"/>
    </inkml:brush>
  </inkml:definitions>
  <inkml:trace contextRef="#ctx0" brushRef="#br0">1 518 2304 0 0,'0'0'21505'0'0,"1"-1"-21204"0"0,2-1-203 0 0,-1 0 0 0 0,0-1 1 0 0,0 1-1 0 0,0-1 0 0 0,0 1 1 0 0,0-1-1 0 0,0 0 0 0 0,-1 0 0 0 0,1 0 1 0 0,-1 0-1 0 0,0 0 0 0 0,2-6 0 0 0,8-18 162 0 0,-1 5-172 0 0,-1 1-1 0 0,0-2 1 0 0,-2 1-1 0 0,6-32 1 0 0,6-19-10 0 0,-15 58-108 0 0,-1 1 0 0 0,3-24 1 0 0,-2 7-239 0 0,1 9 164 0 0,-3 16 148 0 0,0 1 0 0 0,-1 0 0 0 0,0-1 0 0 0,0-5 0 0 0,-1 1 46 0 0,0 7-90 0 0,0-1-1 0 0,0 0 0 0 0,0 0 1 0 0,0 0-1 0 0,0 1 0 0 0,1-1 0 0 0,0 0 1 0 0,0 1-1 0 0,0-1 0 0 0,2-4 1 0 0,-2 6-22 0 0,-1 1 0 0 0,0-1 1 0 0,1 1-1 0 0,-1-1 0 0 0,0 1 1 0 0,0-1-1 0 0,0 1 0 0 0,0-1 1 0 0,0 1-1 0 0,0-1 1 0 0,-1-2-1 0 0,1 2 54 0 0,0 0 481 0 0,0 4-1061 0 0,0 6 562 0 0,0 0 1 0 0,1 0-1 0 0,0 0 0 0 0,1 0 1 0 0,-1-1-1 0 0,1 1 0 0 0,7 14 1 0 0,-4-8 352 0 0,-1 1 0 0 0,0-1 0 0 0,3 24 0 0 0,4 16-774 0 0,4 16-608 0 0,-12-52 843 0 0,-3-15 218 0 0,1-1-1 0 0,-1 1 1 0 0,0-1 0 0 0,1 0-1 0 0,-1 1 1 0 0,1-1 0 0 0,0 0-1 0 0,-1 0 1 0 0,1 0 0 0 0,0 1-1 0 0,2 2 1 0 0,6 5 161 0 0,-9-10-206 0 0,0 1 1 0 0,0-1-1 0 0,0 0 1 0 0,1 0-1 0 0,-1 1 0 0 0,0-1 1 0 0,0 0-1 0 0,0 0 1 0 0,1 0-1 0 0,-1 0 1 0 0,0 1-1 0 0,0-1 0 0 0,0 0 1 0 0,1 0-1 0 0,-1 0 1 0 0,0 0-1 0 0,0 0 1 0 0,1 0-1 0 0,-1 0 0 0 0,0 1 1 0 0,1-1-1 0 0,-1 0 1 0 0,0 0-1 0 0,0 0 1 0 0,1 0-1 0 0,-1 0 0 0 0,0 0 1 0 0,1-1-1 0 0,1 0-1 0 0,0-1 0 0 0,0 1 0 0 0,0-1 0 0 0,0 0 0 0 0,0 0 0 0 0,0 0 0 0 0,0 0 0 0 0,-1 0 0 0 0,1-1 0 0 0,-1 1 0 0 0,0 0 0 0 0,2-4 0 0 0,1-2 0 0 0,-1 0 0 0 0,4-15 0 0 0,-5 15 0 0 0,-1-1 0 0 0,0 1 0 0 0,-1-11 0 0 0,0 10 0 0 0,0-1 0 0 0,3-14 0 0 0,-2 13 0 0 0,0 0 0 0 0,0 0 0 0 0,-2-19 0 0 0,0 21 0 0 0,1 0 0 0 0,-1 0 0 0 0,2 0 0 0 0,0-1 0 0 0,0 1 0 0 0,4-13 0 0 0,-5 21 0 0 0,0 1 0 0 0,0 0 0 0 0,0 0 0 0 0,0 0 0 0 0,0-1 0 0 0,0 1 0 0 0,0 0 0 0 0,0 0 0 0 0,0 0 0 0 0,0-1 0 0 0,0 1 0 0 0,0 0 0 0 0,1 0 0 0 0,-1 0 0 0 0,0-1 0 0 0,0 1 0 0 0,0 0 0 0 0,0 0 0 0 0,1 0 0 0 0,-1 0 0 0 0,0 0 0 0 0,0 0 0 0 0,0-1 0 0 0,0 1 0 0 0,1 0 0 0 0,-1 0 0 0 0,0 0 0 0 0,0 0 0 0 0,1 0 0 0 0,-1 0 0 0 0,0 0 0 0 0,0 0 0 0 0,0 0 0 0 0,1 0 0 0 0,-1 0 0 0 0,1 1 0 0 0,1-1 0 0 0,-1 1 0 0 0,0 0 0 0 0,0 0 0 0 0,0 0 0 0 0,0 0 0 0 0,0 0 0 0 0,0 0 0 0 0,0 0 0 0 0,0 0 0 0 0,0 0 0 0 0,0 0 0 0 0,-1 1 0 0 0,1-1 0 0 0,0 2 0 0 0,10 26 0 0 0,-2-5 0 0 0,-6-17 0 0 0,8 16 0 0 0,16 27 0 0 0,-21-41 0 0 0,-1 0 0 0 0,7 15 0 0 0,18 16-97 0 0,-14-28-1636 0 0,-16-12 1357 0 0,1 0 1 0 0,-1 0-1 0 0,1 1 1 0 0,-1-1-1 0 0,1 0 1 0 0,-1 0-1 0 0,1 0 1 0 0,-1 1-1 0 0,1-1 1 0 0,0 0-1 0 0,-1 0 1 0 0,1 0-1 0 0,-1 0 1 0 0,1 0 0 0 0,-1 0-1 0 0,1 0 1 0 0,0 0-1 0 0</inkml:trace>
</inkml:ink>
</file>

<file path=ppt/ink/ink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7-03T08:23:42.302"/>
    </inkml:context>
    <inkml:brush xml:id="br0">
      <inkml:brushProperty name="width" value="0.05" units="cm"/>
      <inkml:brushProperty name="height" value="0.05" units="cm"/>
      <inkml:brushProperty name="color" value="#5B2D90"/>
    </inkml:brush>
  </inkml:definitions>
  <inkml:trace contextRef="#ctx0" brushRef="#br0">1 103 10136 0 0,'33'-5'1078'0'0,"-25"3"-862"0"0,-6 1 814 0 0,5-5 4255 0 0,21-2-2600 0 0,-27 7-2511 0 0,1 0-1 0 0,0 1 1 0 0,-1-1 0 0 0,1 1 0 0 0,0 0-1 0 0,0-1 1 0 0,-1 1 0 0 0,4 0-1 0 0,0 0 137 0 0,6-1 126 0 0,-9 1-346 0 0,0 0 1 0 0,0 0-1 0 0,0 0 0 0 0,1 0 1 0 0,-1 0-1 0 0,0-1 1 0 0,0 1-1 0 0,0-1 0 0 0,0 1 1 0 0,0-1-1 0 0,2-1 0 0 0,36-13 430 0 0,-8-2-1113 0 0,-24 14 215 0 0,0-1 1 0 0,-1 0-1 0 0,0 0 1 0 0,1 0-1 0 0,5-7 1 0 0,-8 2-1637 0 0</inkml:trace>
</inkml:ink>
</file>

<file path=ppt/ink/ink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7-03T08:23:42.756"/>
    </inkml:context>
    <inkml:brush xml:id="br0">
      <inkml:brushProperty name="width" value="0.05" units="cm"/>
      <inkml:brushProperty name="height" value="0.05" units="cm"/>
      <inkml:brushProperty name="color" value="#5B2D90"/>
    </inkml:brush>
  </inkml:definitions>
  <inkml:trace contextRef="#ctx0" brushRef="#br0">11 1 3680 0 0,'0'0'284'0'0,"-1"1"228"0"0,0 2 1157 0 0,-1 0 1 0 0,1-1-1 0 0,0 1 1 0 0,0 0-1 0 0,1 0 1 0 0,-2 4 0 0 0,0 23 2801 0 0,3-22-4337 0 0,-1 0 0 0 0,1-1 1 0 0,1 1-1 0 0,-1 0 0 0 0,5 12 0 0 0,-4-14-32 0 0,0 0 0 0 0,0 0 0 0 0,-1 1 0 0 0,0-1-1 0 0,0 1 1 0 0,-1 0 0 0 0,0-1 0 0 0,0 1 0 0 0,-1-1-1 0 0,0 8 1 0 0,1-8-57 0 0,0-1-1 0 0,0 0 0 0 0,1 1 1 0 0,0-1-1 0 0,1 0 0 0 0,-1 0 0 0 0,1 0 1 0 0,0 0-1 0 0,4 8 0 0 0,-3-5-10 0 0,0 0-1 0 0,0 0 0 0 0,2 9 0 0 0,-2-1-50 0 0,-3-7-67 0 0,2-1 0 0 0,-1 0 1 0 0,1 1-1 0 0,0-1 0 0 0,1 0 0 0 0,0 0 0 0 0,0-1 0 0 0,5 9 0 0 0</inkml:trace>
</inkml:ink>
</file>

<file path=ppt/ink/ink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7-03T08:23:43.241"/>
    </inkml:context>
    <inkml:brush xml:id="br0">
      <inkml:brushProperty name="width" value="0.05" units="cm"/>
      <inkml:brushProperty name="height" value="0.05" units="cm"/>
      <inkml:brushProperty name="color" value="#5B2D90"/>
    </inkml:brush>
  </inkml:definitions>
  <inkml:trace contextRef="#ctx0" brushRef="#br0">5 100 5064 0 0,'-5'11'13942'0'0,"7"-8"-13633"0"0,0 1 0 0 0,-1 0 0 0 0,0 0-1 0 0,1 0 1 0 0,-1 0 0 0 0,-1-1 0 0 0,1 1 0 0 0,0 1 0 0 0,-1-1 0 0 0,0 0-1 0 0,0 0 1 0 0,0 0 0 0 0,-1 4 0 0 0,0 0-323 0 0,0 0 0 0 0,1 0 0 0 0,0-1 0 0 0,0 1-1 0 0,1 0 1 0 0,2 9 0 0 0,-3-13 18 0 0,1 1 1 0 0,0-1-1 0 0,0 0 0 0 0,0 1 0 0 0,1-1 0 0 0,-1 0 0 0 0,1 0 0 0 0,3 5 1 0 0,-2-4 25 0 0,0 1 0 0 0,-1 0 1 0 0,4 12-1 0 0,1 2 19 0 0,1-8 6 0 0,-3-10-77 0 0,-2-1 16 0 0,2 4-7 0 0,-3-4 5 0 0,-1 0 0 0 0,0 1 0 0 0,1-1-1 0 0,-1 0 1 0 0,1 0 0 0 0,0 0 0 0 0,-1-1 0 0 0,1 1 0 0 0,0 0 0 0 0,0 0 0 0 0,-1-1 0 0 0,1 1-1 0 0,3-1 1 0 0,-2 1 2 0 0,0-1-1 0 0,0 1 0 0 0,0-1 1 0 0,1 0-1 0 0,-1 0 0 0 0,0 0 1 0 0,0 0-1 0 0,3-2 0 0 0,8-2 7 0 0,-12 1 0 0 0,-1 1 0 0 0,2-1 10 0 0,0 1-1 0 0,0-1 1 0 0,-1 0-1 0 0,1 0 0 0 0,-1 0 1 0 0,1 0-1 0 0,-1 0 1 0 0,0 0-1 0 0,0 0 0 0 0,0-1 1 0 0,-1 1-1 0 0,1-1 1 0 0,-1 0-1 0 0,0 1 0 0 0,0-1 1 0 0,1-4-1 0 0,-1 0 29 0 0,0 3 2 0 0,0 0-1 0 0,-1 0 0 0 0,0-1 0 0 0,1 1 1 0 0,-2 0-1 0 0,1-1 0 0 0,-2-6 0 0 0,-3-45 124 0 0,2 44-140 0 0,-1 0-1 0 0,-1-1 1 0 0,0 1 0 0 0,-1 1-1 0 0,-14-24 1 0 0,19 35-19 0 0,1 0 0 0 0,-1 0 0 0 0,0 0 0 0 0,0 0 0 0 0,0 0 0 0 0,0 0 0 0 0,0 0 1 0 0,0 1-1 0 0,-1-1 0 0 0,1 0 0 0 0,0 1 0 0 0,-2-2 0 0 0,-6-2 7 0 0,4-2 42 0 0,4 5-50 0 0,1 1-1 0 0,0 0 1 0 0,-1 0-1 0 0,1 0 1 0 0,-1-1-1 0 0,1 1 1 0 0,-1 0 0 0 0,1 0-1 0 0,-1 0 1 0 0,1 0-1 0 0,0 0 1 0 0,-1 0-1 0 0,1 0 1 0 0,-1 0-1 0 0,1 0 1 0 0,-1 0-1 0 0,1 0 1 0 0,-1 0 0 0 0,1 0-1 0 0,-1 0 1 0 0,1 0-1 0 0,-1 0 1 0 0,1 1-1 0 0,-1-1 1 0 0,1 0-3 0 0,-10 5 0 0 0,0 2 0 0 0,10-6 0 0 0,-1-1 0 0 0,1 0 0 0 0,0 0 0 0 0,-1 1 0 0 0,1-1 0 0 0,-1 0 0 0 0,1 1 0 0 0,-1-1 0 0 0,1 1 0 0 0,0-1 0 0 0,-1 0 0 0 0,1 1 0 0 0,0-1 0 0 0,-1 1 0 0 0,1-1 0 0 0,0 1 0 0 0,0-1 0 0 0,-1 1 0 0 0,1-1 0 0 0,0 1 0 0 0,0-1 0 0 0,0 1 0 0 0,0-1 0 0 0,0 1 0 0 0,0-1 0 0 0,0 1 0 0 0,0 0 0 0 0,0-1 0 0 0,0 1 0 0 0,0 2 0 0 0,0-1 2 0 0,-1 0-1 0 0,1 0 0 0 0,-1 0 1 0 0,1 0-1 0 0,0 1 0 0 0,0-1 1 0 0,0 0-1 0 0,0 0 0 0 0,1 0 1 0 0,0 4-1 0 0,0-3 200 0 0,2 0-71 0 0,5 8-30 0 0,-7-9-70 0 0,1 0 1 0 0,-1 0-1 0 0,0 0 0 0 0,1 0 0 0 0,-1-1 0 0 0,1 1 0 0 0,-1 0 1 0 0,1-1-1 0 0,0 1 0 0 0,0-1 0 0 0,0 1 0 0 0,0-1 0 0 0,0 0 1 0 0,0 0-1 0 0,0 0 0 0 0,0 0 0 0 0,0 0 0 0 0,0-1 0 0 0,5 2 1 0 0,40 1 645 0 0,-36-5-466 0 0,1 0 0 0 0,-1-1 0 0 0,0 0 0 0 0,18-9 1 0 0,-8 3 84 0 0,23-12-183 0 0,-12 4-280 0 0,-26 14 168 0 0,0-1 0 0 0,0 0 0 0 0,0 0 0 0 0,8-8 0 0 0,-9 7 0 0 0,0 0 0 0 0,1 1 0 0 0,-1 0 0 0 0,1 0 0 0 0,-1 1 0 0 0,8-3 0 0 0,0 2 0 0 0,-5-5 0 0 0,2 5-42 0 0,-7 2-27 0 0,1 1 1 0 0,-1-1 0 0 0,0 0 0 0 0,0 0 0 0 0,0-1-1 0 0,2-1 1 0 0,-3 2-196 0 0</inkml:trace>
</inkml:ink>
</file>

<file path=ppt/ink/ink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7-03T08:23:43.737"/>
    </inkml:context>
    <inkml:brush xml:id="br0">
      <inkml:brushProperty name="width" value="0.05" units="cm"/>
      <inkml:brushProperty name="height" value="0.05" units="cm"/>
      <inkml:brushProperty name="color" value="#5B2D90"/>
    </inkml:brush>
  </inkml:definitions>
  <inkml:trace contextRef="#ctx0" brushRef="#br0">11 55 10592 0 0,'0'0'818'0'0,"-10"-12"3421"0"0,13 7-2773 0 0,1 0 1 0 0,0-1 0 0 0,9-7-1 0 0,-11 11-978 0 0,1 1-28 0 0,1-1-366 0 0,0 0-1 0 0,1 1 0 0 0,0 0 1 0 0,-1-1-1 0 0,1 2 0 0 0,0-1 1 0 0,-1 0-1 0 0,1 1 0 0 0,0 0 1 0 0,8 1-1 0 0,-2-1-72 0 0,-2 0-5 0 0,-8 1 7 0 0,1-1 0 0 0,0 0 1 0 0,0 0-1 0 0,-1 1 0 0 0,1-1 0 0 0,0 1 0 0 0,-1-1 0 0 0,1 1 0 0 0,1 1 0 0 0,10 2 60 0 0,-12-4-197 0 0,5 2 27 0 0,-1-1-1291 0 0</inkml:trace>
</inkml:ink>
</file>

<file path=ppt/ink/ink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7-03T08:23:44.141"/>
    </inkml:context>
    <inkml:brush xml:id="br0">
      <inkml:brushProperty name="width" value="0.05" units="cm"/>
      <inkml:brushProperty name="height" value="0.05" units="cm"/>
      <inkml:brushProperty name="color" value="#5B2D90"/>
    </inkml:brush>
  </inkml:definitions>
  <inkml:trace contextRef="#ctx0" brushRef="#br0">38 0 12552 0 0,'-37'0'4145'0'0,"39"1"-3221"0"0,1 1-757 0 0,0-1 0 0 0,1 1 0 0 0,-1-1 0 0 0,1 0-1 0 0,-1-1 1 0 0,1 1 0 0 0,3 0 0 0 0,17 3 424 0 0,-9 1-400 0 0,-13-5-183 0 0,0 1 1 0 0,1 0-1 0 0,-1-1 1 0 0,0 1-1 0 0,0 0 1 0 0,0 0 0 0 0,4 3-1 0 0,-5-4-4 0 0,-1 1-1 0 0,1-1 1 0 0,-1 0 0 0 0,1 1 0 0 0,0-1-1 0 0,-1 0 1 0 0,1 0 0 0 0,0 1-1 0 0,-1-1 1 0 0,1 0 0 0 0,0 0 0 0 0,-1 0-1 0 0,1 0 1 0 0,0 0 0 0 0,-1 0-1 0 0,1 0 1 0 0,0 0 0 0 0,1-1 0 0 0,1 1-2 0 0,31 3-698 0 0,-12-3-4165 0 0,-4 0-1293 0 0</inkml:trace>
</inkml:ink>
</file>

<file path=ppt/ink/ink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7-03T08:23:44.615"/>
    </inkml:context>
    <inkml:brush xml:id="br0">
      <inkml:brushProperty name="width" value="0.05" units="cm"/>
      <inkml:brushProperty name="height" value="0.05" units="cm"/>
      <inkml:brushProperty name="color" value="#5B2D90"/>
    </inkml:brush>
  </inkml:definitions>
  <inkml:trace contextRef="#ctx0" brushRef="#br0">0 45 3224 0 0,'2'-2'6193'0'0,"8"-3"-4187"0"0,-1 2 717 0 0,-3-7-367 0 0,7-3-661 0 0,-4 12-430 0 0,-6 1-1041 0 0,5-2 217 0 0,-3 0-184 0 0,0 1 1 0 0,0-1 0 0 0,1 1 0 0 0,5 0-1 0 0,-10 1 219 0 0,2 0 32 0 0,2-1-274 0 0,0 1-1 0 0,0 0 1 0 0,0 0-1 0 0,0 1 1 0 0,0-1-1 0 0,0 1 0 0 0,0 0 1 0 0,0 1-1 0 0,0-1 1 0 0,4 3-1 0 0,-1 4 299 0 0,-8-8-542 0 0,0 1 0 0 0,0-1 0 0 0,1 1 0 0 0,-1-1 0 0 0,0 0 0 0 0,0 1 0 0 0,0-1 0 0 0,1 0 0 0 0,-1 1 0 0 0,0-1 1 0 0,1 0-1 0 0,-1 0 0 0 0,0 1 0 0 0,0-1 0 0 0,1 0 0 0 0,-1 0 0 0 0,0 0 0 0 0,1 1 0 0 0,-1-1 0 0 0,1 0 0 0 0,-1 0 0 0 0,0 0 0 0 0,1 0 0 0 0,-1 0 0 0 0,1 0 0 0 0,-1 0 0 0 0,0 0 0 0 0,1 0 0 0 0,0 0 1 0 0,-2 15-42 0 0,-2-7 133 0 0,1 0 0 0 0,-1 0-1 0 0,-6 11 1 0 0,1-1-400 0 0,8-16 235 0 0,-1 0 0 0 0,1 0 0 0 0,-1 0 0 0 0,1 0 0 0 0,0 0 0 0 0,0 0 0 0 0,0 0-1 0 0,0 3 1 0 0,1-3-4 0 0,-1 0 0 0 0,0 0 0 0 0,0 0 0 0 0,0 1-1 0 0,-1-1 1 0 0,1 0 0 0 0,-1 3 0 0 0,-5 8-192 0 0,5-10 156 0 0,0-1 0 0 0,-1 1 0 0 0,1 0 0 0 0,1 0 0 0 0,-1 0 1 0 0,0 1-1 0 0,1-1 0 0 0,-1 0 0 0 0,1 5 0 0 0,0-7 80 0 0,0 1 0 0 0,0-1 0 0 0,0 0 0 0 0,0 1 0 0 0,0-1 0 0 0,0 0 0 0 0,1 0 1 0 0,-1 1-1 0 0,0-1 0 0 0,1 0 0 0 0,-1 1 0 0 0,1-1 0 0 0,0 0 0 0 0,-1 0 0 0 0,1 0 0 0 0,0 0 0 0 0,0 0 0 0 0,-1 0 0 0 0,3 2 0 0 0,-1-2-143 0 0,-1 0-138 0 0,6 2 318 0 0,-6-3 129 0 0,2 1 34 0 0,16 6 119 0 0,-11-5-21 0 0,-1 0 1 0 0,1 1-1 0 0,-1 0 0 0 0,1 1 1 0 0,11 7-1 0 0,-1 1 78 0 0,6 5 4 0 0,-22-16-318 0 0,-1 1-1 0 0,0-1 0 0 0,-1 0 1 0 0,1 0-1 0 0,0 1 1 0 0,0-1-1 0 0,0 1 1 0 0,-1-1-1 0 0,1 0 1 0 0,-1 1-1 0 0,1-1 1 0 0,-1 1-1 0 0,1 0 1 0 0,-1-1-1 0 0,0 1 1 0 0,0 2-1 0 0,0 0-56 0 0,-1 0-1 0 0,1 1 1 0 0,-1-1-1 0 0,0 0 0 0 0,-2 6 1 0 0,2-6 90 0 0,0 0 1 0 0,0 0-1 0 0,0 0 0 0 0,0 0 1 0 0,0 6-1 0 0,1-4 42 0 0,0 0 1 0 0,-1 0-1 0 0,0 0 0 0 0,0 0 1 0 0,0-1-1 0 0,-4 9 0 0 0,4-10-151 0 0,-1-1 0 0 0,1 0 0 0 0,-1 0 0 0 0,1 0-1 0 0,-1-1 1 0 0,0 1 0 0 0,0 0 0 0 0,0-1 0 0 0,-1 1 0 0 0,1-1 0 0 0,-1 0-1 0 0,-4 4 1 0 0,7-6 50 0 0,-1 1 1 0 0,0-1-1 0 0,0 1 0 0 0,1 0 0 0 0,-1-1 0 0 0,0 1 1 0 0,1 0-1 0 0,-1 0 0 0 0,0 0 0 0 0,1-1 0 0 0,-1 3 1 0 0,-5 5 258 0 0,3-6-258 0 0,-1 0 0 0 0,1 0 1 0 0,-1 0-1 0 0,0-1 0 0 0,0 1 0 0 0,0-1 0 0 0,0 0 0 0 0,0 0 1 0 0,0 0-1 0 0,0-1 0 0 0,0 1 0 0 0,0-1 0 0 0,-5 0 1 0 0,7 0-375 0 0,0-2-18 0 0,1 1 310 0 0,0 0-1 0 0,0 0 1 0 0,0 1-1 0 0,0-1 1 0 0,0 0-1 0 0,1 0 0 0 0,-1 0 1 0 0,0 0-1 0 0,0-1 1 0 0,1 1-1 0 0,-1 0 1 0 0,1 0-1 0 0,-1 0 1 0 0,1 0-1 0 0,0-1 0 0 0,-1 1 1 0 0,1 0-1 0 0,0 0 1 0 0,0-1-1 0 0,0 1 1 0 0,-1 0-1 0 0,2-1 1 0 0,-1 1-1 0 0,0 0 0 0 0,0-1 1 0 0,0 1-1 0 0,1 0 1 0 0,-1 0-1 0 0,0-1 1 0 0,2-1-1 0 0,1-9-976 0 0,-2 9 506 0 0,0 0 1 0 0,0 0-1 0 0,0 0 1 0 0,0 0-1 0 0,0 0 1 0 0,4-5 0 0 0,13-17-1674 0 0,4 2-8 0 0</inkml:trace>
</inkml:ink>
</file>

<file path=ppt/ink/ink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7-03T08:23:45.009"/>
    </inkml:context>
    <inkml:brush xml:id="br0">
      <inkml:brushProperty name="width" value="0.05" units="cm"/>
      <inkml:brushProperty name="height" value="0.05" units="cm"/>
      <inkml:brushProperty name="color" value="#5B2D90"/>
    </inkml:brush>
  </inkml:definitions>
  <inkml:trace contextRef="#ctx0" brushRef="#br0">0 70 10224 0 0,'0'0'464'0'0,"1"-2"-8"0"0,14-20-280 0 0,-1 2 48 0 0,-4 9 2561 0 0,-2 3 127 0 0,-8 7-2703 0 0,0 1 1 0 0,1-1 0 0 0,-1 1-1 0 0,1-1 1 0 0,-1 1-1 0 0,1-1 1 0 0,-1 1-1 0 0,1 0 1 0 0,-1-1 0 0 0,1 1-1 0 0,-1 0 1 0 0,1-1-1 0 0,0 1 1 0 0,-1 0-1 0 0,1 0 1 0 0,-1 0-1 0 0,1 0 1 0 0,0-1 0 0 0,-1 1-1 0 0,1 0 1 0 0,2 0 1563 0 0,-1 3-1261 0 0,0-1-402 0 0,0 1 0 0 0,0-1 0 0 0,0 1-1 0 0,-1 0 1 0 0,1 0 0 0 0,-1 0 0 0 0,0 0 0 0 0,0 0-1 0 0,0 0 1 0 0,0 0 0 0 0,0 0 0 0 0,0 4 0 0 0,-1 1-125 0 0,0-1 0 0 0,0 1-1 0 0,-1-1 1 0 0,-1 11 0 0 0,0-9 24 0 0,1-1-1 0 0,1 0 1 0 0,0 0-1 0 0,0 0 0 0 0,0 1 1 0 0,1-1-1 0 0,0 0 1 0 0,4 14-1 0 0,2 0 102 0 0,-5-13-90 0 0,0-1-1 0 0,1 0 1 0 0,0 1 0 0 0,7 11-1 0 0,-9-19-33 0 0,-1 0 1 0 0,0 0-1 0 0,1-1 0 0 0,-1 1 0 0 0,1 0 0 0 0,-1 0 1 0 0,1-1-1 0 0,0 1 0 0 0,-1 0 0 0 0,1-1 0 0 0,0 1 1 0 0,-1 0-1 0 0,1-1 0 0 0,0 1 0 0 0,0-1 0 0 0,-1 1 1 0 0,1-1-1 0 0,0 0 0 0 0,1 1 0 0 0,0 0-27 0 0,-1-1 54 0 0,-1 1 0 0 0,1 0-1 0 0,-1 0 1 0 0,1-1 0 0 0,-1 1 0 0 0,1 0 0 0 0,0-1 0 0 0,-1 1-1 0 0,1-1 1 0 0,0 1 0 0 0,0-1 0 0 0,-1 1 0 0 0,1-1 0 0 0,0 0-1 0 0,0 1 1 0 0,0-1 0 0 0,0 0 0 0 0,-1 0 0 0 0,1 1 0 0 0,2-1-1 0 0,22 0-145 0 0,-12-1-51 0 0,-7 1 228 0 0,0-1 0 0 0,0 0 0 0 0,0-1 0 0 0,0 0 0 0 0,0 0 0 0 0,5-2 1 0 0,23-8-274 0 0,-24 8 214 0 0,16-18 15 0 0,-17 9 2 0 0,-8 9-41 0 0,-1 1-41 0 0,5-19-362 0 0,0 2-1404 0 0,-3 6-3741 0 0,-2 1-1844 0 0</inkml:trace>
</inkml:ink>
</file>

<file path=ppt/ink/ink16.xml><?xml version="1.0" encoding="utf-8"?>
<inkml:ink xmlns:inkml="http://www.w3.org/2003/InkML">
  <inkml:definitions>
    <inkml:context xml:id="ctx0">
      <inkml:inkSource xml:id="inkSrc0">
        <inkml:traceFormat>
          <inkml:channel name="X" type="integer" max="17940" units="cm"/>
          <inkml:channel name="Y" type="integer" max="10140" units="cm"/>
          <inkml:channel name="F" type="integer" max="1024" units="dev"/>
          <inkml:channel name="T" type="integer" max="2.14748E9" units="dev"/>
        </inkml:traceFormat>
        <inkml:channelProperties>
          <inkml:channelProperty channel="X" name="resolution" value="608.13562" units="1/cm"/>
          <inkml:channelProperty channel="Y" name="resolution" value="610.84338" units="1/cm"/>
          <inkml:channelProperty channel="F" name="resolution" value="0" units="1/dev"/>
          <inkml:channelProperty channel="T" name="resolution" value="1" units="1/dev"/>
        </inkml:channelProperties>
      </inkml:inkSource>
      <inkml:timestamp xml:id="ts0" timeString="2019-07-26T04:56:41.294"/>
    </inkml:context>
    <inkml:brush xml:id="br0">
      <inkml:brushProperty name="width" value="0.05" units="cm"/>
      <inkml:brushProperty name="height" value="0.05" units="cm"/>
      <inkml:brushProperty name="color" value="#ED1C24"/>
      <inkml:brushProperty name="fitToCurve" value="1"/>
    </inkml:brush>
  </inkml:definitions>
  <inkml:trace contextRef="#ctx0" brushRef="#br0">228 418 192 0,'-7'0'0'15,"-6"-2"76"-15,-10 14 0 16,-10 13-36-16,1 15 0 16,-8 17-28-16,11 2 1 15,6 8 34-15,10 0 1 16,9 3-49-16,8-6 1 15,6-4 25-15,3-13 1 16,6-8-26-16,1-9 0 16,0-10 0-16,6-10 1 0,0-13-1 15,-3-10 0-15,0-14 0 16,-13-3 0 0,-10-11 0-16,-4 1 0 0,-9 1 0 15,0-1 0-15,-3 10-1 16,3 5 1-16,3 6 0 15,3 3 0-15,1 9 35 16,6 7 0-16,6 13-35 16,14 6 1-16,13 9-10 15,9-8 1-15,14-3-7 0,13-10 0 16,9-9 11-16,11-20 1 16,6-16 1-16,-7-11 1 15,1-18 0-15,-11 0 0 16,-2-5-2-16,-8-10 1 15,-5-10 2-15,-31 28 0 16,-19 17 17-16,-13 0 0 16,-13 9-15-16,4 9 0 15,-8 9 6-15,1 8 1 16,-1 9 1-16,-6 20 0 16,-3 14-11-16,3 28 0 15,0 18 1-15,0 25 1 16,-3 21-3-16,7 33 1 15,-1 33 1-15,4-9 1 16,3 14-1-16,6-26 0 16,7-4 0-16,-13-8 0 15,-7-10 1-15,1-32 0 16,-8-25-1-16,4-27 0 0,4-20 10 16,-7-12 1-16,-1-20-19 15,-2-5 0-15,-7-17 8 16,3-15 0-16,-3-13-1 15,10-25 0-15,3-17 0 16,20-4 1-16,9-9-11 16,30-16 1-16,27-13-34 15,12-2 0-15,20-5-62 16,16 21 0-16,1 1-120 0</inkml:trace>
  <inkml:trace contextRef="#ctx0" brushRef="#br0" timeOffset="541">2127 0 272 0,'-10'12'0'0,"-3"8"90"0,10 2 0 16,6 5-78-16,4 11 1 15,-1 6 4-15,1 6 0 16,3 7-12-16,-7 8 0 16,0 8 28-16,1 4 1 15,-1 5-34-15,0-10 1 16,0-5-1-16,1-13 0 16,-1-9-29-16,0-11 0 15,-3-9-133-15,-6-7 1 16,-1-1 60-16</inkml:trace>
  <inkml:trace contextRef="#ctx0" brushRef="#br0" timeOffset="781">1921 756 376 0,'29'4'0'0,"20"12"80"15,10-7 0-15,10 1-108 16,3-10 0-16,7 0-30 16,3-15 0-16,0-5-186 15</inkml:trace>
  <inkml:trace contextRef="#ctx0" brushRef="#br0" timeOffset="1449">2592 103 452 0,'7'0'0'16,"6"0"40"-16,-13 18 0 15,-3 9-12-15,3 13 0 16,0 7-26-16,6 8 0 16,4 12-2-16,0 4 1 15,0 9 2-15,-4-6 0 16,-2-4 31-16,-4-16 1 16,0-7-35-16,0-15 0 15,3-10-18-15,0-9 0 0,4-10 5 16,6-31 1-16,6-17-8 15,1-14 0-15,0-13 10 16,-1 8 1-16,1-3-1 16,0 20 0-16,-4 4 10 15,0 14 1-15,-3 9-1 16,10 20 1-16,4 17-1 16,2 18 0-16,1 19 9 15,2 13 0-15,1 13 1 0,0-11 0 16,-4 1-6-16,4-16 1 15,-3-2 0-15,6-15 1 16,6-12-6-16,4-15 1 16,0-15 0-16,3-10 0 15,0-12-32-15,-3-10 0 16,-7-10 62-16,-6-3 0 16,-7-9-58-16,-9 4 0 15,-11-4 30-15,-6 4 0 16,-6 6 10-16,-4 6 0 15,-7 6-9-15,-6 13 0 16,-3 11 1-16,-10 18 1 16,-6 15-4-16,2 19 0 15,4 18 8-15,23 13 0 16,16 12 18-16,17-6 0 16,13 3-28-16,19-9 0 15,14-8 0-15,9-19 0 16,14-14-68-16,6-24 0 0,9-17-56 15,31-28 0-15,-1 1-43 16</inkml:trace>
  <inkml:trace contextRef="#ctx0" brushRef="#br0" timeOffset="3124">4780 240 220 0,'0'0'0'15,"10"5"64"-15,-4 22 0 16,1 18-8-16,3 12 0 16,3 12-20-16,-3 3 0 15,-4 10-8-15,4-10 0 16,0-8-28-16,0-9 0 16,0-16 2-16,-4-9 0 15,1-10-2-15,-7-20 0 16,6-7 0-16,-6-30 0 0,-3-24 0 15,0-5 0-15,-4-16-28 16,4 15 0-16,-4-2 28 16,7 19 0-16,0 8 0 15,4 10 0-15,2 7 0 16,4 15 0-16,3 10 10 16,10 20 0-16,10 15 2 15,0 14 1-15,6 16-13 16,-6 2 1-16,-1 4 4 15,-5-16 0-15,-8-8 31 0,1-13 0 16,-7-11-104-16,10-8 0 16,0-15 68-16,6-20 0 15,4-20 0-15,-3-7 1 16,-4-10-1-16,0 6 0 16,-3-4 0-16,3 10 0 15,-3 5 0-15,0 13 0 16,-3 7 31-16,-4 8 0 15,0 5-30-15,7 16 1 16,0 17-3-16,0 18 1 16,0 20 0-16,-3 1 0 15,-1 4 0-15,-2-14 0 16,-1-8 1-16,4-10 0 16,3-7-1-16,9-10 0 15,4-11 0-15,7-9 0 16,6-14 1-16,-3-9 1 15,-3-16-2-15,-7-16 0 16,-4-4 0-16,-9-11 0 0,-6-4-2 16,-11 2 1-16,-9 0 0 15,0 18 1-15,-4 12 0 16,-13 22 0-16,-12 12 0 16,-1 24 0-16,-3 13 0 15,6 15 0-15,7 19 0 16,7 8 0-16,6 13 1 15,7-9 0-15,6 0 27 0,17-11 0 16,9-8-49 0,14-13 0-16,9-13 30 0,14-15 0 15,9-13-19-15,7-12 0 16,3-10 9-16,0-15 0 16,-3-9 0-16,13-30 0 15,10-26 37-15,-23 9 0 16,-10-3-54-16,-29 37 0 15,-24 17 24-15,-2 8 0 16,-14 9-5-16,-16 14 0 16,-20 13-1-16,0 9 1 15,-9 19-1-15,-1 11 0 16,-6 13 8-16,6 8 1 16,4 13-9-16,10-14 0 15,2-2-2-15,11-14 0 16,6-12-30-16,4-3 0 0,6-12 53 15,13-10 0 1,13-10-47-16,3-15 0 0,7-14 26 16,4-14 0-16,-1-8-26 15,-3-4 0-15,-3-5 52 16,-7 13 0-16,-6 5-26 16,-7 15 0-16,-3 4-1 15,-4 9 1-15,1 4 1 16,-1 22 0-16,-2 16 12 15,2 13 0-15,-3 14-13 16,4-8 1-16,0 5-1 0,2-13 1 16,1-6-11-16,10-11 1 15,6-9 9-15,7-16 0 16,9-11 1-16,-6-19 0 16,0-14-34-16,-3-3 0 15,0-7 61-15,-7 3 0 16,-6 0-27-16,-4 9 0 15,-6 8-2-15,-3 7 1 16,-4 10 33-16,-3 8 1 16,-3 10-37-16,-7 16 0 15,-3 13 0-15,-1 15 1 16,1 18 2-16,0 2 0 16,3 5 17-16,4-8 0 15,-1-4-17-15,4-16 0 16,0-6-1-16,3-13 0 15,0-8-1-15,13-17 0 16,7-15-11-16,6-22 0 16,7-22 16-16,6-1 1 15,10-12-39-15,0 13 0 0,7-3 73 16,-7 17 0-16,0 11-44 16,-3 7 0-16,-7 16 6 15,7 22 0-15,3 21 6 16,-3 10 0-16,0 23 18 15,-7 7 1-15,-3 12-30 16,0-10 0-16,0-2-43 16,4-15 1-16,2-12-29 15,14-23 0-15,13-12-66 0,-7-45 0 16,0 6 60-16</inkml:trace>
</inkml:ink>
</file>

<file path=ppt/ink/ink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7-03T08:23:45.375"/>
    </inkml:context>
    <inkml:brush xml:id="br0">
      <inkml:brushProperty name="width" value="0.05" units="cm"/>
      <inkml:brushProperty name="height" value="0.05" units="cm"/>
      <inkml:brushProperty name="color" value="#5B2D90"/>
    </inkml:brush>
  </inkml:definitions>
  <inkml:trace contextRef="#ctx0" brushRef="#br0">0 1 13824 0 0,'0'0'1388'0'0,"0"1"-1276"0"0,2 81 6227 0 0,3-8-4209 0 0,-2 4-1166 0 0,-3-48-563 0 0,6 41 0 0 0,0 2-42 0 0,-5-47-259 0 0,8 41 1 0 0,-9-66-101 0 0,4 16 0 0 0,-1 1 0 0 0,1 25 0 0 0,-5-40-3 0 0,1-2 1 0 0,0 0 0 0 0,0 0-1 0 0,0-1 1 0 0,0 1 0 0 0,-1 0 0 0 0,1 0 0 0 0,1 0 0 0 0,-1-1 0 0 0,0 1 0 0 0,0 0 0 0 0,0 0 0 0 0,0 0 0 0 0,0-1 0 0 0,1 1 0 0 0,-1 0-1 0 0,0 0 1 0 0,1-1 0 0 0,-1 1 0 0 0,1 0 0 0 0,-1-1 0 0 0,1 1 0 0 0,-1 0 0 0 0,2 0 0 0 0,-1 0-270 0 0</inkml:trace>
</inkml:ink>
</file>

<file path=ppt/ink/ink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7-03T08:23:45.751"/>
    </inkml:context>
    <inkml:brush xml:id="br0">
      <inkml:brushProperty name="width" value="0.05" units="cm"/>
      <inkml:brushProperty name="height" value="0.05" units="cm"/>
      <inkml:brushProperty name="color" value="#5B2D90"/>
    </inkml:brush>
  </inkml:definitions>
  <inkml:trace contextRef="#ctx0" brushRef="#br0">20 104 16272 0 0,'0'0'4786'0'0,"9"1"-3127"0"0,10 1-1026 0 0,-16-2-618 0 0,0-1 93 0 0,18-11 136 0 0,-20 12-96 0 0,7-16 238 0 0,-4 9-275 0 0,-2 3-38 0 0,1-3 300 0 0,-5-12 392 0 0,2 17-766 0 0,-1 1 1 0 0,1 0-1 0 0,-1-1 1 0 0,1 1-1 0 0,-1-1 1 0 0,0 1-1 0 0,1 0 1 0 0,-1-1-1 0 0,0 1 1 0 0,0 0-1 0 0,0 0 1 0 0,0 0 0 0 0,0 0-1 0 0,0 0 1 0 0,0 0-1 0 0,0 0 1 0 0,-1 0-1 0 0,1 0 1 0 0,0 0-1 0 0,-1 1 1 0 0,1-1-1 0 0,-2 0 1 0 0,2 0-101 0 0,-2 1-81 0 0,0-2 171 0 0,-22-4-24 0 0,-1 1-320 0 0,24 5 148 0 0,-5 3-209 0 0</inkml:trace>
</inkml:ink>
</file>

<file path=ppt/ink/ink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7-03T08:23:46.210"/>
    </inkml:context>
    <inkml:brush xml:id="br0">
      <inkml:brushProperty name="width" value="0.05" units="cm"/>
      <inkml:brushProperty name="height" value="0.05" units="cm"/>
      <inkml:brushProperty name="color" value="#5B2D90"/>
    </inkml:brush>
  </inkml:definitions>
  <inkml:trace contextRef="#ctx0" brushRef="#br0">1 0 6912 0 0,'0'0'13766'0'0,"1"3"-12666"0"0,0 0-956 0 0,-1-1 1 0 0,1 1-1 0 0,-1-1 0 0 0,1 1 1 0 0,-1 0-1 0 0,0-1 0 0 0,0 1 1 0 0,-1-1-1 0 0,1 1 0 0 0,0 0 1 0 0,-2 3-1 0 0,1-2-19 0 0,1 1 0 0 0,0-1 0 0 0,-1 1-1 0 0,1 0 1 0 0,1-1 0 0 0,-1 1 0 0 0,1-1 0 0 0,1 5 0 0 0,1 17 186 0 0,-2-6-97 0 0,6 33 1 0 0,-4-34-146 0 0,1 32 1 0 0,-4-25-56 0 0,0 6 13 0 0,1-1 0 0 0,8 58-1 0 0,-4-62-26 0 0,-3-14 0 0 0,6 21 0 0 0,-4-19-171 0 0,4 23 0 0 0,-7-26-17 0 0,2-1 1 0 0,0 1 0 0 0,6 17-1 0 0,0 6-1705 0 0,-9-34 1740 0 0,1-1-1 0 0,-1 1 1 0 0,0-1-1 0 0,1 0 1 0 0,-1 1-1 0 0,0-1 1 0 0,1 1-1 0 0,-1-1 1 0 0,1 0-1 0 0,-1 1 1 0 0,1-1-1 0 0,-1 0 1 0 0,1 0 0 0 0,-1 1-1 0 0,1-1 1 0 0,-1 0-1 0 0,1 0 1 0 0,1 0-1 0 0,-2 0-265 0 0</inkml:trace>
  <inkml:trace contextRef="#ctx0" brushRef="#br0" timeOffset="1">232 425 12840 0 0,'0'0'3726'0'0,"1"2"-2435"0"0,24 54 3690 0 0,-25-56-4921 0 0,0 0 0 0 0,1 1 0 0 0,-1-1 0 0 0,0 0 0 0 0,0 1 0 0 0,0-1 0 0 0,0 0 0 0 0,0 1 0 0 0,1-1 0 0 0,-1 0 0 0 0,0 1 0 0 0,0-1 0 0 0,0 1 0 0 0,0-1 0 0 0,0 0 0 0 0,0 1 0 0 0,0-1 0 0 0,0 0 0 0 0,-1 1 0 0 0,1-1-1 0 0,0 0 1 0 0,0 1 0 0 0,0-1 0 0 0,0 0 0 0 0,0 1 0 0 0,-1 0 0 0 0,-9 2 1525 0 0,-2 1-1998 0 0,2 0 422 0 0,-2 1-876 0 0</inkml:trace>
</inkml:ink>
</file>

<file path=ppt/ink/ink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7-03T08:23:50.292"/>
    </inkml:context>
    <inkml:brush xml:id="br0">
      <inkml:brushProperty name="width" value="0.05" units="cm"/>
      <inkml:brushProperty name="height" value="0.05" units="cm"/>
      <inkml:brushProperty name="color" value="#5B2D90"/>
    </inkml:brush>
  </inkml:definitions>
  <inkml:trace contextRef="#ctx0" brushRef="#br0">44 321 7280 0 0,'0'0'6161'0'0,"0"2"-5630"0"0,-1-1-443 0 0,1 0 0 0 0,0 1 1 0 0,0-1-1 0 0,0 0 0 0 0,-1 0 1 0 0,1 0-1 0 0,-1 1 0 0 0,1-1 1 0 0,-1 0-1 0 0,0 1 1 0 0,0 0 363 0 0,-17-2 1647 0 0,18 0-2075 0 0,-1 0 0 0 0,1 0 0 0 0,-1 0 0 0 0,1 0 0 0 0,-1 0-1 0 0,1 0 1 0 0,-1-1 0 0 0,1 1 0 0 0,-1 0 0 0 0,1 0 0 0 0,-1 0-1 0 0,1-1 1 0 0,-1 1 0 0 0,1 0 0 0 0,-1 0 0 0 0,1-1 0 0 0,-1 1-1 0 0,1 0 1 0 0,0-1 0 0 0,-1 1 0 0 0,1-1 0 0 0,-1 1-1 0 0,1 0 1 0 0,-1-1 0 0 0,-2-14 247 0 0,0 3-54 0 0,2 10-197 0 0,1 0 0 0 0,0-1-1 0 0,-1 1 1 0 0,1 0 0 0 0,0 0-1 0 0,0-1 1 0 0,0 1 0 0 0,0 0 0 0 0,1-1-1 0 0,-1 1 1 0 0,1 0 0 0 0,-1 0-1 0 0,1-1 1 0 0,0 1 0 0 0,1-2-1 0 0,2-8 22 0 0,-4 11-29 0 0,1 0 0 0 0,-1-1 0 0 0,1 1 0 0 0,0 0 0 0 0,-1 0 0 0 0,1-1 0 0 0,0 1 0 0 0,0 0 0 0 0,-1 0-1 0 0,1 0 1 0 0,0 0 0 0 0,0 0 0 0 0,1-1 0 0 0,6-5-3 0 0,-1-1 25 0 0,0 0 0 0 0,1 1 0 0 0,16-13 0 0 0,-22 17-34 0 0,-1 2 0 0 0,0 1 0 0 0,-1-1 0 0 0,1 0 0 0 0,0 0 0 0 0,0 1 0 0 0,0-1 0 0 0,0 0 0 0 0,0 1 0 0 0,0-1 0 0 0,0 1 0 0 0,0-1 0 0 0,0 1 0 0 0,0 0 0 0 0,0-1 0 0 0,3 1 0 0 0,-3-1 0 0 0,7 0 0 0 0,9 2 0 0 0,-13-2 0 0 0,-1 1 2 0 0,12 6-20 0 0,0 1-108 0 0,-7-4 173 0 0,0 0 0 0 0,-1 1 0 0 0,0 0 0 0 0,0 0 0 0 0,0 1 0 0 0,7 6 0 0 0,2 3 6 0 0,23 26 0 0 0,5 5 54 0 0,-40-42-91 0 0,0 1 0 0 0,-1 0 0 0 0,0 0 0 0 0,6 8 0 0 0,1-3 60 0 0,16 7 58 0 0,-13-8 48 0 0,20 14 0 0 0,-32-21-164 0 0,0 0 1 0 0,0-1-1 0 0,0 1 0 0 0,1 0 1 0 0,-1-1-1 0 0,0 1 1 0 0,1-1-1 0 0,-1 1 0 0 0,1-1 1 0 0,-1 0-1 0 0,0 0 0 0 0,1 1 1 0 0,-1-1-1 0 0,1 0 1 0 0,-1 0-1 0 0,2-1 0 0 0,5 2 40 0 0,77 12 870 0 0,-76-13-875 0 0,0 0 0 0 0,0 0-1 0 0,0-1 1 0 0,0 0 0 0 0,16-5-1 0 0,2 1 3 0 0,32-1 68 0 0,-15 3-54 0 0,-35 3-51 0 0,1 0-1 0 0,14 2 1 0 0,10 0-7 0 0,-14-2-90 0 0,0 0-1 0 0,0-1 1 0 0,-1-1 0 0 0,1-1-1 0 0,34-10 1 0 0,-49 12 78 0 0,0 0 1 0 0,0 0-1 0 0,0 1 0 0 0,0 0 0 0 0,0-1 1 0 0,0 2-1 0 0,6 0 0 0 0,-7-1 48 0 0,0 1 0 0 0,1-1 0 0 0,-1 0 0 0 0,0 0 0 0 0,1-1 0 0 0,-1 1 0 0 0,0-1 0 0 0,1 0 0 0 0,3-1 0 0 0,67-40 61 0 0,-62 35-82 0 0,22-17 1 0 0,-33 22-27 0 0,13-10 0 0 0,-12 9 0 0 0,-1 0 0 0 0,2 1 0 0 0,-1-1 0 0 0,0 1 0 0 0,6-4 0 0 0,3 2 11 0 0,-1-2 0 0 0,-1 0-1 0 0,1 0 1 0 0,-1-1 0 0 0,18-15-1 0 0,5-11-10 0 0,-31 31 1 0 0,0 0 0 0 0,0 1 0 0 0,1-1 0 0 0,-1 0 0 0 0,0 1 0 0 0,0 0 0 0 0,1 0 0 0 0,-1 0 0 0 0,1 0 0 0 0,3-1 0 0 0,11-5 42 0 0,-5-1-39 0 0,0 0-1 0 0,19-16 1 0 0,-20 14-4 0 0,1 1 0 0 0,21-13-1 0 0,30-14 1 0 0,-37 18 0 0 0,-18 13 0 0 0,-6 4 0 0 0,0-1 0 0 0,0 1 0 0 0,0 0 0 0 0,1 0 0 0 0,-1 0 0 0 0,0 0 0 0 0,0 1 0 0 0,0-1 0 0 0,1 0 0 0 0,-1 1 0 0 0,3-1 0 0 0,-2 1 0 0 0,10-7 0 0 0,-3 2 0 0 0,-8 5 0 0 0,0-1 0 0 0,1 0 0 0 0,-1 1 0 0 0,0 0 0 0 0,0-1 0 0 0,0 1 0 0 0,1 0 0 0 0,2 0 0 0 0,2-1 11 0 0,-4 1 32 0 0,25 9-31 0 0,-22-8-14 0 0,2 4 13 0 0,-1 4 42 0 0,-2 1 14 0 0,-4-8-61 0 0,0 0 0 0 0,0 0 0 0 0,0 0 0 0 0,0-1 0 0 0,0 1 0 0 0,0-1 0 0 0,1 1 0 0 0,-1-1 0 0 0,0 1 0 0 0,1-1 0 0 0,2 2 0 0 0,19 29 111 0 0,-19-28-119 0 0,-2-1 9 0 0,1 1 1 0 0,0-1-1 0 0,-1 1 0 0 0,0 0 1 0 0,0-1-1 0 0,0 1 1 0 0,0 0-1 0 0,1 6 0 0 0,0 1-7 0 0,-3-7 0 0 0,1 1 0 0 0,0-1 0 0 0,0 0 0 0 0,0 1 0 0 0,3 4 0 0 0,-2-1 0 0 0,-2-5 0 0 0,0-1 0 0 0,1 0 0 0 0,0 0 0 0 0,-1 0 0 0 0,1 0 0 0 0,0-1 0 0 0,0 1 0 0 0,0 0 0 0 0,0 0 0 0 0,0 0 0 0 0,0-1 0 0 0,1 1 0 0 0,1 2 0 0 0,4 6 0 0 0,8 8 0 0 0,-13-16 0 0 0,0 0 0 0 0,0 0 0 0 0,0 0 0 0 0,0-1 0 0 0,0 1 0 0 0,0 0 0 0 0,6 1 0 0 0,7 5 0 0 0,4 10 13 0 0,-8-6 28 0 0,-1-6-20 0 0,27-3 67 0 0,-16-2-51 0 0,-14 0-28 0 0,-4 0 0 0 0,1 0 0 0 0,0-1 0 0 0,0 0 0 0 0,0 1 0 0 0,0-1-1 0 0,0-1 1 0 0,0 1 0 0 0,0-1 0 0 0,0 1 0 0 0,0-1 0 0 0,0 0-1 0 0,6-3 1 0 0,-3 1 43 0 0,1 1 0 0 0,-1 0 0 0 0,1 0 0 0 0,-1 1 0 0 0,14-1 0 0 0,-9 0 154 0 0,22-4-1 0 0,-10-1-236 0 0,44-7-1 0 0,-58 14 42 0 0,-1-1-1 0 0,14 3 1 0 0,-18-1 4 0 0,1-1-1 0 0,-1 0 1 0 0,1 1 0 0 0,-1-2-1 0 0,1 1 1 0 0,-1-1 0 0 0,1 0-1 0 0,-1 0 1 0 0,7-2 0 0 0,-6 1 1 0 0,1 0-1 0 0,0 1 1 0 0,0 0 0 0 0,-1 0 0 0 0,1 0 0 0 0,0 1 0 0 0,0 0 0 0 0,7 1 0 0 0,10 0 35 0 0,82-10 51 0 0,-90 7-68 0 0,5-1-23 0 0,-14 2 2 0 0,0 0 0 0 0,0 0 1 0 0,0 0-1 0 0,-1 1 1 0 0,8 1-1 0 0,-8-1 0 0 0,0 0-1 0 0,1 0 1 0 0,-1-1-1 0 0,7-1 1 0 0,23-2 64 0 0,85-5 6 0 0,-87 6-90 0 0,44-1 72 0 0,-28 1-65 0 0,-35 3 7 0 0,22-3 0 0 0,-26 2 5 0 0,-1 1 0 0 0,1 0 0 0 0,-1 0 0 0 0,16 4 0 0 0,-18-3-5 0 0,-1 0-1 0 0,1 0 0 0 0,0-1 0 0 0,-1 1 0 0 0,1-2 0 0 0,0 1 0 0 0,-1-1 0 0 0,1 0 0 0 0,10-3 1 0 0,-11 1-5 0 0,0 1 0 0 0,0 0 0 0 0,1 0 0 0 0,-1 1 0 0 0,0 0 0 0 0,1 1 0 0 0,-1-1 0 0 0,13 2 0 0 0,8 0 0 0 0,3-9 53 0 0,-16 10-43 0 0,-14-2-11 0 0,0 1 1 0 0,0-1-1 0 0,0 0 1 0 0,0 0-1 0 0,0 1 1 0 0,0-1-1 0 0,0 0 1 0 0,0 0-1 0 0,0 0 1 0 0,0 0-1 0 0,0 0 1 0 0,0-1-1 0 0,0 1 1 0 0,0 0-1 0 0,0 0 0 0 0,0 0 1 0 0,0-1-1 0 0,-1 1 1 0 0,1-1-1 0 0,1 0 1 0 0,1 1 42 0 0,6 0-33 0 0,-1 0 1 0 0,-5 1 42 0 0,2 6 1 0 0,0 1-33 0 0,1 0 34 0 0,-5-6-55 0 0,1-1-1 0 0,-1 1 1 0 0,0 0 0 0 0,0-1 0 0 0,0 1 0 0 0,-1 0 0 0 0,1 0 0 0 0,0 0 0 0 0,-1 0 0 0 0,1-1-1 0 0,-1 1 1 0 0,1 3 0 0 0,3 5 0 0 0,2-3-3 0 0,-4-5 1 0 0,1 1 0 0 0,-1-1 0 0 0,0 1-1 0 0,-1 0 1 0 0,1 0 0 0 0,0 0-1 0 0,-1 0 1 0 0,0 0 0 0 0,0 0 0 0 0,0 0-1 0 0,0 0 1 0 0,0 1 0 0 0,0 3 0 0 0,3 7-169 0 0,-3-10-22 0 0</inkml:trace>
</inkml:ink>
</file>

<file path=ppt/ink/ink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7-03T08:23:51.547"/>
    </inkml:context>
    <inkml:brush xml:id="br0">
      <inkml:brushProperty name="width" value="0.05" units="cm"/>
      <inkml:brushProperty name="height" value="0.05" units="cm"/>
      <inkml:brushProperty name="color" value="#5B2D90"/>
    </inkml:brush>
  </inkml:definitions>
  <inkml:trace contextRef="#ctx0" brushRef="#br0">0 99 6448 0 0,'6'-20'17846'0'0,"-3"21"-17838"0"0,1-1 1 0 0,-1 1-1 0 0,0-1 1 0 0,0 0-1 0 0,0 1 1 0 0,0-2-1 0 0,5 1 1 0 0,5 0-12 0 0,-10 0 3 0 0,0 1 0 0 0,-1 0 0 0 0,0-1 0 0 0,0 0 0 0 0,1 0 0 0 0,-1 1 0 0 0,0-1 0 0 0,1-1 0 0 0,-1 1 0 0 0,0 0 0 0 0,0 0 0 0 0,1-1 0 0 0,3-1 0 0 0,-2 1 2 0 0,0 0 1 0 0,0 0-1 0 0,1 1 0 0 0,6-1 0 0 0,-10 1 2 0 0,1 0 0 0 0,-1-1-1 0 0,0 1 1 0 0,1 0 0 0 0,-1-1 0 0 0,0 1 0 0 0,0-1-1 0 0,1 1 1 0 0,-1-1 0 0 0,2-1 0 0 0,5-2 7 0 0,-6 4-11 0 0,0-1 0 0 0,-1 1 0 0 0,1 0 0 0 0,-1-1-1 0 0,1 0 1 0 0,-1 1 0 0 0,1-1 0 0 0,-1 0 0 0 0,0 0 0 0 0,1 0-1 0 0,-1 0 1 0 0,0 0 0 0 0,2-2 0 0 0,26-22 13 0 0,-20 17 22 0 0,-7 6-32 0 0,0 0 0 0 0,0 0 0 0 0,1 0 0 0 0,-1 0 0 0 0,6-3 0 0 0,0 0-19 0 0,-6 4-64 0 0,-7 3-3540 0 0,4-1 3517 0 0,0-1 0 0 0,1 1 0 0 0,-1-1 0 0 0,0 1-1 0 0,0 0 1 0 0,0 0 0 0 0,1-1 69 0 0,-5 6-374 0 0,0-1 0 0 0,0 0 0 0 0,-5 9 0 0 0,9-12-81 0 0,-1-1 380 0 0,-1 1 0 0 0,1 0 0 0 0,0-1 0 0 0,-1 1-1 0 0,1 0 1 0 0,0 0 0 0 0,0 0 0 0 0,1 1 0 0 0,-4 4 0 0 0,-1 0 65 0 0,2-5 109 0 0,1 1 0 0 0,-1 0 0 0 0,1 1 0 0 0,0-1-1 0 0,0 0 1 0 0,0 1 0 0 0,0 0 0 0 0,0-1-1 0 0,1 1 1 0 0,0 0 0 0 0,-2 5 0 0 0,-4 8 984 0 0,8-16-1004 0 0,-1 0-1 0 0,1 0 0 0 0,-1 0 1 0 0,1 0-1 0 0,-1 0 0 0 0,1 0 1 0 0,0 0-1 0 0,-1 0 0 0 0,1 0 0 0 0,0 0 1 0 0,0 2-1 0 0,-1 0 88 0 0,1 0 1 0 0,0 0-1 0 0,-1 0 1 0 0,0 0-1 0 0,0 0 0 0 0,0 0 1 0 0,0 0-1 0 0,0 0 1 0 0,-4 5-1 0 0,4-6-52 0 0,0 1 1 0 0,-1-1 0 0 0,1 1-1 0 0,0-1 1 0 0,0 1-1 0 0,1-1 1 0 0,-1 1-1 0 0,0 0 1 0 0,0 4-1 0 0,0 7 70 0 0,1-10-33 0 0,0-1 0 0 0,0 1 0 0 0,0-1 0 0 0,0 1-1 0 0,0-1 1 0 0,2 8 0 0 0,2 0-34 0 0,1 1 0 0 0,10 15 0 0 0,-2-3-12 0 0,-11-20-61 0 0,1 0-1 0 0,0 0 1 0 0,0 0-1 0 0,0 0 1 0 0,0 0-1 0 0,1-1 1 0 0,6 6-1 0 0,-9-9-4 0 0,-1 1 0 0 0,1-1 0 0 0,-1 1 0 0 0,0-1 0 0 0,1 1 0 0 0,-1-1 0 0 0,1 1 0 0 0,-1-1 0 0 0,0 1 0 0 0,1 0 0 0 0,-1-1-1 0 0,0 1 1 0 0,0-1 0 0 0,0 1 0 0 0,1 0 0 0 0,-1-1 0 0 0,0 1 0 0 0,0 0 0 0 0,0-1 0 0 0,0 2 0 0 0,0-2 0 0 0,0 1 1 0 0,0-1-1 0 0,0 1 0 0 0,0-1 1 0 0,0 1-1 0 0,0 0 1 0 0,0-1-1 0 0,0 1 1 0 0,0-1-1 0 0,1 1 0 0 0,-1-1 1 0 0,0 1-1 0 0,0-1 1 0 0,1 1-1 0 0,-1-1 1 0 0,0 0-1 0 0,1 1 0 0 0,-1-1 1 0 0,1 1-1 0 0,1 9 125 0 0,-2-9-118 0 0,1 0 1 0 0,-1 0-1 0 0,0 0 0 0 0,1 0 1 0 0,-1 0-1 0 0,0 0 1 0 0,1 0-1 0 0,-1 0 1 0 0,0-1-1 0 0,0 1 1 0 0,0 0-1 0 0,0 0 1 0 0,0 0-1 0 0,0 0 1 0 0,0 0-1 0 0,0 0 0 0 0,-1 0 1 0 0,1 0-1 0 0,0 0 1 0 0,-1 0-1 0 0,1 0 1 0 0,0 0-1 0 0,-1-1 1 0 0,1 1-1 0 0,-1 0 1 0 0,1 0-1 0 0,-1 0 0 0 0,0-1 1 0 0,1 1-1 0 0,-1 0 1 0 0,-1 0-1 0 0,-29 39 151 0 0,28-38-144 0 0,-1-1 0 0 0,1 1 0 0 0,-1-1 0 0 0,1 0 0 0 0,-8 2 0 0 0,8-2-26 0 0,2-1-69 0 0,0-2-693 0 0,0 0 651 0 0,1 0 0 0 0,-1 0 1 0 0,1 0-1 0 0,0 0 1 0 0,-1 1-1 0 0,1-1 1 0 0,0 0-1 0 0,0 0 0 0 0,0 0 1 0 0,0 0-1 0 0,0 0 1 0 0,1 0-1 0 0,-1 0 1 0 0,1 0-1 0 0,-1 0 0 0 0,1 1 1 0 0,0-1-1 0 0,-1 0 1 0 0,1 0-1 0 0,0 1 1 0 0,0-1-1 0 0,2-2 0 0 0,2-1-597 0 0,-1-1 0 0 0,1 2 0 0 0,-1-1 0 0 0,9-6 0 0 0,1-1-3604 0 0,-3-1-946 0 0</inkml:trace>
</inkml:ink>
</file>

<file path=ppt/ink/ink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7-03T08:23:51.965"/>
    </inkml:context>
    <inkml:brush xml:id="br0">
      <inkml:brushProperty name="width" value="0.05" units="cm"/>
      <inkml:brushProperty name="height" value="0.05" units="cm"/>
      <inkml:brushProperty name="color" value="#5B2D90"/>
    </inkml:brush>
  </inkml:definitions>
  <inkml:trace contextRef="#ctx0" brushRef="#br0">22 51 7368 0 0,'4'-7'8594'0'0,"-4"20"-6493"0"0,-16 53 858 0 0,13-52-2632 0 0,1-3-76 0 0,0 0 1 0 0,0 17-1 0 0,2-19-144 0 0,0-4-65 0 0,-1-1 0 0 0,2 1 0 0 0,-1 0 0 0 0,0 0 1 0 0,1 0-1 0 0,0 0 0 0 0,0 0 0 0 0,1-1 0 0 0,-1 1 0 0 0,1-1 0 0 0,0 1 0 0 0,0-1 0 0 0,1 1 0 0 0,-1-1 0 0 0,1 0 0 0 0,0 0 0 0 0,6 6 0 0 0,-8-9-30 0 0,1 1 0 0 0,0-1 0 0 0,0 0-1 0 0,0 1 1 0 0,0-1 0 0 0,0 0 0 0 0,0-1-1 0 0,0 1 1 0 0,0 0 0 0 0,0 0 0 0 0,0-1 0 0 0,0 1-1 0 0,4-1 1 0 0,28 2 158 0 0,-31-2-142 0 0,1-1 0 0 0,-1 0 0 0 0,0 0-1 0 0,0 0 1 0 0,0 0 0 0 0,0 0 0 0 0,0-1 0 0 0,-1 1 0 0 0,1-1 0 0 0,0 0 0 0 0,-1 0 0 0 0,1 0-1 0 0,-1 0 1 0 0,1 0 0 0 0,-1 0 0 0 0,0-1 0 0 0,2-2 0 0 0,11-11 177 0 0,-12 14-178 0 0,0-1 0 0 0,0 1 1 0 0,0-1-1 0 0,0 0 1 0 0,-1 0-1 0 0,0 0 1 0 0,1 0-1 0 0,-1 0 0 0 0,0 0 1 0 0,-1-1-1 0 0,1 1 1 0 0,-1-1-1 0 0,1 1 0 0 0,-1-1 1 0 0,0 1-1 0 0,0-1 1 0 0,-1 0-1 0 0,1 0 1 0 0,-1 0-1 0 0,0 1 0 0 0,0-1 1 0 0,0-6-1 0 0,-5-17 86 0 0,3 18-62 0 0,0-1 0 0 0,0-17 0 0 0,2 20-27 0 0,0 0-2 0 0,0-1 1 0 0,-2-15-1 0 0,1 21-21 0 0,0 0 0 0 0,1-1 0 0 0,-1 1 0 0 0,0-1 0 0 0,0 1 1 0 0,0 0-1 0 0,-1 0 0 0 0,1 0 0 0 0,-1 0 0 0 0,1 0 0 0 0,-1 0 0 0 0,-2-3 0 0 0,-10-6 13 0 0,10 10-43 0 0,1 2 4 0 0,-3-3-34 0 0,0 0-149 0 0,0 0-1 0 0,0 1 0 0 0,-11-1 1 0 0,15 3-108 0 0,0 0 0 0 0,1 0 1 0 0,-1 0-1 0 0,1 0 0 0 0,0 0 1 0 0,-1 1-1 0 0,1-1 0 0 0,0 0 1 0 0,0 1-1 0 0,0-1 0 0 0,0 1 0 0 0,0-1 1 0 0,0 1-1 0 0,-1 3 0 0 0,0-2-1311 0 0</inkml:trace>
</inkml:ink>
</file>

<file path=ppt/ink/ink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7-03T08:23:52.356"/>
    </inkml:context>
    <inkml:brush xml:id="br0">
      <inkml:brushProperty name="width" value="0.05" units="cm"/>
      <inkml:brushProperty name="height" value="0.05" units="cm"/>
      <inkml:brushProperty name="color" value="#5B2D90"/>
    </inkml:brush>
  </inkml:definitions>
  <inkml:trace contextRef="#ctx0" brushRef="#br0">0 1 2760 0 0,'0'0'7354'0'0,"5"12"181"0"0,0-1-5370 0 0,-4-9-1561 0 0,0 0-512 0 0,0 1 0 0 0,0-1-1 0 0,-1 1 1 0 0,1 0 0 0 0,-1-1-1 0 0,1 1 1 0 0,-1 0 0 0 0,0-1 0 0 0,0 5-1 0 0,0-6 243 0 0,1 1-278 0 0,8 4-46 0 0,3-5-10 0 0,28-7 0 0 0,-39 6-1 0 0,1 0-1 0 0,-1 0 1 0 0,0-1-1 0 0,0 1 1 0 0,1 0-1 0 0,-1-1 1 0 0,0 1-1 0 0,0-1 1 0 0,0 0-1 0 0,0 1 0 0 0,0-1 1 0 0,1 0-1 0 0,-1 0 1 0 0,-1 1-1 0 0,1-1 1 0 0,0 0-1 0 0,0 0 1 0 0,0 0-1 0 0,0 0 1 0 0,-1 0-1 0 0,1 0 1 0 0,0-1-1 0 0,-1 1 0 0 0,1 0 1 0 0,-1 0-1 0 0,1 0 1 0 0,-1-1-1 0 0,0 1 1 0 0,1 0-1 0 0,-1 0 1 0 0,0-1-1 0 0,0-1 1 0 0,0 1-261 0 0</inkml:trace>
</inkml:ink>
</file>

<file path=ppt/ink/ink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7-03T08:23:52.790"/>
    </inkml:context>
    <inkml:brush xml:id="br0">
      <inkml:brushProperty name="width" value="0.05" units="cm"/>
      <inkml:brushProperty name="height" value="0.05" units="cm"/>
      <inkml:brushProperty name="color" value="#5B2D90"/>
    </inkml:brush>
  </inkml:definitions>
  <inkml:trace contextRef="#ctx0" brushRef="#br0">42 1 8288 0 0,'0'0'9586'0'0,"0"3"-8838"0"0,2 15 7 0 0,-1-13-605 0 0,0 0-1 0 0,-1 0 1 0 0,1 0 0 0 0,-2 10 0 0 0,-5 24 474 0 0,-2 61 0 0 0,7-81-385 0 0,-5 28-1 0 0,2-20-55 0 0,-1-1-167 0 0,4-19-44 0 0,-1 1-1 0 0,1 0 0 0 0,0 10 0 0 0,-9 73 171 0 0,10-85-237 0 0,0 1 0 0 0,0-1 0 0 0,0 0 0 0 0,1 0 0 0 0,0 0 0 0 0,0-1 0 0 0,1 1 0 0 0,2 6 0 0 0,-3-11-224 0 0,11-1-2410 0 0,16-3-971 0 0,-26 3 2202 0 0</inkml:trace>
  <inkml:trace contextRef="#ctx0" brushRef="#br0" timeOffset="1">179 392 4608 0 0,'0'0'11618'0'0,"1"2"-11002"0"0,19 36 1420 0 0,-19-35-535 0 0,7 1 726 0 0,-11-4-2325 0 0,0 1 1 0 0,0 0 0 0 0,1 0-1 0 0,-1 0 1 0 0,1 0-1 0 0,-1 1 1 0 0,1-1-1 0 0,-4 3 1 0 0,4-2-574 0 0,-10 7-6867 0 0</inkml:trace>
</inkml:ink>
</file>

<file path=ppt/ink/ink17.xml><?xml version="1.0" encoding="utf-8"?>
<inkml:ink xmlns:inkml="http://www.w3.org/2003/InkML">
  <inkml:definitions>
    <inkml:context xml:id="ctx0">
      <inkml:inkSource xml:id="inkSrc0">
        <inkml:traceFormat>
          <inkml:channel name="X" type="integer" max="17940" units="cm"/>
          <inkml:channel name="Y" type="integer" max="10140" units="cm"/>
          <inkml:channel name="F" type="integer" max="1024" units="dev"/>
          <inkml:channel name="T" type="integer" max="2.14748E9" units="dev"/>
        </inkml:traceFormat>
        <inkml:channelProperties>
          <inkml:channelProperty channel="X" name="resolution" value="608.13562" units="1/cm"/>
          <inkml:channelProperty channel="Y" name="resolution" value="610.84338" units="1/cm"/>
          <inkml:channelProperty channel="F" name="resolution" value="0" units="1/dev"/>
          <inkml:channelProperty channel="T" name="resolution" value="1" units="1/dev"/>
        </inkml:channelProperties>
      </inkml:inkSource>
      <inkml:timestamp xml:id="ts0" timeString="2019-07-26T06:40:02.714"/>
    </inkml:context>
    <inkml:brush xml:id="br0">
      <inkml:brushProperty name="width" value="0.05" units="cm"/>
      <inkml:brushProperty name="height" value="0.05" units="cm"/>
      <inkml:brushProperty name="fitToCurve" value="1"/>
    </inkml:brush>
  </inkml:definitions>
  <inkml:trace contextRef="#ctx0" brushRef="#br0">17 8318 44 0,'0'0'0'15,"-11"3"32"-15,11-3 0 16,-6 4 2-16,6-4 0 16,0 0-24-16,0 0 0 15,0 0 14-15,0 0 1 16,9 0 10-16,-1 0 1 15,2 0-24-15,4 0 1 16,-1 0-9-16,3 0 0 16,3 0 3-16,-1-2 1 0,3 0-7 15,1 2 0 1,-1 0 4-16,0 0 0 16,1 2 5-16,9 0 0 0,6 1 22 15,-5-1 0-15,-5 0-32 16,4-2 0-16,2-2-3 15,-4 0 0-15,-3-3 0 16,3 0 1-16,1 0-11 0,-1 1 0 16,0 2 23-16,1 0 1 15,-3 0-11-15,-4-1 0 16,2 1 2-16,-1 0 0 16,-3-1-2-16,5 1 0 15,3-3 0-15,-2 3 1 16,0 0-1-16,-6-1 0 15,-3 3 3-15,6 0 0 16,3 3-3-16,-6-1 1 16,1 3-14-16,5-3 1 15,-1 3 12-15,-3-3 0 16,2-2 0-16,-1 0 1 16,3 0 2-16,-6 0 0 15,-1 0-2-15,5-2 1 16,-1-1-1-16,3-1 1 15,2-1 2-15,-5 0 1 16,-1-2-4-16,-1 0 1 16,-1 0 10-16,6 0 1 15,-1-2-15-15,1 1 0 0,0 1 0 16,-1 0 1 0,3 0 0-16,0 0 0 0,-2 0 1 15,5-2 0-15,3-1-2 16,0 1 0-16,-2-2 5 15,0-1 0-15,-7 3-7 16,3-3 1-16,-2 0 2 16,5 1 1-16,6-3-1 15,-4 2 1-15,1 0-2 16,-1 0 1-16,-2 1 0 0,3-4 1 16,-4 0 0-16,6-4 0 15,6 0-2-15,0 3 1 16,0 2 1-16,-4 2 0 15,2 0 0-15,-4 0 1 16,-6 3-1-16,4 0 1 16,2 2-3-16,-5 0 0 15,-3-1 2-15,-2 5 0 16,-6 0 0-16,5 1 0 16,5 0 24-16,-2-1 1 15,-3 1-62-15,3 0 1 16,-2-3 42-16,-1-2 0 15,1-3-7-15,2 1 0 16,3 0 3-16,0-1 1 16,0 1 0-16,1-1 1 15,-2 1-3-15,1 0 0 16,2-1-1-16,1 1 1 16,-3-3-1-16,3 0 1 0,-4 2-1 15,2-2 0-15,-2-2 19 16,1-3 1-16,3-4-16 15,-6 2 0-15,-5 0-8 16,0-4 1-16,0 0-6 16,-3 0 0-16,-3-1 7 15,2 1 0-15,-2 2 1 16,6-3 0-16,6 1 0 0,-1 0 0 16,0 2 1-16,0 2 0 15,1 0-1-15,-1 0 0 16,2 3-1-16,-4 2 1 15,-3 0 0-15,5-4 0 16,3-1 1-16,-5 3 0 16,0-1 0-16,-1 1 0 15,1-1 0-15,0 1 0 16,-1 2 9-16,1-2 1 16,2 2-15-16,-6 0 1 15,1 2 2-15,-3-2 1 16,1 2 0-16,5-2 1 15,-1 2-1-15,1 1 0 16,2-1-1-16,0 0 1 16,3-2 10-16,0 1 0 15,-2 1-11-15,-5 0 0 16,3 1-1-16,-1-1 0 16,2-2 1-16,-3 0 1 0,1-1 0 15,0-1 0-15,-4 0 0 16,4-1 1-16,-1 2 0 15,3-4 0-15,4-2 4 16,-1-1 1-16,-3 4-7 16,2-4 0-16,2-1 6 15,-2-2 0-15,1-1-5 16,1 0 1-16,0 0-2 16,6 1 0-16,-2-3 1 15,-3 2 1-15,0 1-2 0,1-1 1 16,0 2 5-16,-1-4 1 15,1-2-10-15,0 0 0 16,-4-1 18-16,4 1 0 16,0-3-24-16,-1 3 1 15,-2 2 16-15,0 0 0 16,-1-1-14-16,2 1 0 16,-1 1 16-16,2-4 0 15,4 1-13-15,-4 2 1 16,0 4 3-16,1 1 0 15,0 0 1-15,2-1 0 16,2 3 20-16,-4-2 0 16,0 2-42-16,0-8 0 15,-3-3 20-15,-1-3 0 16,2-5 2-16,-2 2 0 16,1 2 0-16,-3 1 0 15,0 2 23-15,1 2 1 0,-1 1-39 16,3-2 0-16,0-1 31 15,3 2 1-15,2 0-34 16,0 2 0-16,4-4 34 16,-8 2 0-16,0 3-16 15,1-11 1-15,-2-8-1 16,0 5 0-16,-3-1-19 16,4 4 0-16,1-1 33 15,-5 3 0-15,0 4-14 0,-2 1 1 16,0 4-2-16,-1-5 0 15,-2-3 1-15,-3 7 0 16,-2 3-1-16,-1-2 1 16,-1 2-1-16,-1-2 1 15,-1 2-1-15,5-4 1 16,-2-5-1-16,3 0 1 16,3-3-1-16,-3 6 0 15,-2-1 0-15,2 2 0 16,-3 1 1-16,2 4 1 15,-5 4-2-15,3-2 0 16,-1 3 0-16,1 0 0 16,4-1 26-16,-1 1 0 15,3-2-49-15,-5 3 1 16,-1 1 45-16,-1 0 1 16,-2 0-45-16,1 0 0 15,0 3 43-15,0-3 1 16,-3 0-35-16,3-3 0 0,-3-7 20 15,7-1 1-15,-2-5-9 16,1 2 0-16,2 1-21 16,0-4 0-16,-3 1 22 15,2 2 1-15,-5 4 12 16,3 0 1-16,1 4-24 16,3-4 0-16,1-1 24 15,-1 2 0-15,-1 3-38 16,1-4 1-16,1 4 42 0,4-4 0 15,3-1-39-15,-7 0 1 16,-1 0 17-16,1-13 1 16,2-3-1-16,1 1 1 15,3 1 0-15,-2-1 0 16,-3 4 0-16,-1-4 0 16,2 3-1-16,-4 5 1 15,-5 2 0-15,2-3 0 16,1 0 0-16,-1 4 0 15,1 4 0-15,-1-8 0 16,-1 0 0-16,-1 3 0 16,-2 3 23-16,-4 2 1 15,1 4-24-15,-1-3 0 16,0 4-21-16,1 2 0 16,0 4 20-16,0 0 1 15,2 1 0-15,0 1 0 16,-2 1 23-16,-1-1 1 15,-2 3-24-15,6-4 0 0,1-3 0 16,-1 2 0-16,-1 0-6 16,6-4 0-16,3-1-7 15,1-2 1-15,3 2 9 16,1-5 0-16,-3-1 1 16,5-6 1-16,4-3 0 15,-7 4 0-15,-5 0 0 16,0 0 1-16,1-1 22 0,-3 7 0 15,-3 1-42-15,-1 2 0 16,-1 4 38-16,2 1 1 16,3 0-18-16,-1 1 0 15,1 1-24-15,2-2 1 16,0 2 23-16,-2 0 1 16,-3 3-3-16,3-1 1 15,-4 1 22-15,1 3 0 16,0-1-22-16,5 0 0 15,3-1 0-15,-3-1 1 16,1 0-22-16,-1-3 0 16,3 0 37-16,3-5 1 15,0-3-15-15,2 1 0 16,0 0-2-16,-3 3 0 16,-5 4-8-16,4-2 1 15,-1 1 1-15,-1 1 0 16,4 0 3-16,-5 3 0 15,-1 1 0-15,1-1 1 16,-4 2 2-16,1-3 0 0,-3 3 20 16,5-1 0-16,0 1-36 15,-3 0 1-15,1 2 12 16,3-2 1-16,1 0 16 16,1 0 1-16,-3-1-19 15,3 1 1-15,-3 3 11 16,4-3 1-16,-5 3-30 15,5-3 0-15,-3-1 20 0,1 1 0 16,1 0 29-16,-1 0 0 16,-1 2-46-16,5-7 0 15,2-4 26-15,-2-2 0 16,-1-3-5-16,-1 4 0 16,-5 1-1-16,1-1 1 15,-1 1-2-15,-2 3 1 16,1-2-22-16,2 4 1 15,3-4 32-15,-5 6 0 16,-1 2-14-16,7 0 1 16,-2 2 0-16,1-2 1 15,-3 3 0-15,1-1 1 16,-4 1-15-16,3-4 1 16,0 1 20-16,1 0 1 15,-1 2-22-15,0 1 1 16,3-1 25-16,-3 3 0 15,1-8-10-15,-1 8 0 0,-2-4-20 16,3 1 0-16,1 2 34 16,-1 3 0-16,-4 0-15 15,3 0 0-15,-2 0-12 16,3-2 1-16,-4-3 15 16,1 3 0-16,-1-1-2 15,1 1 1-15,2-3-2 16,-3 3 0-16,-2-1-3 15,1 2 1-15,-5 1-1 16,5 0 0-16,-4 0 0 0,3 0 0 16,2 2 0-16,-2-2 1 15,-2 0-1-15,-1 0 0 16,-3 0-5-16,7-8 0 16,-1 4 5-16,0 1 0 15,-3 1 0-15,1 2 1 16,-4 0-3-16,3-3 0 15,1 1 10-15,2 1 0 16,-1-2-6-16,-1 3 0 16,-1-2-4-16,1 2 0 15,-4 0 2-15,6-1 0 16,0 1 0-16,0 0 0 16,0 0 1-16,-2 3 0 15,-2-1-1-15,-1 0 0 16,-1 3 0-16,2-3 0 15,1 3-1-15,3-1 1 16,0 3 0-16,-3-4 0 16,1 4-1-16,-4-3 1 0,0 3 8 15,1-2 0-15,-3-3-9 16,0 1 0-16,0 1 0 16,0 1 1-16,0 0-2 15,-1 2 0-15,2 0 2 16,-1-5 0-16,2 5 0 15,2-2 0-15,-4-1-2 16,2 1 1-16,1-1 17 16,-1 1 1-16,0 0-25 0,-1-1 1 15,-1 3 31-15,0-2 1 16,-4 2-47-16,2-2 0 16,0 2 22-16,-1 0 0 15,0 0-9-15,0 0 1 16,3 0 7-16,4 0 1 15,-2 0 0-15,1 2 0 16,-1 0 32-16,-2-2 1 16,-2 0-39-16,-1 0 0 15,-2 0-28-15,-3 0 0 16,5 0 36-16,-5 0 0 16,0 0 38-16,0 0 0 15,5 0-46-15,0 0 0 16,1 0-4-16,2 0 0 15,0 0-3-15,0 0 1 16,-1 0 17-16,1 0 0 0,-2 0 4 16,0 0 1-16,-4 0-35 15,3 0 1-15,-2-2 26 16,2 0 0-16,1 2 32 16,-2 0 1-16,2 0-53 15,0 0 0-15,-1 0 3 16,0 0 0-16,3 0 24 15,1 0 0-15,-5 0-6 16,4-4 0-16,-2 4-6 16,-1-2 1-16,1 2 22 0,-2 0 0 15,2 0-33-15,0-5 0 16,2 5 21-16,-1-2 1 16,1 2-15-16,0-3 0 15,-2 3 8-15,-1-2 0 16,0 2 1-16,1-2 0 15,-1 2 0-15,0-3 1 16,-2 3-23-16,3 0 1 16,-4 0 18-16,4 0 1 15,-4 0-3-15,-2 0 1 16,5-2 20-16,-5 2 1 16,0 0-20-16,0 0 1 15,0 0-36-15,0 0 0 16,0 0 63-16,0 0 0 15,5 0-25-15,-5 0 0 16,6 0-1-16,-6 0 1 16,5 0-27-16,-5 0 1 0,6 0 31 15,-6 0 0-15,0 0-9 16,0 0 1-16,0 0-1 16,0 0 0-16,4 0 18 15,-4 0 0-15,6 0-17 16,-6 0 1-16,6 0 1 15,-6 0 0-15,5 0-23 16,-5 0 0-16,0 0 32 16,0 0 0-16,0 0-21 0,0 0 0 15,5 0 10-15,-5 0 0 16,5 0 15-16,-5 0 0 16,6 0-13-16,-6 0 1 15,4 0-3-15,-4 0 1 16,6 0-1-16,-6 0 1 15,0 0 2-15,0 0 0 16,0 0-5-16,0 0 1 16,0 0 3-16,0 0 0 15,0 0-1-15,0 0 0 16,0 0-1-16,0 0 0 16,0 0 1-16,0 0 0 15,0 0-6-15,0 0 1 16,0 0 5-16,0 0 1 15,0 0-2-15,0 0 0 16,0 0 1-16,0 0 0 16,0 0-1-16,0 0 0 15,0 0 3-15,0 0 0 0,0 0-4 16,0 0 0-16,0 0 2 16,0 0 0-16,0 0-2 15,0 0 1-15,0 0 0 16,0 0 0-16,0 0 0 15,0 0 1-15,0 0-1 16,0 0 0-16,0 0-1 16,0 0 0-16,0 0-1 15,0 0 0-15,0 2 2 0,0-2 0 16,0 5-1-16,0-5 0 16,0 5 0-16,0-5 1 15,0 0 1-15,0 0 1 16,0 0-2-16,0 0 0 15,0 0 1-15,0 0 0 16,0 0-3-16,0 0 1 16,0 0-3-16,0 0 0 15,0 0 4-15,0 0 0 16,0 0 0-16,0 0 0 16,0 0 5-16,0 0 0 15,0 0-7-15,0 0 1 16,0 0 1-16,0 0 0 15,0 0 1-15,0 0 1 16,0 0-1-16,0 0 0 16,0 0-1-16,0 0 0 15,0 0 0-15,0 0 0 0,0 0 0 16,0 0 0-16,0 0-1 16,0 0 1-16,0 0 1 15,0 0 0-15,0 0-2 16,0 0 1-16,0 0 0 15,0 0 0-15,-6 2-1 16,6-2 0-16,-4 5-1 16,4-5 1-16,-6 0 3 15,6 0 1-15,-5 2-3 0,5-2 0 16,0 0-6-16,0 0 1 16,0 0 3-16,0 0 0 15,0 0 2-15,0 0 0 16,5-2-15-16,-5 2 0 15,8-10 20-15,-2 6 0 16,-1-1 5-16,0 0 0 16,1 3-15-16,-1-5 1 15,0 2 12-15,0 0 1 16,1 3-9-16,0 2 0 16,-4-5-21-16,-2 5 0 15,5-2 37-15,-5 2 1 16,0 0-20-16,0 0 0 15,0 0 3-15,0 0 0 16,5 0 3-16,-5 0 0 16,0 0 0-16,0 0 1 15,0 0-3-15,0 0 0 16,6-7-1-16,-6 7 0 0,0 0-1 16,0 0 1-16,0 0 2 15,0 0 0-15,5-3-2 16,-5 3 0-16,6-2 0 15,-6 2 0-15,4-2-1 16,-4 2 0-16,6-3 1 16,-6 3 1-16,6 0-2 0,-6 0 0 15,0 0 1-15,0 0 0 16,0 0-1-16,0 0 1 16,0 0-1-16,0 0 1 15,0 0 0-15,0 0 1 16,0 0 1-16,0 0 0 15,0 0-4-15,0 0 1 16,0 0 1-16,0 0 0 16,0 0 1-16,0 0 0 15,0 0 0-15,0 0 1 16,-6 5-2-16,0-3 1 16,2 3-2-16,-2 0 0 15,1 2 1-15,-1-5 0 16,-2 3 0-16,4-3 1 15,-4 1-3-15,2-1 1 16,0-2-3-16,6 0 1 16,-5 5 6-16,5-5 1 15,-5 7-7-15,5-7 1 16,0 0 2-16,0 0 0 16,0 0 3-16,0 0 0 0,0 0-4 15,0 0 1-15,0 0 1 16,0 0 0-16,0 0-1 15,0 0 0-15,0 0 0 16,0 0 0-16,0 0-3 16,0 0 0-16,-5 0 2 15,5 0 1-15,-6 5 1 16,6-5 0-16,-6 2-39 16,6-2 1-16,-7 2 37 0,2-2 0 15,-3 3-124-15,-1-3 0 16,1 0-85-16</inkml:trace>
</inkml:ink>
</file>

<file path=ppt/ink/ink18.xml><?xml version="1.0" encoding="utf-8"?>
<inkml:ink xmlns:inkml="http://www.w3.org/2003/InkML">
  <inkml:definitions>
    <inkml:context xml:id="ctx0">
      <inkml:inkSource xml:id="inkSrc0">
        <inkml:traceFormat>
          <inkml:channel name="X" type="integer" max="17940" units="cm"/>
          <inkml:channel name="Y" type="integer" max="10140" units="cm"/>
          <inkml:channel name="F" type="integer" max="1024" units="dev"/>
          <inkml:channel name="T" type="integer" max="2.14748E9" units="dev"/>
        </inkml:traceFormat>
        <inkml:channelProperties>
          <inkml:channelProperty channel="X" name="resolution" value="608.13562" units="1/cm"/>
          <inkml:channelProperty channel="Y" name="resolution" value="610.84338" units="1/cm"/>
          <inkml:channelProperty channel="F" name="resolution" value="0" units="1/dev"/>
          <inkml:channelProperty channel="T" name="resolution" value="1" units="1/dev"/>
        </inkml:channelProperties>
      </inkml:inkSource>
      <inkml:timestamp xml:id="ts0" timeString="2019-07-26T06:40:02.715"/>
    </inkml:context>
    <inkml:brush xml:id="br0">
      <inkml:brushProperty name="width" value="0.05" units="cm"/>
      <inkml:brushProperty name="height" value="0.05" units="cm"/>
      <inkml:brushProperty name="fitToCurve" value="1"/>
    </inkml:brush>
  </inkml:definitions>
  <inkml:trace contextRef="#ctx0" brushRef="#br0">10852 8301 44 0,'0'0'0'15,"10"3"32"-15,-10-3 0 16,5 4 2-16,-5-4 0 16,0 0-24-16,0 0 0 15,0 0 14-15,0 0 1 16,-8 0 10-16,1 0 1 15,-2 0-24-15,-4 0 1 16,1 0-9-16,-2 0 0 16,-3 0 3-16,1-2 1 0,-3 0-7 15,0 2 0 1,-1 0 4-16,1 0 0 16,0 2 5-16,-9 0 0 0,-5 1 22 15,4-1 0-15,5 0-32 16,-4-2 0-16,-1-2-3 15,3 0 0-15,2-3 0 16,-2 0 1-16,0 0-11 0,0 1 0 16,-1 1 23-16,1 1 1 15,2 0-11-15,3-1 0 16,-1 1 2-16,0 0 0 16,3-1-2-16,-4 1 0 15,-3-3 0-15,2 3 1 16,-1 0-1-16,6-1 0 15,3 3 3-15,-5 0 0 16,-3 3-3-16,5-1 1 16,0 3-14-16,-6-3 1 15,2 3 12-15,2-3 0 16,-1-2 0-16,1 0 1 16,-4 0 2-16,6 0 0 15,1 0-2-15,-4-2 1 16,1-1-1-16,-4-1 1 15,-1-1 2-15,5 0 1 16,0-2-4-16,2 0 1 16,0 0 10-16,-6 1 1 15,2-3-15-15,-1 1 0 0,0 1 0 16,1 0 1 0,-4 0 0-16,1 0 0 0,2 0 1 15,-4-2 0-15,-4-1-2 16,1 1 0-16,1-3 5 15,1 0 0-15,6 4-7 16,-4-4 1-16,3 0 2 16,-4 1 1-16,-6-3-1 15,3 2 1-15,0 0-2 16,0 0 1-16,3 1 0 0,-4-3 1 16,4-2 0-16,-5-3 0 15,-6 0-2-15,1 3 1 16,0 2 1-16,3 2 0 15,-2 0 0-15,4 1 1 16,5 2-1-16,-4 0 1 16,-1 2-3-16,5 0 0 15,2-1 2-15,2 4 0 16,4 1 0-16,-3 1 0 16,-4 0 24-16,1-1 1 15,3 1-62-15,-4 0 1 16,3-3 42-16,1-2 0 15,-1-3-7-15,-3 1 0 16,-1 0 3-16,-1 0 1 16,1 0 0-16,-1-1 1 15,0 1-3-15,1 0 0 16,-3-1-1-16,0 1 1 16,2-3-1-16,-2 0 1 0,3 1-1 15,-1-1 0-15,0-1 19 16,1-4 1-16,-3-4-16 15,5 2 0-15,4 0-8 16,0-4 1-16,1 0-6 16,2 0 0-16,3-1 7 15,-1 1 0-15,0 2 1 16,-5-2 0-16,-4 0 0 0,0-1 0 16,0 3 1-16,-1 2 0 15,1 1-1-15,0-1 0 16,-2 3-1-16,4 2 1 15,2 0 0-15,-4-5 0 16,-2 1 1-16,4 2 0 16,0-1 0-16,0 1 0 15,0-1 0-15,0 1 0 16,1 2 9-16,-1-2 1 16,-3 2-15-16,6 0 1 15,0 2 2-15,2-2 1 16,0 2 0-16,-6-2 1 15,2 2-1-15,-1 1 0 16,-2 0-1-16,0-1 1 16,-3-2 10-16,0 0 0 15,3 2-11-15,3 0 0 16,-1 1-1-16,-1-1 0 16,-1-2 1-16,3 1 1 0,-1-2 0 15,-1-1 0-15,4 0 0 16,-3-1 1-16,1 1 0 15,-3-3 0-15,-4-1 4 16,2-2 1-16,2 4-7 16,-2-4 0-16,-1-1 6 15,0-2 0-15,1-1-5 16,-1 0 1-16,-1 0-2 16,-5 2 0-16,2-5 1 15,3 3 1-15,-2 1-2 0,1-1 1 16,0 3 5-16,1-5 1 15,-2-3-10-15,1 1 0 16,3 0 18-16,-3 0 0 16,-1-3-24-16,2 3 1 15,1 2 16-15,1 0 0 16,-1-1-14-16,0 2 0 16,1-1 16-16,-3-3 0 15,-3 1-13-15,3 3 1 16,1 3 3-16,-1 0 0 15,-1 1 1-15,-1-1 0 16,-2 4 20-16,4-3 0 16,-1 2-42-16,1-8 0 15,3-3 20-15,0-3 0 16,-2-5 2-16,2 3 0 16,0 0 0-16,2 2 0 15,-1 2 23-15,1 3 1 0,0-1-39 16,-3-1 0-16,0 0 31 15,-2 1 1-15,-2 0-34 16,0 1 0-16,-4-2 34 16,7 1 0-16,1 3-16 15,-1-11 1-15,0-8-1 16,2 5 0-16,2 0-19 16,-3 2 0-16,-2 0 33 15,5 4 0-15,0 3-14 0,2 0 1 16,0 6-2-16,0-6 0 15,3-3 1-15,2 6 0 16,2 5-1-16,1-3 1 16,1 2-1-16,1-2 1 15,-1 3-1-15,-2-6 1 16,1-4-1-16,-3 1 1 16,-2-4-1-16,2 5 0 15,1 0 0-15,-1 3 0 16,3 0 1-16,-1 4 1 15,3 3-2-15,-2 0 0 16,1 2 0-16,-1 0 0 16,-4-1 26-16,1 1 0 15,-2-1-49-15,4 1 1 16,1 2 45-16,1 0 1 16,1 0-45-16,-1 0 0 15,1 4 43-15,0-4 1 16,2 0-35-16,-2-4 0 0,2-6 20 15,-5 0 1-15,1-6-9 16,-2 2 0-16,-1 1-21 16,0-4 0-16,3 1 22 15,-1 2 1-15,3 4 12 16,-2 0 1-16,-2 4-24 16,-1-4 0-16,-2 0 24 15,2 0 0-15,0 4-38 16,0-4 1-16,-3 5 42 0,-2-5 0 15,-2-1-39-15,5 0 1 16,2 0 17-16,-2-13 1 16,-2-3-1-16,0 1 1 15,-3 1 0-15,2 0 0 16,3 2 0-16,-1-2 0 16,0 2-1-16,3 4 1 15,5 4 0-15,-2-4 0 16,-1 0 0-16,0 4 0 15,0 4 0-15,1-8 0 16,1 0 0-16,1 4 0 16,2 1 23-16,3 3 1 15,-1 5-24-15,1-4 0 16,0 4-21-16,-2 1 0 16,2 5 20-16,-1 1 1 15,-2 0 0-15,1 1 0 16,1 1 23-16,1-1 1 15,2 3-24-15,-5-5 0 0,-2-1 0 16,2 1 0-16,-1 0-6 16,-4-4 0-16,-2-1-7 15,-2-1 1-15,-2 0 9 16,-1-4 0-16,2-1 1 16,-4-5 1-16,-3-5 0 15,6 5 0-15,4 1 0 16,-1-1 1-16,1-1 22 0,2 7 0 15,3 1-42-15,0 2 0 16,2 4 38-16,-2 1 1 16,-3 1-18-16,0-1 0 15,0 2-24-15,-2-2 1 16,1 2 23-16,1 0 1 16,3 4-3-16,-3-2 1 15,2 1 22-15,1 2 0 16,0 0-22-16,-5 0 0 15,-2-1 0-15,2 0 1 16,0-1-22-16,-1-3 0 16,-1 0 37-16,-3-5 1 15,0-4-15-15,-2 3 0 16,-1-1-2-16,4 3 0 16,4 4-8-16,-3-1 1 15,1-1 1-15,-1 2 0 16,-2 0 3-16,5 3 0 15,0 1 0-15,0-1 1 16,3 3 2-16,-2-4 0 0,4 3 20 16,-5-2 0-16,0 2-36 15,3 0 1-15,-1 2 12 16,-2-2 1-16,-3 1 16 16,1-1 1-16,2-1-19 15,-2 1 1-15,2 3 11 16,-3-4 1-16,3 4-30 15,-3-3 0-15,3 0 20 0,-2 0 0 16,0 0 29-16,0 0 0 16,1 2-46-16,-4-7 0 15,-2-4 26-15,2-2 0 16,1-3-5-16,0 4 0 16,5 1-1-16,-1 0 1 15,2 0-2-15,1 2 1 16,-1-1-22-16,-2 4 1 15,-3-4 32-15,5 7 0 16,1 1-14-16,-6 0 1 16,1 2 0-16,0-2 1 15,1 2 0-15,1 0 1 16,3 1-15-16,-3-3 1 16,0 0 20-16,0 0 1 15,-1 2-22-15,1 1 1 16,-2-1 25-16,2 3 0 15,0-8-10-15,0 8 0 0,1-5-20 16,-1 3 0-16,-2 1 34 16,2 3 0-16,3 0-15 15,-3 0 0-15,2 0-12 16,-3-2 1-16,4-3 15 16,-1 3 0-16,1-1-2 15,-1 1 1-15,-2-3-2 16,3 4 0-16,1-2-3 15,0 1 1-15,4 2-1 16,-4 0 0-16,4 0 0 0,-4 0 0 16,-1 2 0-16,2-2 1 15,1 0-1-15,1 0 0 16,3 0-5-16,-6-8 0 16,1 4 5-16,0 2 0 15,2 0 0-15,0 2 1 16,3 0-3-16,-3-3 0 15,-1 1 10-15,-1 0 0 16,0-1-6-16,2 3 0 16,0-2-4-16,0 2 0 15,3 0 2-15,-5-1 0 16,0 2 0-16,-2-1 0 16,2 0 1-16,2 3 0 15,1-1-1-15,1 0 0 16,1 3 0-16,-1-3 0 15,-2 3-1-15,-2-1 1 16,0 3 0-16,1-4 0 16,1 4-1-16,3-3 1 0,0 3 8 15,-1-2 0-15,3-3-9 16,0 1 0-16,0 1 0 16,0 1 1-16,0 0-2 15,0 2 0-15,-1 0 2 16,1-5 0-16,-2 5 0 15,-1-2 0-15,2-1-2 16,-1 1 1-16,-1-1 17 16,1 1 1-16,0 0-25 0,1-1 1 15,1 3 31-15,0-2 1 16,3 2-47-16,-1-2 0 16,0 2 22-16,0 0 0 15,1 0-9-15,-1 0 1 16,-2 0 7-16,-3 0 1 15,0 0 0-15,0 2 0 16,1 0 32-16,2-2 1 16,2 0-39-16,0 0 0 15,3 0-28-15,2 0 0 16,-5 0 36-16,5 0 0 16,0 0 38-16,0 0 0 15,-4 0-46-15,-1 0 0 16,0 0-4-16,-2 0 0 15,0 0-3-15,0 0 1 16,0 0 17-16,0 0 0 0,2 0 4 16,0 0 1-16,3 0-35 15,-3 0 1-15,3-2 26 16,-3 0 0-16,-1 2 32 16,2 0 1-16,-1 0-53 15,0 0 0-15,0 0 3 16,1 0 0-16,-3 0 24 15,-1 0 0-15,4 0-6 16,-3-5 0-16,2 5-6 16,0-2 1-16,0 2 22 0,1 0 0 15,-1 0-33-15,0-5 0 16,-2 5 21-16,0-2 1 16,0 2-15-16,0-3 0 15,2 3 8-15,0-2 0 16,0 2 1-16,0-1 0 15,0 1 0-15,1-3 1 16,1 3-23-16,-2 0 1 16,3 0 18-16,-3 0 1 15,3 0-3-15,2 0 1 16,-5-2 20-16,5 2 1 16,0 0-20-16,0 0 1 15,0 0-36-15,0 0 0 16,0 0 63-16,0 0 0 15,-4 0-25-15,4 0 0 16,-5 0-1-16,5 0 1 16,-5 0-27-16,5 0 1 0,-5 0 31 15,5 0 0-15,0 0-9 16,0 0 1-16,0 0-1 16,0 0 0-16,-4 0 18 15,4 0 0-15,-5 0-17 16,5 0 1-16,-5 0 1 15,5 0 0-15,-5 0-23 16,5 0 0-16,0 0 32 16,0 0 0-16,0 0-21 0,0 0 0 15,-4 0 10-15,4 0 0 16,-5 0 15-16,5 0 0 16,-5 0-13-16,5 0 1 15,-4 0-3-15,4 0 1 16,-5 0-1-16,5 0 1 15,0 0 2-15,0 0 0 16,0 0-5-16,0 0 1 16,0 0 3-16,0 0 0 15,0 0-1-15,0 0 0 16,0 0-1-16,0 0 0 16,0 0 1-16,0 0 0 15,0 0-6-15,0 0 1 16,0 0 5-16,0 0 1 15,0 0-2-15,0 0 0 16,0 0 1-16,0 0 0 16,0 0-1-16,0 0 0 15,0 0 3-15,0 0 0 0,0 0-4 16,0 0 0-16,0 0 2 16,0 0 0-16,0 0-2 15,0 0 1-15,0 0 0 16,0 0 0-16,0 0 0 15,0 0 1-15,0 0-1 16,0 0 0-16,0 0-1 16,0 0 0-16,0 0-1 15,0 0 0-15,0 2 2 0,0-2 0 16,0 4-1-16,0-4 0 16,0 5 0-16,0-5 1 15,0 0 1-15,0 0 1 16,0 0-2-16,0 0 0 15,0 0 1-15,0 0 0 16,0 0-3-16,0 0 1 16,0 0-3-16,0 0 0 15,0 0 4-15,0 0 0 16,0 0 0-16,0 0 0 16,0 0 5-16,0 0 0 15,0 0-7-15,0 0 1 16,0 0 1-16,0 0 0 15,0 0 1-15,0 0 1 16,0 0-1-16,0 0 0 16,0 0-1-16,0 0 0 15,0 0 0-15,0 0 0 0,0 0 0 16,0 0 0-16,0 0-1 16,0 0 1-16,0 0 1 15,0 0 0-15,0 0-2 16,0 0 1-16,0 0 0 15,0 0 0-15,5 2-1 16,-5-2 0-16,4 5-1 16,-4-5 1-16,5 0 3 15,-5 0 1-15,5 2-3 0,-5-2 0 16,0 0-6-16,0 0 1 16,0 0 3-16,0 0 0 15,0 0 2-15,0 0 0 16,-5-2-15-16,5 2 0 15,-7-10 20-15,2 7 0 16,0-2 5-16,1 0 0 16,-1 3-15-16,0-5 1 15,0 2 12-15,0 0 1 16,0 3-9-16,0 2 0 16,3-5-21-16,2 5 0 15,-5-2 37-15,5 2 1 16,0 0-20-16,0 0 0 15,0 0 3-15,0 0 0 16,-4 0 3-16,4 0 0 16,0 0 0-16,0 0 1 15,0 0-3-15,0 0 0 16,-5-7-1-16,5 7 0 0,0 0-1 16,0 0 1-16,0 0 2 15,0 0 0-15,-5-3-2 16,5 3 0-16,-5-2 0 15,5 2 0-15,-4-2-1 16,4 2 0-16,-5-3 1 16,5 3 1-16,-5 0-2 0,5 0 0 15,0 0 1-15,0 0 0 16,0 0-1-16,0 0 1 16,0 0-1-16,0 0 1 15,0 0 0-15,0 0 1 16,0 0 1-16,0 0 0 15,0 0-4-15,0 0 1 16,0 0 1-16,0 0 0 16,0 0 1-16,0 0 0 15,0 0 0-15,0 0 1 16,5 5-2-16,0-3 1 16,-1 3-2-16,1 0 0 15,0 2 1-15,0-5 0 16,2 3 0-16,-3-3 1 15,3 1-3-15,-2-1 1 16,0-2-3-16,-5 0 1 16,6 5 6-16,-6-5 1 15,4 7-7-15,-4-7 1 16,0 0 2-16,0 0 0 16,0 0 3-16,0 0 0 0,0 0-4 15,0 0 1-15,0 0 1 16,0 0 0-16,0 0-1 15,0 0 0-15,0 0 0 16,0 0 0-16,0 0-3 16,0 0 0-16,5 0 2 15,-5 0 1-15,5 5 1 16,-5-5 0-16,5 1-39 16,-5-1 1-16,7 2 37 0,-3-2 0 15,3 3-124-15,1-3 0 16,-1 0-85-16</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7-03T08:13:22.343"/>
    </inkml:context>
    <inkml:brush xml:id="br0">
      <inkml:brushProperty name="width" value="0.05" units="cm"/>
      <inkml:brushProperty name="height" value="0.05" units="cm"/>
      <inkml:brushProperty name="color" value="#004F8B"/>
    </inkml:brush>
  </inkml:definitions>
  <inkml:trace contextRef="#ctx0" brushRef="#br0">86 303 2304 0 0,'0'0'2759'0'0,"-6"0"2272"0"0,5 0-4799 0 0,1 0-1 0 0,-1 0 0 0 0,1 0 1 0 0,0 0-1 0 0,-1 0 0 0 0,1 0 1 0 0,-1 0-1 0 0,1 0 0 0 0,-1 0 0 0 0,1 0 1 0 0,-1 0-1 0 0,1 0 0 0 0,-1-1 1 0 0,1 1-1 0 0,0 0 0 0 0,-1 0 1 0 0,1 0-1 0 0,-1-1 0 0 0,1 1 1 0 0,0 0-1 0 0,-1-1 0 0 0,1 1 1 0 0,0 0-1 0 0,-1-1 0 0 0,1 1 0 0 0,0 0 1 0 0,0-1-1 0 0,-1 1 0 0 0,1-1 1 0 0,0 1-1 0 0,0 0 0 0 0,0-1 1 0 0,-1 1-1 0 0,1-1 0 0 0,0 1 1 0 0,0-1-1 0 0,0 1 0 0 0,0 0 1 0 0,0-2-1 0 0,-3-8-907 0 0,-7-21 1508 0 0,4 19-797 0 0,-8-7 738 0 0,13 17-475 0 0,-4-12 140 0 0,3 10-369 0 0,-5-18 229 0 0,7 18-273 0 0,1 0-18 0 0,-4-12-6 0 0,-1-11-40 0 0,4 21 237 0 0,-1 0 0 0 0,1 1 0 0 0,-1-1 0 0 0,-1 0 0 0 0,1 0 0 0 0,-4-6 0 0 0,4 9-144 0 0,1 0 1 0 0,-1 0-1 0 0,1 1 0 0 0,0-1 1 0 0,0 0-1 0 0,0 0 0 0 0,0 0 1 0 0,0 0-1 0 0,1-3 1 0 0,-1 1-26 0 0,0 3 37 0 0,1-11 4 0 0,7-5 5 0 0,-7 16-50 0 0,9-6-4990 0 0</inkml:trace>
</inkml:ink>
</file>

<file path=ppt/ink/ink2.xml><?xml version="1.0" encoding="utf-8"?>
<inkml:ink xmlns:inkml="http://www.w3.org/2003/InkML">
  <inkml:definitions>
    <inkml:context xml:id="ctx0">
      <inkml:inkSource xml:id="inkSrc0">
        <inkml:traceFormat>
          <inkml:channel name="X" type="integer" max="17940" units="cm"/>
          <inkml:channel name="Y" type="integer" max="10140" units="cm"/>
          <inkml:channel name="F" type="integer" max="1024" units="dev"/>
          <inkml:channel name="T" type="integer" max="2.14748E9" units="dev"/>
        </inkml:traceFormat>
        <inkml:channelProperties>
          <inkml:channelProperty channel="X" name="resolution" value="608.13562" units="1/cm"/>
          <inkml:channelProperty channel="Y" name="resolution" value="610.84338" units="1/cm"/>
          <inkml:channelProperty channel="F" name="resolution" value="0" units="1/dev"/>
          <inkml:channelProperty channel="T" name="resolution" value="1" units="1/dev"/>
        </inkml:channelProperties>
      </inkml:inkSource>
      <inkml:timestamp xml:id="ts0" timeString="2019-07-26T02:06:07.563"/>
    </inkml:context>
    <inkml:brush xml:id="br0">
      <inkml:brushProperty name="width" value="0.05" units="cm"/>
      <inkml:brushProperty name="height" value="0.05" units="cm"/>
      <inkml:brushProperty name="fitToCurve" value="1"/>
    </inkml:brush>
  </inkml:definitions>
  <inkml:trace contextRef="#ctx0" brushRef="#br0">10852 8301 44 0,'0'0'0'15,"10"3"32"-15,-10-3 0 16,5 4 2-16,-5-4 0 16,0 0-24-16,0 0 0 15,0 0 14-15,0 0 1 16,-8 0 10-16,1 0 1 15,-2 0-24-15,-4 0 1 16,1 0-9-16,-2 0 0 16,-3 0 3-16,1-2 1 0,-3 0-7 15,0 2 0 1,-1 0 4-16,1 0 0 16,0 2 5-16,-9 0 0 0,-5 1 22 15,4-1 0-15,5 0-32 16,-4-2 0-16,-1-2-3 15,3 0 0-15,2-3 0 16,-2 0 1-16,0 0-11 0,0 1 0 16,-1 1 23-16,1 1 1 15,2 0-11-15,3-1 0 16,-1 1 2-16,0 0 0 16,3-1-2-16,-4 1 0 15,-3-3 0-15,2 3 1 16,-1 0-1-16,6-1 0 15,3 3 3-15,-5 0 0 16,-3 3-3-16,5-1 1 16,0 3-14-16,-6-3 1 15,2 3 12-15,2-3 0 16,-1-2 0-16,1 0 1 16,-4 0 2-16,6 0 0 15,1 0-2-15,-4-2 1 16,1-1-1-16,-4-1 1 15,-1-1 2-15,5 0 1 16,0-2-4-16,2 0 1 16,0 0 10-16,-6 1 1 15,2-3-15-15,-1 1 0 0,0 1 0 16,1 0 1 0,-4 0 0-16,1 0 0 0,2 0 1 15,-4-2 0-15,-4-1-2 16,1 1 0-16,1-3 5 15,1 0 0-15,6 4-7 16,-4-4 1-16,3 0 2 16,-4 1 1-16,-6-3-1 15,3 2 1-15,0 0-2 16,0 0 1-16,3 1 0 0,-4-3 1 16,4-2 0-16,-5-3 0 15,-6 0-2-15,1 3 1 16,0 2 1-16,3 2 0 15,-2 0 0-15,4 1 1 16,5 2-1-16,-4 0 1 16,-1 2-3-16,5 0 0 15,2-1 2-15,2 4 0 16,4 1 0-16,-3 1 0 16,-4 0 24-16,1-1 1 15,3 1-62-15,-4 0 1 16,3-3 42-16,1-2 0 15,-1-3-7-15,-3 1 0 16,-1 0 3-16,-1 0 1 16,1 0 0-16,-1-1 1 15,0 1-3-15,1 0 0 16,-3-1-1-16,0 1 1 16,2-3-1-16,-2 0 1 0,3 1-1 15,-1-1 0-15,0-1 19 16,1-4 1-16,-3-4-16 15,5 2 0-15,4 0-8 16,0-4 1-16,1 0-6 16,2 0 0-16,3-1 7 15,-1 1 0-15,0 2 1 16,-5-2 0-16,-4 0 0 0,0-1 0 16,0 3 1-16,-1 2 0 15,1 1-1-15,0-1 0 16,-2 3-1-16,4 2 1 15,2 0 0-15,-4-5 0 16,-2 1 1-16,4 2 0 16,0-1 0-16,0 1 0 15,0-1 0-15,0 1 0 16,1 2 9-16,-1-2 1 16,-3 2-15-16,6 0 1 15,0 2 2-15,2-2 1 16,0 2 0-16,-6-2 1 15,2 2-1-15,-1 1 0 16,-2 0-1-16,0-1 1 16,-3-2 10-16,0 0 0 15,3 2-11-15,3 0 0 16,-1 1-1-16,-1-1 0 16,-1-2 1-16,3 1 1 0,-1-2 0 15,-1-1 0-15,4 0 0 16,-3-1 1-16,1 1 0 15,-3-3 0-15,-4-1 4 16,2-2 1-16,2 4-7 16,-2-4 0-16,-1-1 6 15,0-2 0-15,1-1-5 16,-1 0 1-16,-1 0-2 16,-5 2 0-16,2-5 1 15,3 3 1-15,-2 1-2 0,1-1 1 16,0 3 5-16,1-5 1 15,-2-3-10-15,1 1 0 16,3 0 18-16,-3 0 0 16,-1-3-24-16,2 3 1 15,1 2 16-15,1 0 0 16,-1-1-14-16,0 2 0 16,1-1 16-16,-3-3 0 15,-3 1-13-15,3 3 1 16,1 3 3-16,-1 0 0 15,-1 1 1-15,-1-1 0 16,-2 4 20-16,4-3 0 16,-1 2-42-16,1-8 0 15,3-3 20-15,0-3 0 16,-2-5 2-16,2 3 0 16,0 0 0-16,2 2 0 15,-1 2 23-15,1 3 1 0,0-1-39 16,-3-1 0-16,0 0 31 15,-2 1 1-15,-2 0-34 16,0 1 0-16,-4-2 34 16,7 1 0-16,1 3-16 15,-1-11 1-15,0-8-1 16,2 5 0-16,2 0-19 16,-3 2 0-16,-2 0 33 15,5 4 0-15,0 3-14 0,2 0 1 16,0 6-2-16,0-6 0 15,3-3 1-15,2 6 0 16,2 5-1-16,1-3 1 16,1 2-1-16,1-2 1 15,-1 3-1-15,-2-6 1 16,1-4-1-16,-3 1 1 16,-2-4-1-16,2 5 0 15,1 0 0-15,-1 3 0 16,3 0 1-16,-1 4 1 15,3 3-2-15,-2 0 0 16,1 2 0-16,-1 0 0 16,-4-1 26-16,1 1 0 15,-2-1-49-15,4 1 1 16,1 2 45-16,1 0 1 16,1 0-45-16,-1 0 0 15,1 4 43-15,0-4 1 16,2 0-35-16,-2-4 0 0,2-6 20 15,-5 0 1-15,1-6-9 16,-2 2 0-16,-1 1-21 16,0-4 0-16,3 1 22 15,-1 2 1-15,3 4 12 16,-2 0 1-16,-2 4-24 16,-1-4 0-16,-2 0 24 15,2 0 0-15,0 4-38 16,0-4 1-16,-3 5 42 0,-2-5 0 15,-2-1-39-15,5 0 1 16,2 0 17-16,-2-13 1 16,-2-3-1-16,0 1 1 15,-3 1 0-15,2 0 0 16,3 2 0-16,-1-2 0 16,0 2-1-16,3 4 1 15,5 4 0-15,-2-4 0 16,-1 0 0-16,0 4 0 15,0 4 0-15,1-8 0 16,1 0 0-16,1 4 0 16,2 1 23-16,3 3 1 15,-1 5-24-15,1-4 0 16,0 4-21-16,-2 1 0 16,2 5 20-16,-1 1 1 15,-2 0 0-15,1 1 0 16,1 1 23-16,1-1 1 15,2 3-24-15,-5-5 0 0,-2-1 0 16,2 1 0-16,-1 0-6 16,-4-4 0-16,-2-1-7 15,-2-1 1-15,-2 0 9 16,-1-4 0-16,2-1 1 16,-4-5 1-16,-3-5 0 15,6 5 0-15,4 1 0 16,-1-1 1-16,1-1 22 0,2 7 0 15,3 1-42-15,0 2 0 16,2 4 38-16,-2 1 1 16,-3 1-18-16,0-1 0 15,0 2-24-15,-2-2 1 16,1 2 23-16,1 0 1 16,3 4-3-16,-3-2 1 15,2 1 22-15,1 2 0 16,0 0-22-16,-5 0 0 15,-2-1 0-15,2 0 1 16,0-1-22-16,-1-3 0 16,-1 0 37-16,-3-5 1 15,0-4-15-15,-2 3 0 16,-1-1-2-16,4 3 0 16,4 4-8-16,-3-1 1 15,1-1 1-15,-1 2 0 16,-2 0 3-16,5 3 0 15,0 1 0-15,0-1 1 16,3 3 2-16,-2-4 0 0,4 3 20 16,-5-2 0-16,0 2-36 15,3 0 1-15,-1 2 12 16,-2-2 1-16,-3 1 16 16,1-1 1-16,2-1-19 15,-2 1 1-15,2 3 11 16,-3-4 1-16,3 4-30 15,-3-3 0-15,3 0 20 0,-2 0 0 16,0 0 29-16,0 0 0 16,1 2-46-16,-4-7 0 15,-2-4 26-15,2-2 0 16,1-3-5-16,0 4 0 16,5 1-1-16,-1 0 1 15,2 0-2-15,1 2 1 16,-1-1-22-16,-2 4 1 15,-3-4 32-15,5 7 0 16,1 1-14-16,-6 0 1 16,1 2 0-16,0-2 1 15,1 2 0-15,1 0 1 16,3 1-15-16,-3-3 1 16,0 0 20-16,0 0 1 15,-1 2-22-15,1 1 1 16,-2-1 25-16,2 3 0 15,0-8-10-15,0 8 0 0,1-5-20 16,-1 3 0-16,-2 1 34 16,2 3 0-16,3 0-15 15,-3 0 0-15,2 0-12 16,-3-2 1-16,4-3 15 16,-1 3 0-16,1-1-2 15,-1 1 1-15,-2-3-2 16,3 4 0-16,1-2-3 15,0 1 1-15,4 2-1 16,-4 0 0-16,4 0 0 0,-4 0 0 16,-1 2 0-16,2-2 1 15,1 0-1-15,1 0 0 16,3 0-5-16,-6-8 0 16,1 4 5-16,0 2 0 15,2 0 0-15,0 2 1 16,3 0-3-16,-3-3 0 15,-1 1 10-15,-1 0 0 16,0-1-6-16,2 3 0 16,0-2-4-16,0 2 0 15,3 0 2-15,-5-1 0 16,0 2 0-16,-2-1 0 16,2 0 1-16,2 3 0 15,1-1-1-15,1 0 0 16,1 3 0-16,-1-3 0 15,-2 3-1-15,-2-1 1 16,0 3 0-16,1-4 0 16,1 4-1-16,3-3 1 0,0 3 8 15,-1-2 0-15,3-3-9 16,0 1 0-16,0 1 0 16,0 1 1-16,0 0-2 15,0 2 0-15,-1 0 2 16,1-5 0-16,-2 5 0 15,-1-2 0-15,2-1-2 16,-1 1 1-16,-1-1 17 16,1 1 1-16,0 0-25 0,1-1 1 15,1 3 31-15,0-2 1 16,3 2-47-16,-1-2 0 16,0 2 22-16,0 0 0 15,1 0-9-15,-1 0 1 16,-2 0 7-16,-3 0 1 15,0 0 0-15,0 2 0 16,1 0 32-16,2-2 1 16,2 0-39-16,0 0 0 15,3 0-28-15,2 0 0 16,-5 0 36-16,5 0 0 16,0 0 38-16,0 0 0 15,-4 0-46-15,-1 0 0 16,0 0-4-16,-2 0 0 15,0 0-3-15,0 0 1 16,0 0 17-16,0 0 0 0,2 0 4 16,0 0 1-16,3 0-35 15,-3 0 1-15,3-2 26 16,-3 0 0-16,-1 2 32 16,2 0 1-16,-1 0-53 15,0 0 0-15,0 0 3 16,1 0 0-16,-3 0 24 15,-1 0 0-15,4 0-6 16,-3-5 0-16,2 5-6 16,0-2 1-16,0 2 22 0,1 0 0 15,-1 0-33-15,0-5 0 16,-2 5 21-16,0-2 1 16,0 2-15-16,0-3 0 15,2 3 8-15,0-2 0 16,0 2 1-16,0-1 0 15,0 1 0-15,1-3 1 16,1 3-23-16,-2 0 1 16,3 0 18-16,-3 0 1 15,3 0-3-15,2 0 1 16,-5-2 20-16,5 2 1 16,0 0-20-16,0 0 1 15,0 0-36-15,0 0 0 16,0 0 63-16,0 0 0 15,-4 0-25-15,4 0 0 16,-5 0-1-16,5 0 1 16,-5 0-27-16,5 0 1 0,-5 0 31 15,5 0 0-15,0 0-9 16,0 0 1-16,0 0-1 16,0 0 0-16,-4 0 18 15,4 0 0-15,-5 0-17 16,5 0 1-16,-5 0 1 15,5 0 0-15,-5 0-23 16,5 0 0-16,0 0 32 16,0 0 0-16,0 0-21 0,0 0 0 15,-4 0 10-15,4 0 0 16,-5 0 15-16,5 0 0 16,-5 0-13-16,5 0 1 15,-4 0-3-15,4 0 1 16,-5 0-1-16,5 0 1 15,0 0 2-15,0 0 0 16,0 0-5-16,0 0 1 16,0 0 3-16,0 0 0 15,0 0-1-15,0 0 0 16,0 0-1-16,0 0 0 16,0 0 1-16,0 0 0 15,0 0-6-15,0 0 1 16,0 0 5-16,0 0 1 15,0 0-2-15,0 0 0 16,0 0 1-16,0 0 0 16,0 0-1-16,0 0 0 15,0 0 3-15,0 0 0 0,0 0-4 16,0 0 0-16,0 0 2 16,0 0 0-16,0 0-2 15,0 0 1-15,0 0 0 16,0 0 0-16,0 0 0 15,0 0 1-15,0 0-1 16,0 0 0-16,0 0-1 16,0 0 0-16,0 0-1 15,0 0 0-15,0 2 2 0,0-2 0 16,0 4-1-16,0-4 0 16,0 5 0-16,0-5 1 15,0 0 1-15,0 0 1 16,0 0-2-16,0 0 0 15,0 0 1-15,0 0 0 16,0 0-3-16,0 0 1 16,0 0-3-16,0 0 0 15,0 0 4-15,0 0 0 16,0 0 0-16,0 0 0 16,0 0 5-16,0 0 0 15,0 0-7-15,0 0 1 16,0 0 1-16,0 0 0 15,0 0 1-15,0 0 1 16,0 0-1-16,0 0 0 16,0 0-1-16,0 0 0 15,0 0 0-15,0 0 0 0,0 0 0 16,0 0 0-16,0 0-1 16,0 0 1-16,0 0 1 15,0 0 0-15,0 0-2 16,0 0 1-16,0 0 0 15,0 0 0-15,5 2-1 16,-5-2 0-16,4 5-1 16,-4-5 1-16,5 0 3 15,-5 0 1-15,5 2-3 0,-5-2 0 16,0 0-6-16,0 0 1 16,0 0 3-16,0 0 0 15,0 0 2-15,0 0 0 16,-5-2-15-16,5 2 0 15,-7-10 20-15,2 7 0 16,0-2 5-16,1 0 0 16,-1 3-15-16,0-5 1 15,0 2 12-15,0 0 1 16,0 3-9-16,0 2 0 16,3-5-21-16,2 5 0 15,-5-2 37-15,5 2 1 16,0 0-20-16,0 0 0 15,0 0 3-15,0 0 0 16,-4 0 3-16,4 0 0 16,0 0 0-16,0 0 1 15,0 0-3-15,0 0 0 16,-5-7-1-16,5 7 0 0,0 0-1 16,0 0 1-16,0 0 2 15,0 0 0-15,-5-3-2 16,5 3 0-16,-5-2 0 15,5 2 0-15,-4-2-1 16,4 2 0-16,-5-3 1 16,5 3 1-16,-5 0-2 0,5 0 0 15,0 0 1-15,0 0 0 16,0 0-1-16,0 0 1 16,0 0-1-16,0 0 1 15,0 0 0-15,0 0 1 16,0 0 1-16,0 0 0 15,0 0-4-15,0 0 1 16,0 0 1-16,0 0 0 16,0 0 1-16,0 0 0 15,0 0 0-15,0 0 1 16,5 5-2-16,0-3 1 16,-1 3-2-16,1 0 0 15,0 2 1-15,0-5 0 16,2 3 0-16,-3-3 1 15,3 1-3-15,-2-1 1 16,0-2-3-16,-5 0 1 16,6 5 6-16,-6-5 1 15,4 7-7-15,-4-7 1 16,0 0 2-16,0 0 0 16,0 0 3-16,0 0 0 0,0 0-4 15,0 0 1-15,0 0 1 16,0 0 0-16,0 0-1 15,0 0 0-15,0 0 0 16,0 0 0-16,0 0-3 16,0 0 0-16,5 0 2 15,-5 0 1-15,5 5 1 16,-5-5 0-16,5 1-39 16,-5-1 1-16,7 2 37 0,-3-2 0 15,3 3-124-15,1-3 0 16,-1 0-85-16</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7-03T08:13:23.023"/>
    </inkml:context>
    <inkml:brush xml:id="br0">
      <inkml:brushProperty name="width" value="0.05" units="cm"/>
      <inkml:brushProperty name="height" value="0.05" units="cm"/>
      <inkml:brushProperty name="color" value="#004F8B"/>
    </inkml:brush>
  </inkml:definitions>
  <inkml:trace contextRef="#ctx0" brushRef="#br0">1 522 3680 0 0,'0'0'8822'0'0,"10"-6"-4347"0"0,-2-13-3159 0 0,-7 17-730 0 0,-1-12 433 0 0,0 1-442 0 0,1 0 1 0 0,3-13-1 0 0,-2 6-254 0 0,-2 17-276 0 0,0 0-1 0 0,0 0 0 0 0,1 0 1 0 0,-1 0-1 0 0,1 1 1 0 0,1-7-1 0 0,-1 5 6 0 0,0 1 0 0 0,0-1 0 0 0,-1 0 1 0 0,0 0-1 0 0,0 0 0 0 0,0 0 0 0 0,0 0 0 0 0,-1-5 0 0 0,0-7 71 0 0,-5-36 236 0 0,6 38-288 0 0,0 6-23 0 0,1 1 1 0 0,-2-1 0 0 0,1 1-1 0 0,-1 0 1 0 0,0-1 0 0 0,-3-8 0 0 0,3 11-19 0 0,0 0 0 0 0,0 0 0 0 0,0-1 1 0 0,0-8-1 0 0,-3-16 49 0 0,4 28-76 0 0,0 1 1 0 0,0-1-1 0 0,0 0 0 0 0,0 0 0 0 0,0 0 0 0 0,0 1 0 0 0,1-1 0 0 0,-1 0 0 0 0,1-2 0 0 0,0 3 1 0 0,-1-1-1 0 0,1 0 0 0 0,-1 0 1 0 0,0 0-1 0 0,1 0 0 0 0,-1 0 0 0 0,0 1 1 0 0,0-1-1 0 0,-1-3 0 0 0,0 0 11 0 0,0-1-1 0 0,0 1 0 0 0,-1-11 1 0 0,3 5-4 0 0,1 9-7 0 0,1 1-4 0 0,0-9-1 0 0,-2 1 2 0 0,-1 7-61 0 0,0 0-1 0 0,1 1 0 0 0,-1-1 1 0 0,0 0-1 0 0,1 0 0 0 0,0 1 0 0 0,-1-1 1 0 0,1 0-1 0 0,0 1 0 0 0,0-1 1 0 0,0 1-1 0 0,2-3 0 0 0,-2 2-138 0 0,0 0-335 0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7-03T08:13:23.502"/>
    </inkml:context>
    <inkml:brush xml:id="br0">
      <inkml:brushProperty name="width" value="0.05" units="cm"/>
      <inkml:brushProperty name="height" value="0.05" units="cm"/>
      <inkml:brushProperty name="color" value="#004F8B"/>
    </inkml:brush>
  </inkml:definitions>
  <inkml:trace contextRef="#ctx0" brushRef="#br0">1 463 2304 0 0,'0'0'101'0'0,"4"-11"6351"0"0,-3 9-6114 0 0,0 1 1 0 0,-1-1-1 0 0,1 1 1 0 0,-1-1-1 0 0,0 0 0 0 0,1 1 1 0 0,-1-1-1 0 0,0-2 1 0 0,3-14 1295 0 0,10-10 1315 0 0,-12 26-2165 0 0,-4-11 716 0 0,1-3-610 0 0,1-1 1 0 0,2-29-1 0 0,0 8 52 0 0,-1 25-584 0 0,1 8-309 0 0,-1 1 1 0 0,0 0 0 0 0,0 0 0 0 0,0-1-1 0 0,-1 1 1 0 0,1 0 0 0 0,-1 0-1 0 0,0 0 1 0 0,-3-7 0 0 0,3 8-32 0 0,0-1 1 0 0,1 1-1 0 0,-1 0 0 0 0,1-1 1 0 0,0 1-1 0 0,0 0 1 0 0,0-1-1 0 0,0 1 0 0 0,2-6 1 0 0,-1-12 2 0 0,-1 11 10 0 0,1 1 0 0 0,-1 0 0 0 0,4-14 0 0 0,-2-4 2 0 0,-2 22-26 0 0,0 0 0 0 0,0 0 0 0 0,1 1 0 0 0,0-1 0 0 0,1-5 0 0 0,-1 8 3 0 0,1-1 8 0 0,-5-9-9 0 0,2 7 36 0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7-03T08:13:23.864"/>
    </inkml:context>
    <inkml:brush xml:id="br0">
      <inkml:brushProperty name="width" value="0.05" units="cm"/>
      <inkml:brushProperty name="height" value="0.05" units="cm"/>
      <inkml:brushProperty name="color" value="#004F8B"/>
    </inkml:brush>
  </inkml:definitions>
  <inkml:trace contextRef="#ctx0" brushRef="#br0">1 434 3680 0 0,'0'0'611'0'0,"1"-1"589"0"0,-1-2-521 0 0,1-1 0 0 0,-1 1 0 0 0,1 0 1 0 0,-1 0-1 0 0,0-1 0 0 0,0 1 0 0 0,0 0 1 0 0,-2-6-1 0 0,2 3 8 0 0,-1 0 0 0 0,1-1 0 0 0,0 1 0 0 0,1-7 1 0 0,12-62 3429 0 0,-11 59-3562 0 0,-1 0 0 0 0,-2-24 0 0 0,0 10-106 0 0,-5-35 223 0 0,8 32-683 0 0,-1 19-499 0 0,-1 0 0 0 0,0 1 1 0 0,-3-21-1 0 0,-1 24-6615 0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7-03T08:13:25.129"/>
    </inkml:context>
    <inkml:brush xml:id="br0">
      <inkml:brushProperty name="width" value="0.05" units="cm"/>
      <inkml:brushProperty name="height" value="0.05" units="cm"/>
      <inkml:brushProperty name="color" value="#004F8B"/>
    </inkml:brush>
  </inkml:definitions>
  <inkml:trace contextRef="#ctx0" brushRef="#br0">44 476 8496 0 0,'0'0'6452'0'0,"-5"-13"-4171"0"0,-2-11-984 0 0,4 10-118 0 0,-2 0-1 0 0,-6-14 1 0 0,10 26-1092 0 0,0 1-1 0 0,1-1 1 0 0,-1 0 0 0 0,0 0-1 0 0,1 0 1 0 0,-1-1 0 0 0,1 1-1 0 0,-1-3 1 0 0,1 2 197 0 0,0 1-11 0 0,-3-45 255 0 0,0-19-494 0 0,3 60-12 0 0,0-1 1 0 0,1 1 0 0 0,0 0 0 0 0,0 0 0 0 0,0 0 0 0 0,1 0-1 0 0,4-11 1 0 0,-4 13-3 0 0,-1 0 0 0 0,0 0 0 0 0,0 1 0 0 0,0-1 0 0 0,0 0 0 0 0,-1 0 0 0 0,1-5 0 0 0,0-8-108 0 0,-2-3-561 0 0,-1 6 48 0 0,2-68-4193 0 0,0 68-1849 0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7-03T08:13:25.505"/>
    </inkml:context>
    <inkml:brush xml:id="br0">
      <inkml:brushProperty name="width" value="0.05" units="cm"/>
      <inkml:brushProperty name="height" value="0.05" units="cm"/>
      <inkml:brushProperty name="color" value="#004F8B"/>
    </inkml:brush>
  </inkml:definitions>
  <inkml:trace contextRef="#ctx0" brushRef="#br0">1 557 3224 0 0,'0'0'143'0'0,"3"-5"2558"0"0,2-29 8524 0 0,-4 32-10987 0 0,-1-1 0 0 0,0 1 0 0 0,0-1 1 0 0,0 0-1 0 0,0 1 0 0 0,0-1 0 0 0,-1 0 0 0 0,1 1 0 0 0,-1-1 1 0 0,-1-3-1 0 0,1 3 430 0 0,2 2-18 0 0,0-2-510 0 0,0 0-1 0 0,0 0 1 0 0,0 1 0 0 0,-1-1-1 0 0,1 0 1 0 0,0 0-1 0 0,-1 0 1 0 0,0-5-1 0 0,-1-30 786 0 0,0 15-571 0 0,2 4-186 0 0,0 0 1 0 0,4-23-1 0 0,-1 8-144 0 0,-2 0 0 0 0,-2-47 0 0 0,-1 30-16 0 0,5-51-3213 0 0,-4 94 1476 0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7-03T08:13:25.912"/>
    </inkml:context>
    <inkml:brush xml:id="br0">
      <inkml:brushProperty name="width" value="0.05" units="cm"/>
      <inkml:brushProperty name="height" value="0.05" units="cm"/>
      <inkml:brushProperty name="color" value="#004F8B"/>
    </inkml:brush>
  </inkml:definitions>
  <inkml:trace contextRef="#ctx0" brushRef="#br0">34 336 6448 0 0,'0'0'498'0'0,"-1"-3"-78"0"0,-4-6 660 0 0,4 5-320 0 0,-1 1 0 0 0,0-1 0 0 0,1 1-1 0 0,0-1 1 0 0,0 1 0 0 0,0-1-1 0 0,0 0 1 0 0,0-6 0 0 0,0 8-429 0 0,1-1 1 0 0,0 1 0 0 0,-1-1 0 0 0,1 1 0 0 0,-1-1-1 0 0,-1-3 1 0 0,1 4-110 0 0,0-1-1 0 0,0 1 1 0 0,1-1-1 0 0,-1 1 1 0 0,1-1-1 0 0,-1-4 1 0 0,-2-10 475 0 0,2 14-613 0 0,1 1 0 0 0,-1 0 0 0 0,1-1 0 0 0,-1 1 0 0 0,1-1 0 0 0,0 1 0 0 0,0 0 0 0 0,0-1 0 0 0,0 1 0 0 0,1-4 0 0 0,13-72 489 0 0,-13 53-534 0 0,-1 21-65 0 0,0 1 1 0 0,0 0-1 0 0,0-1 0 0 0,0 1 1 0 0,1 0-1 0 0,-1-1 1 0 0,1 1-1 0 0,0 0 0 0 0,0 0 1 0 0,0-1-1 0 0,0 1 1 0 0,1 0-1 0 0,2-5 0 0 0,10-22-3975 0 0,-13 19-2245 0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7-03T08:13:26.310"/>
    </inkml:context>
    <inkml:brush xml:id="br0">
      <inkml:brushProperty name="width" value="0.05" units="cm"/>
      <inkml:brushProperty name="height" value="0.05" units="cm"/>
      <inkml:brushProperty name="color" value="#004F8B"/>
    </inkml:brush>
  </inkml:definitions>
  <inkml:trace contextRef="#ctx0" brushRef="#br0">25 307 5528 0 0,'0'0'249'0'0,"0"-8"91"0"0,-1 1-222 0 0,0 0-1 0 0,0 0 1 0 0,-2-8 0 0 0,1 8 864 0 0,1 1 0 0 0,-1-1 1 0 0,1-8-1 0 0,-4-63 6113 0 0,0 3-6133 0 0,4 56-858 0 0,0 15-90 0 0,1 0-1 0 0,0 1 1 0 0,0-1-1 0 0,0 1 1 0 0,1-7-1 0 0,0-4-29 0 0,-1 0-64 0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7-03T08:13:27.238"/>
    </inkml:context>
    <inkml:brush xml:id="br0">
      <inkml:brushProperty name="width" value="0.05" units="cm"/>
      <inkml:brushProperty name="height" value="0.05" units="cm"/>
      <inkml:brushProperty name="color" value="#004F8B"/>
    </inkml:brush>
  </inkml:definitions>
  <inkml:trace contextRef="#ctx0" brushRef="#br0">142 14 4144 0 0,'16'24'3522'0'0,"-17"-25"-3300"0"0,0 1-1 0 0,1-1 0 0 0,-1 1 0 0 0,1-1 1 0 0,-1 1-1 0 0,0-1 0 0 0,0 1 0 0 0,1 0 1 0 0,-1-1-1 0 0,0 1 0 0 0,1 0 1 0 0,-1 0-1 0 0,0 0 0 0 0,-1-1 0 0 0,-8-3 2038 0 0,10 3-2161 0 0,0 1 0 0 0,0-1 0 0 0,0 1 1 0 0,0-1-1 0 0,-1 1 0 0 0,1-1 1 0 0,0 1-1 0 0,0-1 0 0 0,-1 1 0 0 0,1-1 1 0 0,0 1-1 0 0,-1 0 0 0 0,1-1 0 0 0,-1 1 1 0 0,1-1-1 0 0,0 1 0 0 0,-1 0 1 0 0,1-1-1 0 0,-1 1 0 0 0,1 0 0 0 0,-2-1 1 0 0,-12-5 486 0 0,7 3 87 0 0,5 2-373 0 0,-1 0-1 0 0,1 0 1 0 0,-1 1-1 0 0,1-1 1 0 0,-1 0-1 0 0,0 1 1 0 0,-2-1-1 0 0,-5-1 162 0 0,8 2 1186 0 0,-28 8-1246 0 0,19-3-390 0 0,0 0-10 0 0,3 2 12 0 0,4-3 38 0 0,2 2-42 0 0,0 6-6 0 0,-2 5 2 0 0,4-17-4 0 0,1 18-76 0 0,-1-7 66 0 0,5-2-33 0 0,25 13-32 0 0,-30-21 73 0 0,0-1-1 0 0,1 0 0 0 0,-1 1 0 0 0,0-1 0 0 0,1 1 1 0 0,-1-1-1 0 0,1 0 0 0 0,-1 1 0 0 0,0-1 0 0 0,1 0 1 0 0,-1 0-1 0 0,1 1 0 0 0,-1-1 0 0 0,1 0 1 0 0,-1 0-1 0 0,1 0 0 0 0,0 0 0 0 0,-1 1 0 0 0,1-1 1 0 0,-1 0-1 0 0,1 0 0 0 0,-1 0 0 0 0,1 0 0 0 0,0 0 1 0 0,2-1 2 0 0,-1 1 1 0 0,1 0-1 0 0,-1 0 1 0 0,1 0-1 0 0,-1 1 1 0 0,1-1-1 0 0,-1 1 1 0 0,1-1-1 0 0,-1 1 1 0 0,3 1-1 0 0,10 2 0 0 0,-12-3 0 0 0,-1-1 0 0 0,1 1 0 0 0,-1-1 0 0 0,1 1 0 0 0,-1 0 0 0 0,0 0 0 0 0,5 2 0 0 0,-5-2 0 0 0,0 0 0 0 0,1 0 0 0 0,-1 0 0 0 0,0 0 0 0 0,1 0 0 0 0,-1-1 0 0 0,0 1 0 0 0,5 0 0 0 0,1 1-16 0 0,-6-1-128 0 0,6-4-2572 0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7-03T08:13:27.711"/>
    </inkml:context>
    <inkml:brush xml:id="br0">
      <inkml:brushProperty name="width" value="0.05" units="cm"/>
      <inkml:brushProperty name="height" value="0.05" units="cm"/>
      <inkml:brushProperty name="color" value="#004F8B"/>
    </inkml:brush>
  </inkml:definitions>
  <inkml:trace contextRef="#ctx0" brushRef="#br0">0 1 10080 0 0,'36'0'912'0'0,"-34"0"-847"0"0,0 0 1 0 0,0 0-1 0 0,0 1 1 0 0,0-1-1 0 0,0 1 1 0 0,0-1 0 0 0,-1 1-1 0 0,4 1 1 0 0,11 3 1397 0 0,-15-5-1321 0 0,0 0 0 0 0,0 0 0 0 0,-1 0-1 0 0,1 1 1 0 0,0-1 0 0 0,0 0 0 0 0,0 1 0 0 0,-1-1 0 0 0,1 1-1 0 0,0-1 1 0 0,-1 1 0 0 0,1-1 0 0 0,0 1 0 0 0,-1 0 0 0 0,1-1 0 0 0,0 2-1 0 0,3 1 207 0 0,34 8 2358 0 0,-2-6-729 0 0,-20-1-1637 0 0,0-1-1 0 0,0 0 1 0 0,20 0-1 0 0,16 2 1170 0 0,-47-5-1475 0 0,0 1 0 0 0,0-1 0 0 0,0-1 0 0 0,9-1 1 0 0,-9 1-36 0 0,0 0-1 0 0,0 1 1 0 0,0 0 0 0 0,11 0 0 0 0,20 4 5 0 0,74-2-1 0 0,-59-3-2 0 0,-30-4-1 0 0,-19 4 0 0 0,1 0 0 0 0,-1 1 0 0 0,1-1 0 0 0,0 0 0 0 0,-1 1 0 0 0,5-1 0 0 0,24-3 0 0 0,-29 5 0 0 0,0-1 0 0 0,0 0 0 0 0,-1 0 0 0 0,1 0 0 0 0,0 0 0 0 0,0-1 0 0 0,0 1 0 0 0,0 0 0 0 0,-1-1 0 0 0,1 0 0 0 0,0 1 0 0 0,0-1 0 0 0,2-1 0 0 0,4-2 0 0 0,-7 4 0 0 0,0 0 0 0 0,0 0 0 0 0,-1 0 0 0 0,1 0 0 0 0,0-1 0 0 0,0 1 0 0 0,0 0 0 0 0,0-1 0 0 0,0 1 0 0 0,-1 0 0 0 0,1-1 0 0 0,0 1 0 0 0,0-1 0 0 0,-1 1 0 0 0,2-2 0 0 0,0 0 0 0 0,-1 1 0 0 0,1 0 0 0 0,0 0 0 0 0,-1-1 0 0 0,1 1 0 0 0,0 0 0 0 0,0 1 0 0 0,0-1 0 0 0,0 0 0 0 0,0 0 0 0 0,3 0 0 0 0,8 0 0 0 0,65-2-2416 0 0,-76 3 1904 0 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7-03T08:13:28.059"/>
    </inkml:context>
    <inkml:brush xml:id="br0">
      <inkml:brushProperty name="width" value="0.05" units="cm"/>
      <inkml:brushProperty name="height" value="0.05" units="cm"/>
      <inkml:brushProperty name="color" value="#004F8B"/>
    </inkml:brush>
  </inkml:definitions>
  <inkml:trace contextRef="#ctx0" brushRef="#br0">47 1 5064 0 0,'0'0'680'0'0,"3"0"548"0"0,48 8 6174 0 0,-50-8-7259 0 0,0 0-1 0 0,0 0 1 0 0,0 0-1 0 0,0 0 1 0 0,0 0-1 0 0,0 1 1 0 0,0-1-1 0 0,1 0 0 0 0,-1 1 1 0 0,-1-1-1 0 0,1 1 1 0 0,0-1-1 0 0,0 1 1 0 0,0-1-1 0 0,0 1 1 0 0,0 0-1 0 0,0-1 1 0 0,-1 1-1 0 0,1 0 1 0 0,0 0-1 0 0,0 0 1 0 0,-1 0-1 0 0,1 0 1 0 0,-1-1-1 0 0,1 1 1 0 0,-1 0-1 0 0,1 2 0 0 0,0-1 1229 0 0,2-1-1186 0 0,-1 0 1 0 0,1 1-1 0 0,-1-1 0 0 0,1 1 1 0 0,-1 0-1 0 0,0-1 0 0 0,3 4 0 0 0,-2-2 22 0 0,-1-2 457 0 0,-2 2-350 0 0,1 9-12 0 0,-1-3-58 0 0,0-1 0 0 0,-2 16 0 0 0,-4-12-200 0 0,-39 23 596 0 0,16-19-466 0 0,10-6-140 0 0,-23 15-3390 0 0,31-16-4271 0 0</inkml:trace>
</inkml:ink>
</file>

<file path=ppt/ink/ink3.xml><?xml version="1.0" encoding="utf-8"?>
<inkml:ink xmlns:inkml="http://www.w3.org/2003/InkML">
  <inkml:definitions>
    <inkml:context xml:id="ctx0">
      <inkml:inkSource xml:id="inkSrc0">
        <inkml:traceFormat>
          <inkml:channel name="X" type="integer" max="17940" units="cm"/>
          <inkml:channel name="Y" type="integer" max="10140" units="cm"/>
          <inkml:channel name="F" type="integer" max="1024" units="dev"/>
          <inkml:channel name="T" type="integer" max="2.14748E9" units="dev"/>
        </inkml:traceFormat>
        <inkml:channelProperties>
          <inkml:channelProperty channel="X" name="resolution" value="608.13562" units="1/cm"/>
          <inkml:channelProperty channel="Y" name="resolution" value="610.84338" units="1/cm"/>
          <inkml:channelProperty channel="F" name="resolution" value="0" units="1/dev"/>
          <inkml:channelProperty channel="T" name="resolution" value="1" units="1/dev"/>
        </inkml:channelProperties>
      </inkml:inkSource>
      <inkml:timestamp xml:id="ts0" timeString="2019-07-26T02:42:41.351"/>
    </inkml:context>
    <inkml:brush xml:id="br0">
      <inkml:brushProperty name="width" value="0.05" units="cm"/>
      <inkml:brushProperty name="height" value="0.05" units="cm"/>
      <inkml:brushProperty name="color" value="#00B0F0"/>
      <inkml:brushProperty name="fitToCurve" value="1"/>
    </inkml:brush>
  </inkml:definitions>
  <inkml:trace contextRef="#ctx0" brushRef="#br0">9 1381 104 0,'0'0'0'15,"-5"-2"56"-15,8-3 0 0,1-2-41 16,11-5 0-16,4-4 15 15,4-1 0-15,3-2-31 16,12 1 1-16,7-4-2 16,2-1 0-16,5-5 0 15,5-3 0-15,4-4 11 16,6 0 1-16,4-1 8 16,7-4 0-16,4-2-8 0,20-22 0 15,14-13-8 1,-15 6 0-16,-1 1-2 0,-3 6 0 15,-3 10 34-15,-4-2 0 16,-3 9-36-16,-4-1 0 16,-2 4 5-16,-8 1 0 15,-5 1-1-15,-4 0 1 16,-5-3-4-16,-14 12 1 16,-14 12-3-16,-5 0 1 15,-7 7-24-15,-3 4 1 16,-6 3-24-16,-3 2 0 15,0 1-146-15</inkml:trace>
  <inkml:trace contextRef="#ctx0" brushRef="#br0" timeOffset="721">194 1852 68 0,'14'-10'0'0,"9"-6"54"16,1 2 0-16,2-8-36 15,7-1 0-15,7-5 22 16,10-3 0-16,9-4-6 16,14-5 0-16,10-7-6 15,26-24 0-15,21-18-28 16,2 9 0-16,8-3 18 15,-10 11 0-15,-5 6-19 16,-5 5 1-16,-6 6 0 0,-8 1 0 16,-9 5 0-16,-2-8 0 15,-3 1-82-15,-12 7 1 16,-11 9 66-16,-22 9 0 16,-21 12-66-16,-9 7 0 15,-1 1 44-15</inkml:trace>
  <inkml:trace contextRef="#ctx0" brushRef="#br0" timeOffset="1231">463 2247 140 0,'35'-17'0'15,"22"-9"44"-15,35-35 0 16,31-23 0-16,0 1 0 15,10-6 22-15,-1 9 0 16,5 7-98-16,-12 5 0 16,-9 7 68-16,-9 2 0 15,-13 2-36-15,-6 10 0 16,-13 0-2-16,-4 5 0 16,-7 4-34-16,-12 8 0 15,-12 6-46-15,-16 10 0 16,-1 0-45-16</inkml:trace>
  <inkml:trace contextRef="#ctx0" brushRef="#br0" timeOffset="1758">139 3141 84 0,'7'-7'0'15,"7"-7"42"-15,20-1 0 16,10-1 12-16,13-8 0 15,9-6-6-15,17-10 0 16,12-10 0-16,37-29 0 16,26-27-38-16,-2 2 0 15,7-6 2-15,-6 6 1 0,-6 5-10 16,-12 3 0-16,-9 4-2 16,-9 10 1-16,-8 6-25 15,-21 15 1-15,-16 10-31 16,-22 15 1-16,-20 15-62 15,-11 7 0-15,1 0 49 16</inkml:trace>
  <inkml:trace contextRef="#ctx0" brushRef="#br0" timeOffset="2298">113 4195 104 0,'19'-7'0'0,"12"-3"50"0,11-9 0 16,13-9 10-16,13-10 0 16,13-11-36-16,39-33 1 15,34-29 22-15,-3 5 1 16,10-4-14 0,2 2 0-16,2-3-34 0,-13 3 0 15,-13 0 0-15,-11 16 1 16,-12 9-1-16,-12 15 0 15,-12 14-1-15,-26 14 1 16,-19 14-94-16,-14 7 0 16,-18 10-14-16,-15 9 0 15,0 0 51-15</inkml:trace>
  <inkml:trace contextRef="#ctx0" brushRef="#br0" timeOffset="2809">85 4966 184 0,'26'-14'0'16,"14"-9"58"-16,19-6 0 15,14-6 4-15,34-24 0 16,27-18-14-16,4-17 0 16,10-17-47-16,4 3 0 15,4-5 4-15,0 9 0 16,2 3 29-16,-9-5 0 15,-7 0-36-15,-10 15 0 16,-9 8-30-16,-31 22 0 16,-23 17-2-16,-22 13 0 15,-23 14-6-15,-24 17 0 16,0 0-223-16</inkml:trace>
  <inkml:trace contextRef="#ctx0" brushRef="#br0" timeOffset="3318">146 5681 56 0,'5'-18'0'16,"2"-13"82"-16,-2 17 0 0,0 4-30 15,16 1 0-15,10 0-14 16,16-15 0-16,14-6-4 16,22-15 0-16,19-14-2 15,37-37 0-15,31-29 0 16,-9 10 0-16,4-3-34 15,-11 7 0-15,-5 8-1 16,-7 4 0-16,-5 5 6 16,-5 12 1-16,-4 11-33 15,-15 12 0-15,-9 15-139 16,-30 8 1-16,-1 1 73 0</inkml:trace>
  <inkml:trace contextRef="#ctx0" brushRef="#br0" timeOffset="4566">269 6387 100 0,'-9'0'0'0,"-5"-2"38"16,14-8 0-16,7-1-14 15,7-4 1-15,5-1 28 16,11-10 1-16,11-7-33 0,8-4 0 16,13-8 22-16,23-12 0 15,19-6-7-15,40-43 0 16,36-28-46-1,2 7 0-15,12-7 13 0,-10 19 0 16,-2 9-29-16,-12-12 0 16,-7-2 26-16,-9 17 0 15,-12 11-49-15,-10 14 0 16,0 1-200-16</inkml:trace>
  <inkml:trace contextRef="#ctx0" brushRef="#br0" timeOffset="5211">373 7131 180 0,'26'-19'0'16,"19"-12"74"-16,17-16 0 15,13-12-50-15,36-23 1 0,31-17-8 16,2 0 0-16,15-4 8 15,-6-1 1 1,1-2 11-16,-7 8 0 0,-8 6-37 16,-7 10 0-16,-9 11-2 15,-7 5 0-15,-10 7-8 16,-16 8 0-16,-12 6-108 16,-21 5 0-16,0 0-45 15</inkml:trace>
  <inkml:trace contextRef="#ctx0" brushRef="#br0" timeOffset="5827">676 7733 96 0,'30'-24'0'16,"22"-13"56"-16,29-32 0 15,25-25-10-15,3 5 0 16,9-5-28-16,3 9 0 15,4 5-3-15,-7-2 0 16,-4 2-32-16,-1 0 1 16,-2 0-6-16,-7 14 0 15,-7 9 15-15,-7 3 1 16,-5 5-15-16,-19 11 0 16,0 1-135-16</inkml:trace>
  <inkml:trace contextRef="#ctx0" brushRef="#br0" timeOffset="6561">156 8608 64 0,'19'-5'0'0,"9"-2"76"0,7-5 0 16,6-2 0-16,11-7 0 15,9-2-76-15,15-13 0 16,9-6 0-16,35-29 0 16,27-20 38-16,-3-4 0 15,10-8-23-15,-10 11 0 16,-5 5-10-16,-1 0 0 15,-6 5-4-15,7-15 0 16,6-9-5-16,-11 10 1 16,-6 4-55-16,-15 17 1 15,-11 11-5-15,-33 22 0 16,-1 0-88-16</inkml:trace>
  <inkml:trace contextRef="#ctx0" brushRef="#br0" timeOffset="7177">1491 8514 68 0,'-7'-5'0'16,"-2"-2"38"-16,9 2 0 0,4 1-32 15,4-1 0-15,1 3 32 16,3-3 0-16,4 0-32 16,8-7 0-16,7-6 44 15,7-4 0-15,9-4-42 16,2-4 0-16,3-3 36 15,8-7 0-15,6-2-59 16,0-3 0-16,0 0 16 16,-4 3 0-16,-3 0-63 0,-5 4 0 15,0 0-130-15</inkml:trace>
  <inkml:trace contextRef="#ctx0" brushRef="#br0" timeOffset="8393">2765 581 60 0,'12'-7'0'0,"9"0"56"16,-9 0 0-16,-5 2-41 15,15-4 0-15,4 0 34 0,11-10 0 16,8-7-21-16,12-2 0 16,9-3 24-16,10-7 0 15,11-2-70-15,24-21 0 16,19-16-10-16,-9 11 0 15,0 5-88-15,-22 16 0 16,0 0 58-16</inkml:trace>
  <inkml:trace contextRef="#ctx0" brushRef="#br0" timeOffset="9354">2808 1548 68 0,'5'-5'0'15,"2"-4"36"-15,-3 4 0 16,-1 3-21-16,4-5 0 15,2 0 28-15,17-12 0 16,10-7-3-16,16-11 0 16,16-11-30-16,15-3 0 15,12-6 46-15,28-11 0 16,21-10-61-16,-7 10 1 16,5 2 0-16,-24 5 0 15,-14 2-56-15,-19 10 1 0,0 0-161 16</inkml:trace>
  <inkml:trace contextRef="#ctx0" brushRef="#br0" timeOffset="10424">2808 1080 68 0,'12'-5'0'0,"4"-2"34"0,-6 3 0 16,-6 1-19-16,4-2 0 15,-4 3 7-15,22-12 1 16,14-5-1-16,10-7 0 16,12-2 20-16,6-12 1 15,10-7-43-15,2 0 0 16,3-2 4-16,14-3 1 15,7-2-5-15,-14 7 1 16,-5 9-38-16,-21 12 0 16,0-4-146-16</inkml:trace>
  <inkml:trace contextRef="#ctx0" brushRef="#br0" timeOffset="11231">2898 2103 44 0,'4'-11'0'0,"4"-6"56"0,13 1 0 16,7-3-20-16,8-9 0 16,6-8 8-16,10 1 0 15,10-5 8-15,9-2 0 16,9-5-60-16,24-10 0 15,19-6 56-15,0-1 0 16,4 1-58-16,-11-6 0 16,-7-4 5-16,-10 8 1 15,-9 1 3-15,-7 12 0 16,-10 12 1-16,0 0 0 16,-4 12-45-16,-24 7 1 15,-17 9-62-15,-2 0 0 16,0 1 21-16</inkml:trace>
  <inkml:trace contextRef="#ctx0" brushRef="#br0" timeOffset="11832">3290 2454 132 0,'33'-17'0'0,"19"-11"36"15,17-7 0-15,13-10-8 16,37-21 0-16,27-14 24 15,-6-7 0-15,4-9-51 16,-5 13 0-16,-4 6-1 16,-12 9 1-16,-12 9 33 0,-14 12 1 15,-17 9-69-15,-16 10 0 16,-19 11-78-16,-12 6 0 16,0-1 47-16</inkml:trace>
  <inkml:trace contextRef="#ctx0" brushRef="#br0" timeOffset="12492">2992 3360 56 0,'-2'-8'0'15,"-3"-3"54"-15,5 6 0 16,3 5 0-16,13-5 0 15,12-2 16-15,15-12 0 16,14-6-83-16,9-13 1 16,12-7 86-16,16-9 1 15,13-9-75-15,39-24 0 0,29-17-28 16,-14-4 0-16,-3-10 29 16,-16 22 0-16,-12 13-58 15,-21 15 0-15,-22 12 36 16,-16 16 0-16,0 0-204 15</inkml:trace>
  <inkml:trace contextRef="#ctx0" brushRef="#br0" timeOffset="13047">2907 4192 140 0,'26'-14'0'0,"19"-7"86"0,17-7 0 15,13-10-62-15,32-28 1 16,25-18-16-16,-2-3 1 16,5-10 11-1,2 5 0-15,2 3-44 0,-9 2 1 16,-7 2 67-16,-5 1 1 15,-7-1-47-15,-2 12 1 16,-2 7-20-16,-11 10 0 16,-6 11-36-16,-14 7 1 15,0 1-154-15</inkml:trace>
  <inkml:trace contextRef="#ctx0" brushRef="#br0" timeOffset="13528">2936 4759 112 0,'16'-7'0'16,"12"-2"102"-16,6-3 0 16,8-2-68-16,17-7 0 15,14-5 22-15,8-12 0 16,9-11-48-16,28-22 0 16,21-16-5-16,-2 5 0 15,5 0-2-15,-9 6 1 16,-3 8 25-16,-5 2 0 15,-5 7-42-15,-13-2 1 16,-15 2-71-16,-23 19 0 16,-1 0-161-16</inkml:trace>
  <inkml:trace contextRef="#ctx0" brushRef="#br0" timeOffset="13978">2898 5618 76 0,'-5'2'0'15,"-2"1"78"-15,19-8 0 16,9-5-16-16,5-4 0 16,7-2-62-16,17-5 1 15,11-5 88-15,10-9 1 16,9-5-90-16,10-7 0 15,7-5 0-15,43-26 0 16,28-18 0-16,-15 4 0 16,-2-5 24-16,-4 10 1 15,-8 5-47-15,-9 9 0 16,-11 7 21-16,-18 5 1 0,-13 5-56 16,-27 13 0-16,-21 13-38 15,-16 13 0-15,0 1-48 16</inkml:trace>
  <inkml:trace contextRef="#ctx0" brushRef="#br0" timeOffset="14399">3155 6048 152 0,'24'-7'0'15,"14"-2"90"-15,7-8 0 16,11-6-75-16,6-3 0 16,6-5 34-16,10-1 0 15,8-4-13-15,29-27 0 16,25-22-36-16,-8 5 0 16,3-2 0-16,0 2 0 15,2 0 0-15,-7-5 0 16,-5-2 0-16,-9-2 0 0,-10-1-46 15,-4 17 0-15,-7 15-54 16,-20 10 0-16,1 1-40 16</inkml:trace>
  <inkml:trace contextRef="#ctx0" brushRef="#br0" timeOffset="14864">3063 6773 76 0,'-7'-9'0'16,"-7"-8"52"-16,14 17 0 0,7 14 2 16,-2-4 0-16,2-1-30 15,5-4 1-15,2-3 22 16,14-9 1-16,12-7-45 15,15-7 0-15,11-8 2 16,14-8 0-16,12-10-2 16,41-19 0-16,28-16 36 15,-12-3 0-15,2-4-39 16,-7 9 0-16,-5 2 0 16,-16 10 0-16,-14 9 0 15,-10 7 0-15,-11 10-44 0,-22 9 0 16,0 0-263-16</inkml:trace>
  <inkml:trace contextRef="#ctx0" brushRef="#br0" timeOffset="15391">2988 7613 108 0,'-12'0'0'0,"-7"0"18"0,19-5 0 15,7 0 44-15,5-4 0 16,7 0-18-16,18-8 0 15,15-6-6-15,15-6 0 16,11-1-30-16,7-10 0 16,9-5 34-16,36-21 0 15,26-14-42-15,-7-14 0 16,5-12 0-16,-10 3 0 16,-7-1 12-16,-14 15 1 15,-12 11-17-15,-19 17 1 16,-18 16-110-16,-20 12 0 15,-21 17 17-15,-9 4 0 16,-1 0 36-16</inkml:trace>
  <inkml:trace contextRef="#ctx0" brushRef="#br0" timeOffset="15945">2926 8344 108 0,'0'0'0'16,"0"-7"56"-16,19 0 0 16,9-4 14-16,15-11 0 15,14-4-64-15,9-11 0 16,9-13 34-16,11-6 0 16,10-10-40-16,34-14 0 15,27-9 0-15,-6 9 1 16,7 2-1-16,-11 5 0 15,-8 3 0-15,-9 8 1 0,-9 8-1 16,-13 10 1-16,-13 8-1 16,-19 10 0-16,-20 12-42 15,-11 3 1-15,-14 4-57 16,-12 2 0-16,0 0 5 16</inkml:trace>
  <inkml:trace contextRef="#ctx0" brushRef="#br0" timeOffset="16697">3588 8551 56 0,'0'-4'0'15,"2"-3"74"-15,13-7 0 16,6-5-18-16,12-5 0 16,12-2-20-16,7 0 0 15,9 3-4-15,5-3 0 16,5 2-29-16,7-6 0 15,7-3 34-15,24-19 0 16,19-11-37-16,-17 2 0 16,-5-3-28-16,-16 10 0 0,-14 7-18 15,-22 14 0-15,-18 12-76 16,-1-5 0-16,1 0 62 16</inkml:trace>
  <inkml:trace contextRef="#ctx0" brushRef="#br0" timeOffset="17537">4529 8664 32 0,'0'-7'0'16,"0"-2"44"-16,0 4 0 0,0 0-12 16,0 5 0-16,0 0 4 15,0 0 0-15,4-2 20 16,8-3 0-16,7-4-6 16,10-3 0-16,8-4-51 15,8-5 1-15,7-3 34 16,0-4 1-16,5-3-67 15,2 1 0-15,0 1 31 16,-4 1 0-16,-6 0-36 16,-6 4 0-16,-1 1-236 0</inkml:trace>
  <inkml:trace contextRef="#ctx0" brushRef="#br0" timeOffset="20149">0 7469 200 0,'0'17'0'16,"2"13"32"-16,3-11 0 15,-1-2 16-15,15 16 0 16,10 11-12-16,6 15 0 16,5 12-33-16,12 13 0 15,12 17 2-15,12 10 0 0,14 11-43 16,-15-23 0-16,-1-12-12 15,-20-21 0-15,-11-17-74 16,-17-18 0-16,0 0 152 16</inkml:trace>
  <inkml:trace contextRef="#ctx0" brushRef="#br0" timeOffset="20499">293 6735 152 0,'7'21'0'16,"7"12"62"-16,-14-28 0 15,-7-14-26-15,12 11 0 16,2 3-32-16,14 35 1 15,10 23 50-15,9 20 1 16,12 18-57-16,24 45 0 16,21 35 10-16,-1-19 0 15,8 0-15-15,-9-13 0 16,-8-13-40-16,-9-21 0 16,-9-16 92-16,-10-17 0 0,-9-18-112 15,-17-22 0-15,-12-18-70 16,-9-10 0-16,0 0 134 15,-12-14 2-15</inkml:trace>
  <inkml:trace contextRef="#ctx0" brushRef="#br0" timeOffset="20799">175 5888 28 0,'7'10'0'15,"5"9"98"-15,16 14 0 16,14 11-36-16,13 32 0 16,13 22-38-16,41 65 1 15,33 51 6-15,2-5 0 16,10 17-37-16,2-7 1 15,7 0-5-15,-24-36 0 16,-13-25 20-16,-22-13 0 16,-19-15-52-16,-12-22 0 15,0 0-206-15,-33-49 248 16</inkml:trace>
  <inkml:trace contextRef="#ctx0" brushRef="#br0" timeOffset="21155">567 5361 64 0,'5'10'0'0,"2"4"70"0,12 19 0 16,9 12-14-16,12 25 0 15,12 22-24-15,29 44 0 16,20 38-32-16,1-9 1 16,7 5 36-16,-1-3 1 15,6 0-37-15,-10-7 0 16,-7-3 21-16,-7-16 1 15,-8-11-35-15,-6-13 0 16,-5-13-40-16,-10-27 1 16,1 1-204-16</inkml:trace>
  <inkml:trace contextRef="#ctx0" brushRef="#br0" timeOffset="21561">997 4665 64 0,'7'10'0'15,"7"4"54"-15,12 28 0 16,12 19 2-16,10 40 0 15,8 31-32-15,32 87 1 16,23 65-5-16,9 32 0 16,15 39-91-16,-2-37 1 15,4-13 30-15,-31-91 0 16,0 0-49-16</inkml:trace>
  <inkml:trace contextRef="#ctx0" brushRef="#br0" timeOffset="21968">458 3056 76 0,'12'7'0'16,"5"5"36"-16,13 11 0 15,11 8-8-15,18 11 0 16,14 12 4-16,10 17 0 15,11 14 0-15,29 61 0 16,24 46-28-16,-5 30 1 16,2 36 7-16,7 39 0 15,5 34-11-15,-21-48 1 16,-15-24-1-16,-20-57 0 16,-18-45-80-16,-8-39 0 15,-1 0-46-15</inkml:trace>
  <inkml:trace contextRef="#ctx0" brushRef="#br0" timeOffset="22387">841 1861 88 0,'7'9'0'16,"5"10"80"-16,12 12 0 15,9 14-48-15,7 9 0 16,7 9 14-16,10 24 0 16,7 21-46-16,28 52 1 15,24 45-1-15,-3 16 0 16,6 29-2-16,-6-3 1 16,0 7 40-16,-13-50 0 15,-8-30-49-15,-9-25 0 16,-12-27-8-16,-12-19 0 15,-14-20-50-15,-15-27 0 16,1 1-116-16</inkml:trace>
  <inkml:trace contextRef="#ctx0" brushRef="#br0" timeOffset="22778">832 1231 68 0,'19'16'0'16,"11"10"76"-16,11 16 0 16,8 12-34-16,10 15 0 15,7 15-21-15,29 53 0 16,21 41 9-16,-7 8 0 16,-1 17-17-16,-8 1 1 15,-8 6-9-15,-9-8 1 16,-13-2-5-16,-8-45 0 15,-12-30-3-15,-8-29 1 16,-9-25-89-16,-9-22 1 16,-1 1-72-16</inkml:trace>
  <inkml:trace contextRef="#ctx0" brushRef="#br0" timeOffset="23136">1319 551 100 0,'21'9'0'16,"12"10"74"-16,7 28 0 16,10 19-20-16,0 14 0 15,2 14-55-15,16 31 0 16,12 25 4-16,-2-16 1 16,0-2 35-16,-7-26 1 15,-2-17-74-15,-10-11 0 16,-5-15 42-16,-6-4 0 15,-6-7-74-15,-11-17 0 16,0 1-95-16</inkml:trace>
  <inkml:trace contextRef="#ctx0" brushRef="#br0" timeOffset="23467">1848 334 100 0,'5'3'0'15,"4"4"64"-15,17 21 0 16,10 17-30-16,4 13 0 16,7 18-35-16,1 8 0 15,4 10 50-15,-3-6 0 16,-2-1-67-16,5 0 0 16,3 2-44-16,-20-35 0 15,1 0-82-15</inkml:trace>
  <inkml:trace contextRef="#ctx0" brushRef="#br0" timeOffset="24263">253 3374 152 0,'9'14'0'16,"8"7"74"-16,11 21 0 16,12 17-38-16,10 30 0 15,9 27-36-15,28 67 0 16,24 55 0-16,-4-17 0 15,4 10-98-15,-2-6 0 16,-1 1 5-16</inkml:trace>
  <inkml:trace contextRef="#ctx0" brushRef="#br0" timeOffset="25420">2938 308 104 0,'9'7'0'16,"6"5"60"-16,-6-2 0 16,0 1-22-16,10 27 0 15,7 9-2-15,5 35 0 16,7 22 6-16,21 65 0 16,14 50-67-16,3 7 1 15,4 21 46-15,3-9 0 16,4 1-62-16,3-17 1 15,0-13 39-15,-12-42 0 16,-9-31-5-16,-13-23 1 16,-11-26-68-16,-12-23 1 15,1-1-62-15</inkml:trace>
  <inkml:trace contextRef="#ctx0" brushRef="#br0" timeOffset="25809">3177 355 68 0,'-3'10'0'16,"-4"11"54"-16,17-12 0 15,11 3-8-15,10 19 0 16,6 11-18-16,11 36 0 16,6 30-7-16,29 71 0 15,23 58-20-15,10 13 1 16,12 30-2-16,-5-19 0 15,0-5 39-15,-17-37 1 16,-12-24-58-16,-13-44 0 16,-15-36-28-16,-2-16 0 15,-7-22-80-15,-13-20 0 16,1-1 121-16</inkml:trace>
  <inkml:trace contextRef="#ctx0" brushRef="#br0" timeOffset="26157">3697 562 116 0,'4'8'0'0,"4"1"44"0,1 0 0 16,5 1 0-16,19 23 0 15,12 16 24-15,5 22 0 16,9 18-68-16,24 64 0 16,18 52 6-16,6 13 0 15,6 22-4-15,-9-26 0 16,-7-11-1-16,-10-20 0 15,-9-13-1-15,-9-34 0 16,-12-23-73-16,-17-35 0 16,0-1-119-16</inkml:trace>
  <inkml:trace contextRef="#ctx0" brushRef="#br0" timeOffset="26516">4420 835 72 0,'14'14'0'0,"10"12"28"15,2-2 0-15,5 2-4 0,4 2 1 16,5 5 30-16,0 12 1 16,3 9-32-16,-1 23 1 15,-1 20-21-15,6 20 0 16,5 25 0-16,-9-22 0 16,-6-5 41-16,-6-16 1 15,-10-15-84-15,-6-27 0 16,-8-27 30-16,0-1 0 15,-5-13-152-15,0-2 0 16,1 0 191-16</inkml:trace>
  <inkml:trace contextRef="#ctx0" brushRef="#br0" timeOffset="27041">2841 1419 112 0,'14'33'0'16,"12"23"80"-16,19 59 0 16,17 48-28-16,16 32 0 15,18 40-44-15,11 38 0 16,13 38 4-16,6 13 1 15,8 24-1-15,-4-46 0 0,-2-22-12 16,-14-26 0-16,-13-26-55 16,-11-17 1-16,0 1-167 15</inkml:trace>
  <inkml:trace contextRef="#ctx0" brushRef="#br0" timeOffset="27851">3779 3141 100 0,'10'9'0'15,"6"5"78"-15,1 24 0 16,4 16-2-16,10 14 0 15,7 15-52-15,16 51 1 16,15 40-24-16,4 12 1 16,7 23-2-16,1-11 0 0,1-3 0 15,-1-5 0-15,-1-1-3 16,-7-22 0-16,-6-17-11 16,-6-11 1-16,-4-12-69 15,-12-28 1-15,0 0-82 16</inkml:trace>
  <inkml:trace contextRef="#ctx0" brushRef="#br0" timeOffset="28317">4429 3369 32 0,'5'7'0'0,"5"2"88"16,1 10 0-16,6 7-4 16,9 21 0-16,5 17-46 15,4 20 0-15,3 20-37 16,16 39 0-16,10 36 0 15,-5-2 0-15,3 8 39 16,2-22 0-16,-1-13-40 0,-6-1 0 16,-7-8-10-16,-8-31 0 15,-4-20-68-15,-12-29 0 16,0 0-158-16</inkml:trace>
  <inkml:trace contextRef="#ctx0" brushRef="#br0" timeOffset="29023">2997 2971 144 0,'7'5'0'16,"5"4"76"-16,-5-1 0 15,-2 1-30-15,14 40 0 16,7 29-28-16,21 37 0 15,17 38 16-15,35 92 0 16,31 75-32-16,26 59 0 16,28 63-5-16,-18-28 0 0,-3 0 19 15,-33-82 1-15,-26-57-44 16,-2-40 0-16,-13-42 58 16,-20-24 0-16,-19-28-58 15,-8-30 0-15,-13-31 25 16,-8-26 0-16,-12-26-33 15,1-9 1-15,-8-12-42 16,-9-26 0-16,0 1-79 16</inkml:trace>
  <inkml:trace contextRef="#ctx0" brushRef="#br0" timeOffset="29443">3016 4223 164 0,'7'26'0'16,"5"16"68"-16,16 29 0 0,15 25-18 15,30 71 0-15,26 57-29 16,10 34 0-16,14 46-14 16,14 16 0-16,14 28-5 15,-18-28 0-15,-10-12 34 16,-19-54 0-16,-19-40-12 15,-7-23 1-15,-12-27-44 16,-7-29 1-16,-12-30 17 16,-7-18 0-16,-9-18-40 15,-10-20 0-15,-6-18-13 16,-8-10 0-16,0 0-182 0</inkml:trace>
  <inkml:trace contextRef="#ctx0" brushRef="#br0" timeOffset="29833">3092 5512 212 0,'21'64'0'0,"12"41"78"16,24 25 0-16,18 30-46 15,6 26 0-15,6 25-8 16,8 20 1-16,9 23-24 15,4 9 1-15,8 17 0 16,-14-40 0-16,-8-21-15 16,-18-35 1-16,-14-32 0 15,-8-20 0-15,-7-24-22 16,-14-6 1-16,-9-13-3 16,-5-30 0-16,0 0-165 0</inkml:trace>
  <inkml:trace contextRef="#ctx0" brushRef="#br0" timeOffset="30194">3068 6613 200 0,'14'42'0'0,"12"27"44"16,24 55 0-16,21 50 8 15,-3 0 0-15,8 19-24 16,-8-21 0-16,1-10-31 15,-3-11 0-15,-4-12 6 16,-6-24 1-16,-6-21-39 16,-15-21 1-16,-13-24 6 15,-8-13 0-15,-12-15-46 16,1-9 0-16,-1-1-25 16</inkml:trace>
  <inkml:trace contextRef="#ctx0" brushRef="#br0" timeOffset="30525">2761 7225 216 0,'16'33'0'15,"10"21"52"-15,5 14 0 16,7 17-31-16,4 13 0 16,8 15 12-16,-5-14 0 0,-3-5-27 15,-11-23 0 1,-10-15-38-16,-2-4 0 0,-5-5 4 15,-4-12 0-15,-3-11-58 16,-2-5 0-16,-1-1 11 16</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7-03T08:13:28.863"/>
    </inkml:context>
    <inkml:brush xml:id="br0">
      <inkml:brushProperty name="width" value="0.05" units="cm"/>
      <inkml:brushProperty name="height" value="0.05" units="cm"/>
      <inkml:brushProperty name="color" value="#004F8B"/>
    </inkml:brush>
  </inkml:definitions>
  <inkml:trace contextRef="#ctx0" brushRef="#br0">0 377 5064 0 0,'0'0'14991'0'0,"1"-7"-14269"0"0,0 5-655 0 0,0 0 1 0 0,1 0-1 0 0,-1 0 1 0 0,0 0-1 0 0,1 0 0 0 0,0 0 1 0 0,-1 1-1 0 0,1-1 1 0 0,4-3-1 0 0,1-14 665 0 0,30-83 276 0 0,-36 96-943 0 0,1-1-1 0 0,-1 0 1 0 0,0 1-1 0 0,0-12 1 0 0,2-13-121 0 0,8-32 59 0 0,-6 41 97 0 0,-2 7 94 0 0,9-23 1 0 0,-11 36-123 0 0,1-1 173 0 0,-2 2-265 0 0,0 1 0 0 0,0 0 0 0 0,0 0 0 0 0,0 0 0 0 0,0-1 1 0 0,0 1-1 0 0,0 0 0 0 0,0 0 0 0 0,0-1 0 0 0,1 1 0 0 0,-1 0 0 0 0,0 0 1 0 0,0 0-1 0 0,0-1 0 0 0,0 1 0 0 0,0 0 0 0 0,0 0 0 0 0,1 0 0 0 0,-1 0 0 0 0,0 0 1 0 0,0-1-1 0 0,0 1 0 0 0,1 0 0 0 0,-1 0 0 0 0,0 0 0 0 0,0 0 0 0 0,0 0 1 0 0,1 0-1 0 0,-1 0 0 0 0,0 0 0 0 0,0 0 0 0 0,1 0 0 0 0,-1-1 0 0 0,8 7 89 0 0,0-1 0 0 0,0 1-1 0 0,-1 0 1 0 0,1 1 0 0 0,-2 0-1 0 0,1 0 1 0 0,-1 0 0 0 0,0 1-1 0 0,0 0 1 0 0,-1 0 0 0 0,8 16-1 0 0,-10-18-68 0 0,1 0 0 0 0,0 0 0 0 0,9 9 0 0 0,4 7 0 0 0,-11-13 0 0 0,3-5-22 0 0,-7-3-105 0 0,-1-1-134 0 0,0 1 280 0 0,-1-1-1 0 0,1 0 0 0 0,0 0 0 0 0,0 0 0 0 0,0 0 0 0 0,0 0 0 0 0,0 0 0 0 0,0 0 0 0 0,0 0 1 0 0,0 0-1 0 0,0-1 0 0 0,0 1 0 0 0,-1 0 0 0 0,1-1 0 0 0,0 1 0 0 0,0 0 0 0 0,0-1 0 0 0,-1 1 1 0 0,1-1-1 0 0,0 1 0 0 0,0-1 0 0 0,-1 0 0 0 0,1 1 0 0 0,0-1 0 0 0,-1 0 0 0 0,1 1 1 0 0,-1-1-1 0 0,1 0 0 0 0,0-1 0 0 0,13-24-12 0 0,-12 12 53 0 0,0-12 5 0 0,0 12-37 0 0,-1-25 1 0 0,-2 18-16 0 0,-1 17-12 0 0,0 0-2 0 0,0-6 2 0 0,4 8 0 0 0,4 5 0 0 0,-1 0 1 0 0,1 0 0 0 0,-1 0 0 0 0,1 1-1 0 0,-1 0 1 0 0,0 0 0 0 0,-1 0 0 0 0,1 0 0 0 0,-1 1-1 0 0,5 6 1 0 0,4 7 9 0 0,13 27-1 0 0,-18-30-2 0 0,0-1-1 0 0,1 0 1 0 0,14 16 0 0 0,4 3 3 0 0,-14-20-9 0 0,-10-12 1 0 0,1 0 6 0 0,1 3 18 0 0,12 8 25 0 0,-14-10-47 0 0,-2-1-132 0 0,9-8-1233 0 0,6-4-1375 0 0,-2 4-3324 0 0,-1-1 3758 0 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7-03T08:13:32.251"/>
    </inkml:context>
    <inkml:brush xml:id="br0">
      <inkml:brushProperty name="width" value="0.05" units="cm"/>
      <inkml:brushProperty name="height" value="0.05" units="cm"/>
      <inkml:brushProperty name="color" value="#004F8B"/>
    </inkml:brush>
  </inkml:definitions>
  <inkml:trace contextRef="#ctx0" brushRef="#br0">1 0 11288 0 0,'0'0'1325'0'0,"2"1"-818"0"0,6 2 403 0 0,-1 0 0 0 0,1 0 0 0 0,8 5-1 0 0,-14-6-397 0 0,-1-2 0 0 0,17 2 476 0 0,-14-1-851 0 0,-1 0-1 0 0,1-1 1 0 0,-1 0-1 0 0,1 1 1 0 0,4-2-1 0 0,8-1 213 0 0,-10 0-286 0 0,0 1 0 0 0,0 0 1 0 0,0 1-1 0 0,0 0 0 0 0,0 0 0 0 0,11 1 0 0 0,-7 0-42 0 0,12 2 31 0 0,-20-2-71 0 0,0-1 0 0 0,-1 1 0 0 0,1-1 0 0 0,0 0 0 0 0,-1 1 0 0 0,1-1 0 0 0,-1 0-1 0 0,1 0 1 0 0,0 0 0 0 0,-1 0 0 0 0,1-1 0 0 0,2 0 0 0 0,-2 1-1009 0 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7-03T08:13:33.355"/>
    </inkml:context>
    <inkml:brush xml:id="br0">
      <inkml:brushProperty name="width" value="0.05" units="cm"/>
      <inkml:brushProperty name="height" value="0.05" units="cm"/>
      <inkml:brushProperty name="color" value="#004F8B"/>
    </inkml:brush>
  </inkml:definitions>
  <inkml:trace contextRef="#ctx0" brushRef="#br0">99 35 4144 0 0,'0'0'191'0'0,"-9"0"26"0"0,7-1 197 0 0,0 0 1 0 0,1 1-1 0 0,-1-1 0 0 0,0 0 1 0 0,1 0-1 0 0,-1 0 0 0 0,0 0 1 0 0,1 0-1 0 0,-1 0 0 0 0,1 0 0 0 0,0 0 1 0 0,-2-3-1 0 0,-9-6 2957 0 0,11 9-3188 0 0,1 1-1 0 0,-1 0 1 0 0,1 0-1 0 0,-1 0 1 0 0,1 0 0 0 0,-1 0-1 0 0,1 0 1 0 0,0 0-1 0 0,-1 0 1 0 0,1 0-1 0 0,-1 0 1 0 0,1 0 0 0 0,-1 0-1 0 0,1 0 1 0 0,-1 0-1 0 0,1 0 1 0 0,-1 0 0 0 0,1 0-1 0 0,-1 0 1 0 0,1 1-1 0 0,0-1 1 0 0,-1 0 0 0 0,1 0-1 0 0,-1 1 1 0 0,1-1-1 0 0,0 0 1 0 0,-1 1 0 0 0,1-1-1 0 0,0 0 1 0 0,-1 1-1 0 0,1 0 1 0 0,-13 16 230 0 0,4-4 460 0 0,7-11-822 0 0,0 0 0 0 0,0 0 0 0 0,1 0 0 0 0,-1 0 0 0 0,1 1 0 0 0,-1-1 0 0 0,1 1 1 0 0,0-1-1 0 0,0 1 0 0 0,0-1 0 0 0,0 1 0 0 0,0 0 0 0 0,0-1 0 0 0,1 1 0 0 0,0 0 0 0 0,-1 4 0 0 0,1 6-162 0 0,1-1-1 0 0,3 20 0 0 0,1 10 188 0 0,-5-38-76 0 0,0 0 0 0 0,0-1 0 0 0,0 1 0 0 0,1 0 0 0 0,0-1 0 0 0,0 1 0 0 0,0 0 0 0 0,0-1 0 0 0,2 5 0 0 0,5 12 0 0 0,-5-11 0 0 0,2 0 0 0 0,-1-1-1 0 0,1 1 1 0 0,1-1-1 0 0,-1-1 1 0 0,9 10-1 0 0,-3-4-8 0 0,-1-4-39 0 0,1-5 26 0 0,-9-4 20 0 0,0 0 0 0 0,1 1 0 0 0,-1-1 0 0 0,0 0 0 0 0,1 0 0 0 0,-1 0 0 0 0,0-1 0 0 0,0 1 1 0 0,1-1-1 0 0,-1 1 0 0 0,0-1 0 0 0,0 0 0 0 0,0 0 0 0 0,1 0 0 0 0,-1 0 0 0 0,0 0 0 0 0,0 0 0 0 0,-1 0 1 0 0,1-1-1 0 0,0 1 0 0 0,0-1 0 0 0,-1 1 0 0 0,1-1 0 0 0,0 0 0 0 0,-1 0 0 0 0,0 1 0 0 0,2-4 0 0 0,2-5 2 0 0,-4 0 26 0 0,0 1 0 0 0,0-1-1 0 0,-2-16 1 0 0,0 2 10 0 0,0 12-8 0 0,-1 0-1 0 0,0 0 0 0 0,-1 0 1 0 0,0 1-1 0 0,-7-17 1 0 0,9 26-22 0 0,-11-22 43 0 0,10 20-43 0 0,0-1 0 0 0,-1 1 0 0 0,1 0 0 0 0,1-1 0 0 0,-3-5 0 0 0,3 5 3 0 0,-1 1-1 0 0,0-1 1 0 0,0 1-1 0 0,0 0 1 0 0,0 0-1 0 0,-1 0 1 0 0,0 0-1 0 0,1 0 1 0 0,-6-4-1 0 0,-7-11 24 0 0,10 12-32 0 0,2 4 0 0 0,11-1 0 0 0,-2 3 37 0 0,0 0 0 0 0,0 1 0 0 0,-1 0 0 0 0,1-1 0 0 0,0 2 0 0 0,0-1 0 0 0,-1 1 0 0 0,7 1 0 0 0,24 2 286 0 0,75 6 565 0 0,29-6-413 0 0,-135-4-535 0 0,4 0 260 0 0,7-12-1337 0 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7-03T08:13:34.530"/>
    </inkml:context>
    <inkml:brush xml:id="br0">
      <inkml:brushProperty name="width" value="0.05" units="cm"/>
      <inkml:brushProperty name="height" value="0.05" units="cm"/>
      <inkml:brushProperty name="color" value="#004F8B"/>
    </inkml:brush>
  </inkml:definitions>
  <inkml:trace contextRef="#ctx0" brushRef="#br0">1 0 2304 0 0,'0'0'15622'0'0,"0"3"-14877"0"0,0 14 560 0 0,-1 6-936 0 0,2-1 0 0 0,0 0 1 0 0,1-1-1 0 0,1 1 0 0 0,7 26 0 0 0,5 15-549 0 0,-11-42 6 0 0,1-1 1 0 0,8 24-1 0 0,-4-16 163 0 0,-7-21-281 0 0,0 0-1 0 0,0 0 1 0 0,1 0 0 0 0,3 7 0 0 0,-1-3-1247 0 0,-4-9-69 0 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7-03T08:13:35.298"/>
    </inkml:context>
    <inkml:brush xml:id="br0">
      <inkml:brushProperty name="width" value="0.05" units="cm"/>
      <inkml:brushProperty name="height" value="0.05" units="cm"/>
      <inkml:brushProperty name="color" value="#004F8B"/>
    </inkml:brush>
  </inkml:definitions>
  <inkml:trace contextRef="#ctx0" brushRef="#br0">96 47 8720 0 0,'0'0'793'0'0,"-1"-1"-650"0"0,-2-5 645 0 0,-1 1 0 0 0,0 0 0 0 0,-1 0 1 0 0,-4-5-1 0 0,-1-3 3277 0 0,9 12-2960 0 0,-10 6 1423 0 0,10-4-2523 0 0,-3 1 34 0 0,1 1 1 0 0,-1 1-1 0 0,1-1 1 0 0,-1 0-1 0 0,1 1 1 0 0,0 0-1 0 0,0-1 1 0 0,-4 9-1 0 0,-4 11 116 0 0,10-20-256 0 0,1 7-74 0 0,0 2 160 0 0,0-11 15 0 0,0 1 0 0 0,-1-1 0 0 0,1 0 0 0 0,0 0 0 0 0,0 0 0 0 0,0 0 0 0 0,1 1 0 0 0,-1-1 0 0 0,0 0 0 0 0,0 0 0 0 0,0 0 0 0 0,1 0 0 0 0,-1 0 0 0 0,1 0 0 0 0,0 2 0 0 0,1 1 0 0 0,-2-1 0 0 0,1-1 0 0 0,-1 1 0 0 0,1-1 0 0 0,0 1 0 0 0,-1-1 0 0 0,1 1 0 0 0,0-1 0 0 0,1 1 0 0 0,-1-1 0 0 0,0 0 0 0 0,1 0 0 0 0,-1 0 0 0 0,1 1 0 0 0,0-2 0 0 0,2 4 0 0 0,3 2 0 0 0,-3-3 20 0 0,-1-1 0 0 0,2 1 0 0 0,-1-1 0 0 0,0 1 0 0 0,8 3 0 0 0,-8-4-70 0 0,8 2 48 0 0,-1-1 40 0 0,-7-3-37 0 0,0 0-1 0 0,0 0 0 0 0,0 0 0 0 0,0 0 0 0 0,0-1 1 0 0,0 1-1 0 0,0-1 0 0 0,8-1 0 0 0,-10 1-141 0 0,1-1 0 0 0,-1 0 0 0 0,0 0-1 0 0,0 0 1 0 0,1 0 0 0 0,-1 0 0 0 0,0 0-1 0 0,0-1 1 0 0,0 1 0 0 0,-1-1 0 0 0,1 1-1 0 0,0-1 1 0 0,-1 0 0 0 0,4-3 0 0 0,1-5-1530 0 0,-2 4-79 0 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7-03T08:13:35.685"/>
    </inkml:context>
    <inkml:brush xml:id="br0">
      <inkml:brushProperty name="width" value="0.05" units="cm"/>
      <inkml:brushProperty name="height" value="0.05" units="cm"/>
      <inkml:brushProperty name="color" value="#004F8B"/>
    </inkml:brush>
  </inkml:definitions>
  <inkml:trace contextRef="#ctx0" brushRef="#br0">0 39 7688 0 0,'0'0'696'0'0,"1"1"-435"0"0,13 14 5305 0 0,14 2-3550 0 0,-5-3-742 0 0,-21-12-1096 0 0,1-1 1 0 0,-1 1-1 0 0,0-1 1 0 0,0 0 0 0 0,0 0-1 0 0,1 1 1 0 0,-1-2-1 0 0,1 1 1 0 0,-1 0-1 0 0,5 1 1 0 0,6 0 254 0 0,0 1 0 0 0,1-1 1 0 0,25 0-1 0 0,-2-1-114 0 0,31-2 67 0 0,-27-1-231 0 0,16-1 2 0 0,-42 1-104 0 0,25 2-1 0 0,-31 1-30 0 0,1-1-1 0 0,-1 0 1 0 0,1-1 0 0 0,-1 0-1 0 0,1 0 1 0 0,15-5-1 0 0,48-22 118 0 0,-57 19-115 0 0,-13 1-3 0 0,0 2-13 0 0,6-4-8 0 0,-8 4-78 0 0,-1-13-1150 0 0,0 11-4887 0 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7-03T08:13:36.108"/>
    </inkml:context>
    <inkml:brush xml:id="br0">
      <inkml:brushProperty name="width" value="0.05" units="cm"/>
      <inkml:brushProperty name="height" value="0.05" units="cm"/>
      <inkml:brushProperty name="color" value="#004F8B"/>
    </inkml:brush>
  </inkml:definitions>
  <inkml:trace contextRef="#ctx0" brushRef="#br0">49 1 5064 0 0,'0'0'389'0'0,"1"0"-53"0"0,27 12 3509 0 0,-26-11-2442 0 0,8 4 894 0 0,30 22 2448 0 0,-38-26-3945 0 0,3 11 384 0 0,-4-10-1060 0 0,0 1 0 0 0,0-1 0 0 0,-1 1 0 0 0,1-1 0 0 0,-1 1 0 0 0,1 0 0 0 0,-1-1 0 0 0,0 1 0 0 0,0-1 0 0 0,0 1 0 0 0,0 0 0 0 0,0-1 0 0 0,-1 1 0 0 0,1 0 0 0 0,-1-1 0 0 0,0 1 0 0 0,0-1 0 0 0,0 1 0 0 0,0-1 0 0 0,0 1 0 0 0,0-1 0 0 0,-1 0 0 0 0,1 0 0 0 0,-4 4 0 0 0,-3 2-166 0 0,0 0 1 0 0,0 0-1 0 0,-1-1 1 0 0,-15 9-1 0 0,4-2-30 0 0,-13 9-2148 0 0,17-12-5243 0 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7-03T08:13:36.709"/>
    </inkml:context>
    <inkml:brush xml:id="br0">
      <inkml:brushProperty name="width" value="0.05" units="cm"/>
      <inkml:brushProperty name="height" value="0.05" units="cm"/>
      <inkml:brushProperty name="color" value="#004F8B"/>
    </inkml:brush>
  </inkml:definitions>
  <inkml:trace contextRef="#ctx0" brushRef="#br0">16 213 8664 0 0,'0'0'786'0'0,"-1"1"-644"0"0,-3 2 26 0 0,3-2 620 0 0,-8-2 7249 0 0,10-7-7784 0 0,0 0 0 0 0,0 0 0 0 0,1 0 0 0 0,1 0 0 0 0,-1 0 0 0 0,1 1 0 0 0,0 0 0 0 0,6-10 0 0 0,-6 10-104 0 0,-1 0 1 0 0,0 0-1 0 0,0 0 0 0 0,1-15 1 0 0,1-1 7 0 0,-3 18-128 0 0,-1 1-1 0 0,1-1 1 0 0,-1 1-1 0 0,-2-8 1 0 0,1-5 32 0 0,1 16 1347 0 0,11 7-2408 0 0,-6-3 997 0 0,0-1 14 0 0,0 0 0 0 0,-1 1 0 0 0,1-1 0 0 0,5 6 0 0 0,-9-7 3 0 0,0-1 0 0 0,-1 1-1 0 0,1 0 1 0 0,0 0 0 0 0,-1-1 0 0 0,1 1-1 0 0,-1 0 1 0 0,1 0 0 0 0,-1 0-1 0 0,1 0 1 0 0,-1 0 0 0 0,0 1-1 0 0,1-1 15 0 0,-1 0 0 0 0,1 1 0 0 0,-1-1 0 0 0,1 0 0 0 0,0 0 0 0 0,-1 0 0 0 0,1 1 0 0 0,0-1-1 0 0,1 1 1 0 0,9 8 208 0 0,-9-8-220 0 0,0-1 1 0 0,-1 1-1 0 0,1 0 1 0 0,0 0-1 0 0,0 0 1 0 0,-1 0-1 0 0,1 0 1 0 0,-1 0 0 0 0,0 0-1 0 0,2 4 1 0 0,16 28-692 0 0,-17-32 1007 0 0,1-1 29 0 0,-3-1-357 0 0,1 0 0 0 0,-1 0 0 0 0,1 1 0 0 0,-1-1 0 0 0,1 0-1 0 0,-1 0 1 0 0,1 0 0 0 0,-1 0 0 0 0,0 0 0 0 0,1 0 0 0 0,-1 1 0 0 0,1-1 0 0 0,-1 0-1 0 0,1 0 1 0 0,-1 1 0 0 0,1-1 0 0 0,-1 0 0 0 0,0 1 0 0 0,1-1 0 0 0,-1 0 0 0 0,0 1 0 0 0,1-1-1 0 0,-1 1 1 0 0,0-1 0 0 0,0 1 0 0 0,1-1 0 0 0,-1 0 0 0 0,0 1 0 0 0,0-1 0 0 0,0 1 0 0 0,1-1-1 0 0,-1 2 1 0 0,0-1-158 0 0,6-51-738 0 0,-5 34 1551 0 0,-1 14-726 0 0,1-1 1 0 0,-1 0-1 0 0,0 1 1 0 0,0-1 0 0 0,0 1-1 0 0,0-1 1 0 0,-1 0-1 0 0,1 1 1 0 0,-1-1 0 0 0,0 1-1 0 0,1-1 1 0 0,-1 1-1 0 0,-2-4 1 0 0,3 4 14 0 0,-1 0 0 0 0,1-1 0 0 0,-1 1 0 0 0,1-1 1 0 0,0 1-1 0 0,0-1 0 0 0,0 1 0 0 0,0-1 0 0 0,0 1 0 0 0,1-4 0 0 0,-1-1 80 0 0,0 6 310 0 0,0 1-319 0 0,0-1 0 0 0,0 1 1 0 0,0 0-1 0 0,0 0 1 0 0,0-1-1 0 0,0 1 1 0 0,0 0-1 0 0,0-1 0 0 0,0 1 1 0 0,0 0-1 0 0,0-1 1 0 0,1 1-1 0 0,-1 0 0 0 0,0 0 1 0 0,0-1-1 0 0,0 1 1 0 0,0 0-1 0 0,0-1 1 0 0,0 1-1 0 0,1 0 0 0 0,-1 0 1 0 0,0 0-1 0 0,0-1 1 0 0,0 1-1 0 0,1 0 0 0 0,-1 0 1 0 0,0 0-1 0 0,0-1 1 0 0,1 1-1 0 0,-1 0 0 0 0,0 0 1 0 0,1 0-1 0 0,-1 0 1 0 0,0 0-1 0 0,0 0 1 0 0,1-1-1 0 0,-1 1 0 0 0,2 1-30 0 0,0 0 0 0 0,0 0-1 0 0,-1 0 1 0 0,1 0-1 0 0,-1 0 1 0 0,1 1 0 0 0,-1-1-1 0 0,0 0 1 0 0,1 1-1 0 0,-1-1 1 0 0,0 1 0 0 0,0-1-1 0 0,0 1 1 0 0,1 2-1 0 0,56 66 12 0 0,-27-37 0 0 0,-27-28-2 0 0,4 2 6 0 0,16 8-34 0 0,-23-15-107 0 0,1 1-490 0 0,19 4-1907 0 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7-03T08:13:37.084"/>
    </inkml:context>
    <inkml:brush xml:id="br0">
      <inkml:brushProperty name="width" value="0.05" units="cm"/>
      <inkml:brushProperty name="height" value="0.05" units="cm"/>
      <inkml:brushProperty name="color" value="#004F8B"/>
    </inkml:brush>
  </inkml:definitions>
  <inkml:trace contextRef="#ctx0" brushRef="#br0">0 24 8288 0 0,'0'0'638'0'0,"2"0"-168"0"0,14 7 6791 0 0,12-2-4201 0 0,-21-5-2849 0 0,0 1 1 0 0,0 1-1 0 0,9 2 0 0 0,-8-3-166 0 0,0 1 0 0 0,-1-1 1 0 0,1-1-1 0 0,0 1 0 0 0,0-2 0 0 0,0 1 0 0 0,-1-1 0 0 0,9-1 0 0 0,-6 0 44 0 0,-7 2-53 0 0,0-1 1 0 0,1 0 0 0 0,-1 0 0 0 0,0 0-1 0 0,0-1 1 0 0,0 1 0 0 0,5-4 0 0 0,6-2-159 0 0,13-9-2477 0 0,-13 9 1000 0 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7-03T08:13:37.685"/>
    </inkml:context>
    <inkml:brush xml:id="br0">
      <inkml:brushProperty name="width" value="0.05" units="cm"/>
      <inkml:brushProperty name="height" value="0.05" units="cm"/>
      <inkml:brushProperty name="color" value="#004F8B"/>
    </inkml:brush>
  </inkml:definitions>
  <inkml:trace contextRef="#ctx0" brushRef="#br0">64 138 11976 0 0,'-18'0'546'0'0,"14"0"-10"0"0,3 1-344 0 0,-1-1-110 0 0,0 1 1 0 0,1 0-1 0 0,-1-1 0 0 0,1 1 0 0 0,-1 0 0 0 0,1 0 0 0 0,0 0 1 0 0,-1 0-1 0 0,1 0 0 0 0,0 0 0 0 0,-1 0 0 0 0,1 0 0 0 0,0 0 1 0 0,0 1-1 0 0,-2 3 2972 0 0,-7 2-1256 0 0,5 1-1670 0 0,4-4-57 0 0,1 1 0 0 0,-1 0 0 0 0,1 0-1 0 0,0-1 1 0 0,0 1 0 0 0,1 0 0 0 0,-1 0 0 0 0,1 0-1 0 0,0-1 1 0 0,0 1 0 0 0,1-1 0 0 0,3 8-1 0 0,1 4-70 0 0,-5-13 0 0 0,0-1 0 0 0,0 1 0 0 0,0-1 0 0 0,0 0 0 0 0,0 1 0 0 0,3 2 0 0 0,3 4-1 0 0,1 0-1 0 0,0-1 1 0 0,1 0-1 0 0,0-1 1 0 0,0 0-1 0 0,18 11 1 0 0,-15-13-53 0 0,-2-2 54 0 0,11-15 0 0 0,-20 12 0 0 0,0 0 0 0 0,-1 0 1 0 0,1 0-1 0 0,0 0 0 0 0,-1 0 0 0 0,1-1 0 0 0,0 1 0 0 0,-1 0 0 0 0,1 0 0 0 0,0-1 0 0 0,-1 1 0 0 0,1 0 0 0 0,-1-1 0 0 0,1 1 0 0 0,-1-1 0 0 0,1 1 0 0 0,-1 0 0 0 0,1-1 0 0 0,-1 1 0 0 0,1-1 0 0 0,-1 0 0 0 0,1 1 1 0 0,-1-1-1 0 0,0 1 0 0 0,1-1 0 0 0,-1 0 0 0 0,0 1 0 0 0,0-1 0 0 0,1 1 0 0 0,-1-1 0 0 0,0 0 0 0 0,0 1 0 0 0,0-1 0 0 0,0 0 0 0 0,0 0 0 0 0,0 1 0 0 0,0-1 0 0 0,0 0 0 0 0,0-5 17 0 0,6-10 110 0 0,4-18 55 0 0,-10 32-171 0 0,0 0 0 0 0,1 0-1 0 0,-1 0 1 0 0,0 0 0 0 0,0-1-1 0 0,-1 1 1 0 0,1 0 0 0 0,0 0-1 0 0,-1 0 1 0 0,1 0 0 0 0,-1 0-1 0 0,1 1 1 0 0,-1-1 0 0 0,-2-4-1 0 0,-1 0 31 0 0,1-1-1 0 0,0-1 1 0 0,-3-8-1 0 0,4 10-14 0 0,0 0 1 0 0,0 0-1 0 0,-1 1 1 0 0,1-1-1 0 0,-1 1 1 0 0,-1 0-1 0 0,-4-7 1 0 0,-49-58 122 0 0,56 69-146 0 0,0 0 0 0 0,0 0 0 0 0,0 0 0 0 0,1 0-1 0 0,-1 1 1 0 0,0-1 0 0 0,0 0 0 0 0,0 0 0 0 0,0 0 0 0 0,-1 1 0 0 0,1-1 0 0 0,0 1-1 0 0,0-1 1 0 0,0 1 0 0 0,0-1 0 0 0,-1 1 0 0 0,-1-1 0 0 0,-2 0 9 0 0,-5-2 41 0 0,8 2-11 0 0,5 2-68 0 0,33 9 288 0 0,-28-7-126 0 0,1 0-1 0 0,1 0 0 0 0,-1-1 0 0 0,0 0 1 0 0,1-1-1 0 0,-1 0 0 0 0,14 0 0 0 0,-3-3 115 0 0,-8 1-37 0 0,1 0 0 0 0,12-4-1 0 0,38-9 404 0 0,-41 9-488 0 0,-17 5-118 0 0,0-1 1 0 0,0 0 0 0 0,-1 0 0 0 0,1-1-1 0 0,7-3 1 0 0,-1 0 259 0 0,0-1-1 0 0,17-13 0 0 0,-19 12-1618 0 0,-2 0-4746 0 0</inkml:trace>
</inkml:ink>
</file>

<file path=ppt/ink/ink4.xml><?xml version="1.0" encoding="utf-8"?>
<inkml:ink xmlns:inkml="http://www.w3.org/2003/InkML">
  <inkml:definitions>
    <inkml:context xml:id="ctx0">
      <inkml:inkSource xml:id="inkSrc0">
        <inkml:traceFormat>
          <inkml:channel name="X" type="integer" max="17940" units="cm"/>
          <inkml:channel name="Y" type="integer" max="10140" units="cm"/>
          <inkml:channel name="F" type="integer" max="1024" units="dev"/>
          <inkml:channel name="T" type="integer" max="2.14748E9" units="dev"/>
        </inkml:traceFormat>
        <inkml:channelProperties>
          <inkml:channelProperty channel="X" name="resolution" value="608.13562" units="1/cm"/>
          <inkml:channelProperty channel="Y" name="resolution" value="610.84338" units="1/cm"/>
          <inkml:channelProperty channel="F" name="resolution" value="0" units="1/dev"/>
          <inkml:channelProperty channel="T" name="resolution" value="1" units="1/dev"/>
        </inkml:channelProperties>
      </inkml:inkSource>
      <inkml:timestamp xml:id="ts0" timeString="2019-07-26T02:47:11.452"/>
    </inkml:context>
    <inkml:brush xml:id="br0">
      <inkml:brushProperty name="width" value="0.05" units="cm"/>
      <inkml:brushProperty name="height" value="0.05" units="cm"/>
      <inkml:brushProperty name="color" value="#0070C0"/>
      <inkml:brushProperty name="fitToCurve" value="1"/>
    </inkml:brush>
  </inkml:definitions>
  <inkml:trace contextRef="#ctx0" brushRef="#br0">24 28 64 0,'4'-7'0'15,"6"-7"12"-15,-8 9 1 16,-4 3 44-16,2 2 1 16,-7 4-30-16,2 1 0 15,0 0-7-15,1 2 0 16,-1 2 14-16,2 5 0 15,1 3 3-15,0 6 0 16,2 6-34-16,0 1 1 16,-3 3-5-16,3 2 0 15,3 1 0-15,-3-6 1 16,0-2-2-16,0-4 0 16,0-5 22-16,0-3 0 0,0-2-23 15,2-2 1-15,0 0 9 16,1-3 1-16,2 1-11 15,-1-1 0-15,3-2-16 16,0 0 0-16,3 3 16 16,-1-1 0-16,-2 3 36 15,3 0 0-15,2 2-34 16,0 0 0-16,-3 0-38 16,5 0 0-16,5 3 38 15,-5-6 0-15,0 1 36 0,1 0 0 16,-4-3-36-16,4 1 0 15,-1-1 0-15,0 0 0 16,0 1 0-16,5-3 0 16,2 0 0-16,3-2 0 15,2-1 0-15,-7-1 0 16,-3-1 8-16,-1 0 0 16,-1 1-10-16,0-1 0 15,3 1 1-15,-3-1 0 16,0 0-1-16,7 1 1 15,8 1 0-15,-3-1 1 16,0 1 22-16,-3-4 1 16,-1 0-40-16,-1-2 0 15,-2 0 31-15,-3-1 1 16,-2 1-32-16,3 0 1 16,0 2 15-16,1 0 1 15,4 0 24-15,-3 0 1 0,0 0-32 16,4-5 1-16,3 0 6 15,0 0 1-15,3 1-17 16,6-6 1-16,3 1 28 16,-5 0 1-16,0 1-18 15,-2-1 1-15,-5 2 10 16,2 0 0-16,-2 2-4 16,0 3 0-16,-2 0-3 15,4-1 0-15,0 3 1 0,6-5 1 16,1 1-2-16,-4-1 0 15,-5-2 0-15,0 0 0 16,0 2 9-16,0-2 1 16,-3 3 18-16,1-4 0 15,0 4-28-15,-1-1 0 16,3 3-15-16,3 2 0 16,4 0 12-16,-2 0 1 15,-1 0 0-15,-1 0 0 16,-3-3 0-16,2 1 1 15,-2 2 1-15,0 0 0 16,-2 0 19-16,2 0 1 16,0 0-20-16,0 0 0 15,2 0 3-15,-4 0 0 16,-3 0-3-16,3 0 0 16,-1-2-2-16,3-1 1 15,0 3 1-15,0 0 1 16,-2 3-6-16,2-3 0 0,-3 2 4 15,3-2 1-15,3 2 0 16,-3-2 0-16,-3 0-1 16,1 0 0-16,0-2 2 15,-1 2 0-15,3 2-2 16,-2 1 1-16,-3-1 0 16,-2 0 0-16,0 3 4 15,0 0 0-15,2 0-4 0,-2-1 1 16,-2-1-1-16,2-1 1 15,2 3 0-15,-2-3 1 16,-3 0-1-16,1 1 0 16,-1 1-1-16,-1 1 1 15,-1 0-8-15,0-1 1 16,0-1 9-16,5 2 0 16,0-1-2-16,-2 1 0 15,-3 0-1-15,-2-1 0 16,-1 1 0-16,1 0 0 15,2 2-1-15,1 0 1 16,-1 2 0-16,0-2 0 16,-2 3-1-16,0-3 1 15,-1 2 2-15,-1-2 1 16,-3 0-3-16,2-2 0 16,1 0-1-16,-1-1 1 15,-2 1-1-15,1 0 0 0,-4 0 1 16,1-1 0-16,0-1 8 15,-1-1 0-15,-1 3-14 16,-3-5 0-16,5 4 9 16,-5-4 0-16,0 0-1 15,0 0 1-15,0-4-3 16,0 4 1-16,0-7-2 16,0 0 0-16,2-3 2 15,0-2 1-15,1-2-9 16,1-2 1-16,1-1 5 15,2 1 1-15,0 2 0 0,0 2 1 16,3 0-1-16,2 3 0 16,-1-1 0-16,4 3 1 15,-1 0-1-15,2 3 0 16,1-1 0-16,2 3 1 16,0-1-31-16,4 1 0 15,1 2 63-15,0-2 0 16,-3-1-35-16,0 1 0 15,0-1 2-15,1 1 0 16,-1 0 0-16,0 2 1 16,3 0-1-16,0 0 0 15,-3 0 0-15,5 0 0 16,2 2 0-16,-2 0 0 16,-2 3 0-16,4 0 0 15,1 0-4-15,-3-1 1 16,0-1 3-16,0-1 0 15,-3 3 0-15,1-1 0 0,-1 1 1 16,1 2 1-16,2 0-3 16,0 0 1-16,-2 0 0 15,-1 0 0-15,1 0 0 16,0 0 1-16,-1 3-3 16,1-3 1-16,-3 2 8 15,1-2 0-15,-1-2-8 16,5 2 0-16,0 3 1 0,-3-1 0 15,1 3 0-15,0 2 0 16,2 0-3-16,0-2 1 16,2 0 6-16,-2-3 0 15,-2 0-4-15,-1-2 0 16,-1 0-7-16,4-2 1 16,0 0 5-16,-3-3 1 15,1 1 3-15,0-1 1 16,2 3-3-16,-3-3 1 15,1-2-2-15,-1 0 1 16,-1 0 0-16,1 0 1 16,1-2 1-16,0-1 0 15,2 1-5-15,-5 0 1 16,0 2 1-16,0-3 1 16,1 3-1-16,-3 0 0 15,-3 0 0-15,3-2 0 16,0-3-2-16,0 0 0 0,2 1-3 15,0-1 0-15,-2 0 4 16,3 3 0-16,-3 0 6 16,-1-1 1-16,-1 1-6 15,4-3 1-15,3-2-1 16,-3 2 0-16,1 1 0 16,4-3 0-16,0 0 3 15,0-3 0-15,0 1-6 16,0-3 0-16,-3 0 4 15,3 1 0-15,0-1-1 0,-2 0 0 16,-1 0 0-16,1 0 0 16,0 1-6-16,-3-1 1 15,-2 3 5-15,2-3 0 16,0-2-1-16,-2-3 0 16,-2 1 3-16,-3 2 1 15,-4 2-4-15,-1 0 1 16,0 0 3-16,1 1 1 15,-3-1-1-15,0-2 0 16,0 0 10-16,0-5 0 16,3 0-17-16,-1 2 1 15,-2 1 4-15,3-5 1 16,-3-5 2-16,0 5 0 16,0 0-9-16,-5 4 0 15,-2 3 5-15,3-2 0 16,-3 1-4-16,2 1 0 15,-2 3 4-15,2-4 1 16,1 1-1-16,-3 0 0 16,0 2 1-16,0 3 0 0,0 0-1 15,0 2 1-15,0 0-1 16,0-1 1-16,0 4-4 16,0-1 0-16,0 0 5 15,0 1 1-15,0 1-11 16,0-1 1-16,-3 1 17 15,1-1 0-15,0-1-10 16,-1 0 0-16,3 3 2 0,0 2 0 16,-2-5-2-16,2 5 0 15,-2-5-1-15,2 5 0 16,0-4-6-16,0 4 0 16,0-5-14-16,0 5 0 15,0 0 26-15,0 0 0 16,0 0-2-16,0 0 0 15,0 0-3-15,0 0 0 16,0 0-5-16,0 0 0 16,0 0 5-16,0 0 0 15,0 0 1-15,0 0 0 16,0 0-2-16,0 0 1 16,0 0 12-16,0 0 0 15,0 0-7-15,0 0 1 16,0 0-16-16,0 0 0 15,0 0 13-15,0 0 0 16,0 0-2-16,0 0 1 0,0 0-2 16,0 0 0-16,0 0-4 15,0 0 1-15,0 0 3 16,0 0 0-16,0 5-23 16,0-5 1-16,0 4-43 15,0-4 1-15,0 0-286 16</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03T08:13:17.447"/>
    </inkml:context>
    <inkml:brush xml:id="br0">
      <inkml:brushProperty name="width" value="0.05" units="cm"/>
      <inkml:brushProperty name="height" value="0.05" units="cm"/>
      <inkml:brushProperty name="color" value="#004F8B"/>
    </inkml:brush>
  </inkml:definitions>
  <inkml:trace contextRef="#ctx0" brushRef="#br0">105 1 13536,'-37'60'5023,"1"-41"-3903,10-5-320,21-4-2624,14-14-3903,13-12 3647,5-11 1024</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7-03T08:14:25.878"/>
    </inkml:context>
    <inkml:brush xml:id="br0">
      <inkml:brushProperty name="width" value="0.05" units="cm"/>
      <inkml:brushProperty name="height" value="0.05" units="cm"/>
      <inkml:brushProperty name="color" value="#004F8B"/>
    </inkml:brush>
  </inkml:definitions>
  <inkml:trace contextRef="#ctx0" brushRef="#br0">54 0 5064 0 0,'-16'0'178'0'0,"5"0"437"0"0,-1 2 4916 0 0,16 4-3792 0 0,-12-9-585 0 0,7 3-1173 0 0,-1-1 1582 0 0,-4 5-145 0 0,4-3-857 0 0,8 0-158 0 0,-4-1 372 0 0,-3 1-448 0 0,-2 6-217 0 0,4 8-46 0 0,-1-15-47 0 0,-2 2 10 0 0,2-2-25 0 0,0 0 0 0 0,0 0 0 0 0,0 1 0 0 0,0-1 0 0 0,0 0 0 0 0,0 0 0 0 0,0 0 0 0 0,0 0 0 0 0,0 0 0 0 0,-1 0 0 0 0,1 0-1 0 0,0 0 1 0 0,0 0 0 0 0,0 0 0 0 0,0 0 0 0 0,0 0 0 0 0,0 1 0 0 0,0-1 0 0 0,0 0 0 0 0,0 0 0 0 0,0 0 0 0 0,0 0 0 0 0,0 0-1 0 0,0 0 1 0 0,0 0 0 0 0,0 0 0 0 0,0 0 0 0 0,1 0 0 0 0,-1 1 0 0 0,0-1 0 0 0,0 0 0 0 0,0 0 0 0 0,0 0 0 0 0,0 0 0 0 0,0 0 0 0 0,0 0-1 0 0,0 0 1 0 0,0 0 0 0 0,0 0 0 0 0,0 0 0 0 0,0 0 0 0 0,0 0 0 0 0,0 0 0 0 0,0 0 0 0 0,0 0 0 0 0,1 0 0 0 0,-1 0 0 0 0,0 0-1 0 0,0 1 1 0 0,2 1 21 0 0,-1-2-18 0 0,0 0 1 0 0,0 1-1 0 0,0 0 1 0 0,0-1-1 0 0,0 1 1 0 0,-1 0-1 0 0,1-1 1 0 0,0 1-1 0 0,0 0 0 0 0,-1 0 1 0 0,1-1-1 0 0,-1 1 1 0 0,1 0-1 0 0,-1 0 1 0 0,1 0-1 0 0,-1 0 0 0 0,1 0 1 0 0,-1 0-1 0 0,0 0 1 0 0,1 0-1 0 0,-1 0 1 0 0,0 0-1 0 0,0 0 0 0 0,0 0 1 0 0,0 0-1 0 0,0 1 1 0 0,-1 0-114 0 0,2-1 95 0 0,-1 0-1 0 0,0 1 1 0 0,0-1 0 0 0,0 0 0 0 0,1 0 0 0 0,-1 0-1 0 0,1 0 1 0 0,-1 1 0 0 0,1-1 0 0 0,-1 0 0 0 0,1 0 0 0 0,0 0-1 0 0,-1 0 1 0 0,1 0 0 0 0,1 1 0 0 0,-1-1 13 0 0,0 1 1 0 0,0-1-1 0 0,0 0 1 0 0,0 0-1 0 0,0 1 1 0 0,0-1-1 0 0,0 1 1 0 0,-1-1-1 0 0,1 0 0 0 0,-1 1 1 0 0,1 1-1 0 0,0 0 0 0 0,-1-1 0 0 0,1 1 0 0 0,-1-1 0 0 0,1 0 0 0 0,0 1 0 0 0,0-1 0 0 0,0 0 0 0 0,0 0 0 0 0,1 0 0 0 0,-1 0 0 0 0,0 0 0 0 0,4 3 0 0 0,-2-3 0 0 0,-2 0 0 0 0,-3 4 0 0 0,-1 7 0 0 0,4-6 20 0 0,-1-5 175 0 0,-5-4-267 0 0,5 2 57 0 0,0 0 1 0 0,0 0-1 0 0,0 0 1 0 0,0 0-1 0 0,0 0 1 0 0,0 0 0 0 0,0 0-1 0 0,0 0 1 0 0,0-1-1 0 0,0 1 1 0 0,0 0 0 0 0,0 0-1 0 0,0 0 1 0 0,0 0-1 0 0,0 0 1 0 0,0 0 0 0 0,0 0-1 0 0,0 0 1 0 0,0 0-1 0 0,0 0 1 0 0,0 0 0 0 0,0 0-1 0 0,0 0 1 0 0,0 0-1 0 0,0-1 1 0 0,0 1-1 0 0,0 0 1 0 0,0 0 0 0 0,0 0-1 0 0,0 0 1 0 0,0 0-1 0 0,0 0 1 0 0,0 0 0 0 0,0 0-1 0 0,0 0 1 0 0,0 0-1 0 0,0 0 1 0 0,0 0 0 0 0,0 0-1 0 0,0 0 1 0 0,0 0-1 0 0,0-1 1 0 0,0 1-1 0 0,0 0 1 0 0,-1 0 0 0 0,1 0-1 0 0,0 0 1 0 0,0 0-1 0 0,15-4-1638 0 0,-6-5-4617 0 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7-03T08:14:28.025"/>
    </inkml:context>
    <inkml:brush xml:id="br0">
      <inkml:brushProperty name="width" value="0.05" units="cm"/>
      <inkml:brushProperty name="height" value="0.05" units="cm"/>
      <inkml:brushProperty name="color" value="#004F8B"/>
    </inkml:brush>
  </inkml:definitions>
  <inkml:trace contextRef="#ctx0" brushRef="#br0">54 0 5064 0 0,'0'0'10845'0'0,"-2"1"-10267"0"0,-8 5 621 0 0,9-5-1120 0 0,0-1 1 0 0,0 1 0 0 0,1 0 0 0 0,-1-1 0 0 0,0 1 0 0 0,0-1-1 0 0,0 1 1 0 0,0-1 0 0 0,0 1 0 0 0,-1-1 0 0 0,-1 1-1 0 0,3-1-69 0 0,0 0-1 0 0,0 0 0 0 0,-1 0 0 0 0,1 0 0 0 0,0 0 1 0 0,0 0-1 0 0,-1 0 0 0 0,1 0 0 0 0,0 0 0 0 0,0 1 0 0 0,0-1 1 0 0,-1 0-1 0 0,1 0 0 0 0,0 0 0 0 0,0 0 0 0 0,0 0 1 0 0,-1 1-1 0 0,1-1 0 0 0,0 0 0 0 0,0 0 0 0 0,0 0 0 0 0,0 1 1 0 0,-1-1-1 0 0,1 0 0 0 0,0 0 0 0 0,0 0 0 0 0,0 1 1 0 0,0-1-1 0 0,0 0 0 0 0,0 1 0 0 0,-4 5 228 0 0,-2 3-155 0 0,4 3-28 0 0,0 2-43 0 0,-2-11-12 0 0,2-1 1 0 0,0 0 0 0 0,2 0 0 0 0,0 17 0 0 0,0-9 0 0 0,-1 3 0 0 0,1 0 0 0 0,1 0 0 0 0,3 16 0 0 0,-3-24 2 0 0,0 0 0 0 0,0-1-1 0 0,1 1 1 0 0,0-1 0 0 0,0 1-1 0 0,0-1 1 0 0,1 0 0 0 0,-1 0-1 0 0,7 7 1 0 0,14 23 47 0 0,-23-34-53 0 0,1 1 0 0 0,-1-1 0 0 0,1 1 0 0 0,-1-1 0 0 0,1 1 0 0 0,0-1 0 0 0,-1 0 0 0 0,1 1 0 0 0,0-1 0 0 0,-1 0 1 0 0,1 0-1 0 0,0 1 0 0 0,-1-1 0 0 0,1 0 0 0 0,0 0 0 0 0,0 0 0 0 0,0 0 0 0 0,3 1 1 0 0,23 13 5 0 0,-22-11 5 0 0,0 0-1 0 0,0-1 0 0 0,0 1 0 0 0,1-1 0 0 0,-1 0 0 0 0,1 0 0 0 0,-1-1 0 0 0,1 1 1 0 0,0-1-1 0 0,9 0 0 0 0,-12-1-17 0 0,0 0 1 0 0,0 0 0 0 0,1 0-1 0 0,-1 0 1 0 0,0 1 0 0 0,0 0-1 0 0,0-1 1 0 0,4 3-1 0 0,-6-3-12 0 0,-1-1-1 0 0,1 1 0 0 0,-1 0 1 0 0,0 0-1 0 0,1-1 0 0 0,-1 1 1 0 0,1 0-1 0 0,-1-1 0 0 0,0 1 0 0 0,1-1 1 0 0,-1 1-1 0 0,0 0 0 0 0,0-1 1 0 0,1 1-1 0 0,-1-1 0 0 0,0 1 1 0 0,0 0-1 0 0,0-1 0 0 0,1 1 0 0 0,-1-1 1 0 0,0 0-1 0 0,0 0-383 0 0,1-5 501 0 0</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7-03T08:14:28.688"/>
    </inkml:context>
    <inkml:brush xml:id="br0">
      <inkml:brushProperty name="width" value="0.05" units="cm"/>
      <inkml:brushProperty name="height" value="0.05" units="cm"/>
      <inkml:brushProperty name="color" value="#004F8B"/>
    </inkml:brush>
  </inkml:definitions>
  <inkml:trace contextRef="#ctx0" brushRef="#br0">0 0 3224 0 0,'0'0'12204'0'0,"6"9"-9529"0"0,28 13-1381 0 0,-27-18-1274 0 0,-1-1 0 0 0,1 1 1 0 0,5 5-1 0 0,-11-8-3 0 0,0 0 1 0 0,0 0-1 0 0,1 0 1 0 0,-1 0-1 0 0,0-1 1 0 0,1 1-1 0 0,-1 0 0 0 0,0-1 1 0 0,1 1-1 0 0,-1-1 1 0 0,1 1-1 0 0,-1-1 0 0 0,1 0 1 0 0,-1 1-1 0 0,0-1 1 0 0,1 0-1 0 0,2 0 0 0 0,2 0 22 0 0,0 0 0 0 0,0 1-1 0 0,0 0 1 0 0,0 1 0 0 0,0-1-1 0 0,6 4 1 0 0,-4-3 1 0 0,-2 0-9 0 0,0-1 0 0 0,0 0 0 0 0,0 0 0 0 0,0 0 0 0 0,11-1 0 0 0,-12-1-26 0 0,0 1-1 0 0,0 0 1 0 0,0 1-1 0 0,0-1 0 0 0,0 1 1 0 0,8 3-1 0 0,-9-3 1 0 0,1 0 0 0 0,-1 0-1 0 0,0-1 1 0 0,1 1-1 0 0,-1-1 1 0 0,0 0 0 0 0,1 0-1 0 0,-1 0 1 0 0,7-2 0 0 0,-5 1 63 0 0,0 0 1 0 0,0 1 0 0 0,11 0 0 0 0,-14 1-17 0 0,1 0 1 0 0,0-1 0 0 0,0 0 0 0 0,0 0 0 0 0,-1 0-1 0 0,1-1 1 0 0,0 1 0 0 0,0-1 0 0 0,0 0-1 0 0,-1 0 1 0 0,6-2 0 0 0,-7 2-97 0 0,-1 1-1 0 0,0-1 1 0 0,1 1-1 0 0,-1-1 1 0 0,0 1 0 0 0,1 0-1 0 0,-1 0 1 0 0,1 0 0 0 0,-1-1-1 0 0,2 2 1 0 0,9-3-133 0 0,23-11 58 0 0,-33 13-276 0 0,-1-5-339 0 0,-1 4 593 0 0,0 1-1 0 0,0-1 1 0 0,0 1-1 0 0,0-1 1 0 0,0 1-1 0 0,0-1 1 0 0,0 1-1 0 0,0-1 1 0 0,0 1-1 0 0,0-1 1 0 0,0 1-1 0 0,0-1 1 0 0,0 1-1 0 0,-1-1 1 0 0,1 1-1 0 0,0-1 1 0 0,0 1-1 0 0,0-1 1 0 0,-1 0 0 0 0,-4-7-935 0 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7-03T08:14:29.089"/>
    </inkml:context>
    <inkml:brush xml:id="br0">
      <inkml:brushProperty name="width" value="0.05" units="cm"/>
      <inkml:brushProperty name="height" value="0.05" units="cm"/>
      <inkml:brushProperty name="color" value="#004F8B"/>
    </inkml:brush>
  </inkml:definitions>
  <inkml:trace contextRef="#ctx0" brushRef="#br0">1 0 8032 0 0,'0'0'726'0'0,"2"1"-595"0"0,9 1 5 0 0,-9-1 492 0 0,4 5 597 0 0,2-1 901 0 0,-6-3-1957 0 0,0 0 1 0 0,0 0-1 0 0,1-1 1 0 0,-1 1-1 0 0,1-1 1 0 0,3 2-1 0 0,-3-2-29 0 0,0 1-1 0 0,0-1 1 0 0,0 1 0 0 0,0 0-1 0 0,0 0 1 0 0,3 3 0 0 0,-2-1-125 0 0,-1 0 247 0 0,0-1 0 0 0,0 0 1 0 0,0-1-1 0 0,1 1 0 0 0,-1 0 1 0 0,0-1-1 0 0,1 0 0 0 0,0 0 1 0 0,5 2-1 0 0,-7-3-171 0 0,0 0-1 0 0,1 0 1 0 0,-1 0 0 0 0,0 0-1 0 0,1 0 1 0 0,-1 0 0 0 0,0 0-1 0 0,4 4 1 0 0,-5-4 262 0 0,10-1 134 0 0,-9 0-419 0 0,-2 0-62 0 0,0 0-1 0 0,1 0 1 0 0,-1 0 0 0 0,0 0-1 0 0,0 0 1 0 0,0 0 0 0 0,0 0-1 0 0,0 0 1 0 0,0 1-1 0 0,1-1 1 0 0,-1 0 0 0 0,0 0-1 0 0,0 0 1 0 0,0 0 0 0 0,0 0-1 0 0,0 0 1 0 0,0 0 0 0 0,0 0-1 0 0,0 0 1 0 0,1 0 0 0 0,-1 0-1 0 0,0 0 1 0 0,0 1-1 0 0,0-1 1 0 0,0 0 0 0 0,0 0-1 0 0,0 0 1 0 0,0 0 0 0 0,0 0-1 0 0,0 0 1 0 0,0 1 0 0 0,0-1-1 0 0,0 0 1 0 0,0 0-1 0 0,0 0 1 0 0,0 0 0 0 0,0 0-1 0 0,0 0 1 0 0,0 1 0 0 0,0-1-1 0 0,0 0 1 0 0,0 0 0 0 0,0 0-1 0 0,0 0 1 0 0,0 0 0 0 0,0 0-1 0 0,0 0 1 0 0,0 1-1 0 0,0-1 1 0 0,0 0-1 0 0,0 0 0 0 0,0 1 1 0 0,0-1-1 0 0,-1 0 0 0 0,1 1 0 0 0,0-1 1 0 0,1 0-1 0 0,-1 0 0 0 0,0 1 0 0 0,0-1 1 0 0,0 0-1 0 0,0 0 0 0 0,0 1 0 0 0,0-1 1 0 0,0 0-1 0 0,0 0 0 0 0,0 1 1 0 0,0-1-1 0 0,1 0 0 0 0,-1 0 0 0 0,0 0 1 0 0,0 1-1 0 0,0-1 0 0 0,1 0 0 0 0,0 1-24 0 0,0 0-1 0 0,0-1 1 0 0,0 1-1 0 0,0 0 1 0 0,0 0-1 0 0,-1 0 1 0 0,1 0-1 0 0,0 0 1 0 0,0 0-1 0 0,-1 0 1 0 0,1 0-1 0 0,0 0 0 0 0,-1 0 1 0 0,1 1-1 0 0,-1-1 1 0 0,0 0-1 0 0,1 0 1 0 0,-1 1-1 0 0,0 0 1 0 0,-9 17 1108 0 0,8-16-1069 0 0,0 0 0 0 0,-1 0 0 0 0,1 0 0 0 0,-1 0 0 0 0,1 0 0 0 0,-1-1 0 0 0,0 1 0 0 0,0 0 0 0 0,0-1 0 0 0,0 1 0 0 0,0-1 0 0 0,-1 0 0 0 0,1 0 0 0 0,-5 3 0 0 0,-25 22 365 0 0,30-25-373 0 0,0-1-1 0 0,1 1 1 0 0,-1-1 0 0 0,1 1-1 0 0,-1 0 1 0 0,1 0-1 0 0,0-1 1 0 0,-1 1-1 0 0,1 0 1 0 0,-1 4-1 0 0,1-4-23 0 0,1-1 0 0 0,-1 0 0 0 0,1 0 0 0 0,-1 0 0 0 0,1 1-1 0 0,-1-1 1 0 0,0 0 0 0 0,0 0 0 0 0,1 0 0 0 0,-1 0 0 0 0,0 0 0 0 0,0 0-1 0 0,0 0 1 0 0,0 0 0 0 0,0-1 0 0 0,0 1 0 0 0,0 0 0 0 0,0-1-1 0 0,-1 1 1 0 0,1 0 0 0 0,0-1 0 0 0,0 0 0 0 0,0 1 0 0 0,-1-1 0 0 0,1 0-1 0 0,0 1 1 0 0,-3-1 0 0 0,3 0 2 0 0,0 0 0 0 0,1 0 0 0 0,-1 1 0 0 0,0-1 1 0 0,0 0-1 0 0,0 0 0 0 0,1 1 0 0 0,-1-1 0 0 0,0 0 0 0 0,0 1 0 0 0,1-1 0 0 0,-1 1 0 0 0,0-1 1 0 0,1 1-1 0 0,-1-1 0 0 0,1 1 0 0 0,-1 0 0 0 0,0-1 0 0 0,0 2 0 0 0,1-1-4 0 0,-1 0-1 0 0,0 0 1 0 0,0 0-1 0 0,1-1 1 0 0,-1 1-1 0 0,0 0 1 0 0,0-1-1 0 0,0 1 0 0 0,0 0 1 0 0,0-1-1 0 0,0 1 1 0 0,-1 0-1 0 0,-7-1-355 0 0,7 0-101 0 0</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7-03T08:14:29.452"/>
    </inkml:context>
    <inkml:brush xml:id="br0">
      <inkml:brushProperty name="width" value="0.05" units="cm"/>
      <inkml:brushProperty name="height" value="0.05" units="cm"/>
      <inkml:brushProperty name="color" value="#004F8B"/>
    </inkml:brush>
  </inkml:definitions>
  <inkml:trace contextRef="#ctx0" brushRef="#br0">44 7 12496 0 0,'-15'-6'7113'0'0,"15"7"-7076"0"0,-1 0-1 0 0,1 0 1 0 0,0 0 0 0 0,0 0 0 0 0,0 0 0 0 0,-1 0 0 0 0,1 0 0 0 0,-1 0-1 0 0,1 0 1 0 0,-2 2 0 0 0,2-2-32 0 0,-1 1-1 0 0,0-1 1 0 0,1 1-1 0 0,-1-1 1 0 0,0 0-1 0 0,1 1 1 0 0,0-1 0 0 0,-1 1-1 0 0,1-1 1 0 0,0 1-1 0 0,0 1 1 0 0,-6 54-184 0 0,5-47 610 0 0,0 1 0 0 0,-3 14 0 0 0,2-18-495 0 0,1 0 0 0 0,0 0 0 0 0,0 0 1 0 0,0 0-1 0 0,1 0 0 0 0,0 1 0 0 0,0-1 1 0 0,2 8-1 0 0,-1-6 34 0 0,0-4 28 0 0,-1 0 0 0 0,1 0 1 0 0,0-1-1 0 0,0 1 1 0 0,1 0-1 0 0,1 5 0 0 0,3 1-5 0 0,-5-10 2 0 0,-1 0 0 0 0,1 0 1 0 0,0 0-1 0 0,-1 1 0 0 0,1-1 1 0 0,-1 0-1 0 0,1 1 0 0 0,-1-1 0 0 0,0 0 1 0 0,1 1-1 0 0,-1-1 0 0 0,0 0 1 0 0,0 1-1 0 0,0-1 0 0 0,0 3 1 0 0,1 0-39 0 0,14 13 32 0 0,-8-13 12 0 0,0-1-39 0 0,-6-2-150 0 0,2-1-43 0 0,26 0-194 0 0,-26-1 419 0 0,0 1 0 0 0,0-1 1 0 0,0 1-1 0 0,0-1 0 0 0,0 0 0 0 0,4-2 0 0 0,14-3 8 0 0,-7 1-17 0 0,-11-1-96 0 0,-2 2-65 0 0,16-17-3476 0 0</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7-03T08:14:29.894"/>
    </inkml:context>
    <inkml:brush xml:id="br0">
      <inkml:brushProperty name="width" value="0.05" units="cm"/>
      <inkml:brushProperty name="height" value="0.05" units="cm"/>
      <inkml:brushProperty name="color" value="#004F8B"/>
    </inkml:brush>
  </inkml:definitions>
  <inkml:trace contextRef="#ctx0" brushRef="#br0">1 0 2304 0 0,'1'1'167'0'0,"6"3"138"0"0,-5-3 1102 0 0,-1 1 467 0 0,1 1-1437 0 0,-1-1 0 0 0,1 0 0 0 0,0 0-1 0 0,0 0 1 0 0,0 0 0 0 0,0 0 0 0 0,2 1 0 0 0,10 5 3817 0 0,12 11-415 0 0,-24-19-3125 0 0,24 8 438 0 0,-16-5-689 0 0,0 0 0 0 0,1 0 0 0 0,0-1 0 0 0,19 2 0 0 0,9 0 248 0 0,-36-4-677 0 0,1 0 1 0 0,0 1 0 0 0,0 0 0 0 0,0 0 0 0 0,-1 0 0 0 0,1 0-1 0 0,3 2 1 0 0,8 8 23 0 0,-14-10-58 0 0,0 0 1 0 0,0 0 0 0 0,0 1-1 0 0,0-1 1 0 0,0 0 0 0 0,0 0-1 0 0,0-1 1 0 0,1 1 0 0 0,-1 0-1 0 0,1 0 1 0 0,-1 0 0 0 0,0-1-1 0 0,1 1 1 0 0,-1-1 0 0 0,1 1-1 0 0,-1-1 1 0 0,1 0 0 0 0,-1 0-1 0 0,1 1 1 0 0,0-1 0 0 0,1 0-1 0 0,26-20 54 0 0,7 11-33 0 0,-33 8-14 0 0,1-1-1 0 0,-1 1 1 0 0,0-1 0 0 0,1 0-1 0 0,-1 0 1 0 0,0 0 0 0 0,4-4-1 0 0,8-9 5 0 0,-14 10-19 0 0,0 1-49 0 0,0 1-157 0 0,0 1 0 0 0,1-1-1 0 0,-1 1 1 0 0,1 0 0 0 0,0 0 0 0 0,-1-1 0 0 0,1 1 0 0 0,0 0 0 0 0,1 1 0 0 0,-1-1 0 0 0,0 0 0 0 0,0 1 0 0 0,1-1 0 0 0,-1 1 0 0 0,1-1 0 0 0,-1 1 0 0 0,1 0 0 0 0,0 0 0 0 0,3 0-1 0 0,-3 0-809 0 0</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7-03T08:14:30.242"/>
    </inkml:context>
    <inkml:brush xml:id="br0">
      <inkml:brushProperty name="width" value="0.05" units="cm"/>
      <inkml:brushProperty name="height" value="0.05" units="cm"/>
      <inkml:brushProperty name="color" value="#004F8B"/>
    </inkml:brush>
  </inkml:definitions>
  <inkml:trace contextRef="#ctx0" brushRef="#br0">44 1 14112 0 0,'10'0'322'0'0,"-8"0"429"0"0,-1 0-412 0 0,8 2 2029 0 0,11 5-1450 0 0,-17-4-403 0 0,0-1-1 0 0,0 1 1 0 0,0 0-1 0 0,5 7 1 0 0,-8-10-600 0 0,2 3 706 0 0,1-3-337 0 0,1 0-172 0 0,-3-1-52 0 0,1 1 0 0 0,0 0-1 0 0,0 0 1 0 0,-1 0 0 0 0,1 0-1 0 0,0 0 1 0 0,-1 1 0 0 0,1-1-1 0 0,0 1 1 0 0,-1-1 0 0 0,4 2-1 0 0,-4-1 261 0 0,-13 8-160 0 0,0-2-160 0 0,10-6 0 0 0,-1-1 0 0 0,1 1 0 0 0,0 1 0 0 0,0-1 0 0 0,0 0 0 0 0,0 0 0 0 0,0 1 0 0 0,0-1 0 0 0,0 1 0 0 0,0 0 0 0 0,1 0 0 0 0,-1-1 0 0 0,0 1 0 0 0,1 0 0 0 0,-2 4 0 0 0,-1 8 0 0 0,4-11 0 0 0,-1-1 0 0 0,1 0 0 0 0,-1 0 0 0 0,0 0 0 0 0,1 0 0 0 0,-1 0 0 0 0,0 0 0 0 0,0 0 0 0 0,0 0 0 0 0,-2 1 0 0 0,-11 10 0 0 0,12-12 0 0 0,1 0 0 0 0,0 0 0 0 0,-1 0 0 0 0,1 0 0 0 0,0 0 0 0 0,-1 0 0 0 0,1 0 0 0 0,0 0 0 0 0,0 0 0 0 0,0 1 0 0 0,0-1 0 0 0,0 1 0 0 0,1-1 0 0 0,-1 0 0 0 0,0 1 0 0 0,1-1 0 0 0,-1 1 0 0 0,1 0 0 0 0,-1-1 0 0 0,1 1 0 0 0,-1 3 0 0 0,2 4 0 0 0,-1-6 0 0 0,0 0 0 0 0,0 0 0 0 0,0 0 0 0 0,0-1 0 0 0,0 1 0 0 0,-1 0 0 0 0,1 0 0 0 0,-1 0 0 0 0,0 0 0 0 0,0-1 0 0 0,0 1 0 0 0,-2 4 0 0 0,1-5-38 0 0,1 0-1 0 0,-1 1 1 0 0,1-1 0 0 0,-1 0-1 0 0,1 1 1 0 0,0 0-1 0 0,0-1 1 0 0,0 1 0 0 0,1-1-1 0 0,-1 1 1 0 0,1 0 0 0 0,-1 0-1 0 0,1-1 1 0 0,0 5-1 0 0,0-6-30 0 0,0 0 1 0 0,0-1-1 0 0,0 1 0 0 0,0 0 0 0 0,-1 0 0 0 0,1 0 0 0 0,0-1 1 0 0,0 1-1 0 0,-1 0 0 0 0,1 0 0 0 0,0-1 0 0 0,-1 1 0 0 0,1 0 0 0 0,-1-1 1 0 0,1 1-1 0 0,-1 0 0 0 0,1-1 0 0 0,-1 1 0 0 0,1-1 0 0 0,-1 1 1 0 0,0-1-1 0 0,1 1 0 0 0,-1-1 0 0 0,0 1 0 0 0,0-1 0 0 0,-1 1-386 0 0</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7-03T08:14:30.600"/>
    </inkml:context>
    <inkml:brush xml:id="br0">
      <inkml:brushProperty name="width" value="0.05" units="cm"/>
      <inkml:brushProperty name="height" value="0.05" units="cm"/>
      <inkml:brushProperty name="color" value="#004F8B"/>
    </inkml:brush>
  </inkml:definitions>
  <inkml:trace contextRef="#ctx0" brushRef="#br0">76 0 5064 0 0,'-9'1'389'0'0,"8"0"-318"0"0,0-1-1 0 0,0 1 0 0 0,1-1 1 0 0,-1 0-1 0 0,0 1 1 0 0,0-1-1 0 0,0 0 1 0 0,0 0-1 0 0,1 1 1 0 0,-1-1-1 0 0,0 0 0 0 0,0 0 1 0 0,0 0-1 0 0,0 0 1 0 0,0 0-1 0 0,1 0 1 0 0,-1-1-1 0 0,0 1 0 0 0,0 0 1 0 0,0 0-1 0 0,0-1 1 0 0,-1 0-1 0 0,-4-1 3371 0 0,7 5-1782 0 0,7 6-480 0 0,-8-9-1046 0 0,0 1-1 0 0,0-1 1 0 0,0 0 0 0 0,0 1 0 0 0,0-1 0 0 0,0 1 0 0 0,0-1 0 0 0,0 0 0 0 0,0 1 0 0 0,0-1 0 0 0,0 1 0 0 0,-1-1 0 0 0,1 0-1 0 0,0 1 1 0 0,0-1 0 0 0,0 0 0 0 0,-1 1 0 0 0,1-1 0 0 0,0 0 0 0 0,-1 1 0 0 0,1-1 0 0 0,0 0 0 0 0,-1 1 0 0 0,1-1 0 0 0,-9 8 1153 0 0,8-7-1464 0 0,0-1 243 0 0,0 1-1 0 0,0 0 0 0 0,0 1 0 0 0,1-1 0 0 0,-1 0 0 0 0,0 0 0 0 0,0 0 0 0 0,1 0 0 0 0,-1 1 0 0 0,0-1 0 0 0,1 0 0 0 0,0 1 1 0 0,-1-1-1 0 0,1 0 0 0 0,0 1 0 0 0,-1-1 0 0 0,1 0 0 0 0,0 3 0 0 0,-1 3-43 0 0,1-6-4 0 0,0 1 0 0 0,-1-1-1 0 0,1 0 1 0 0,-1 1 0 0 0,1-1 0 0 0,-1 0-1 0 0,1 0 1 0 0,-1 0 0 0 0,0 0 0 0 0,0 1-1 0 0,0-1 1 0 0,0 0 0 0 0,0 0-1 0 0,-2 1 1 0 0,3-1-10 0 0,-1-1 0 0 0,0 1-1 0 0,0 0 1 0 0,0 0-1 0 0,1 0 1 0 0,-1-1 0 0 0,0 1-1 0 0,1 0 1 0 0,-1 0 0 0 0,1 0-1 0 0,-1 0 1 0 0,1 0 0 0 0,-1 0-1 0 0,1 0 1 0 0,0 0-1 0 0,-1 0 1 0 0,1 0 0 0 0,0 2-1 0 0,6 23 112 0 0,-6-18-109 0 0,-1-7-9 0 0,1 0 0 0 0,0 0 0 0 0,0 0 0 0 0,0 0 0 0 0,0 0 0 0 0,0 0 1 0 0,0 0-1 0 0,0 0 0 0 0,0 0 0 0 0,1 1 0 0 0,-1-1 0 0 0,0 0 0 0 0,1 0 0 0 0,-1-1 0 0 0,0 1 0 0 0,1 0 0 0 0,-1 0 0 0 0,1 0 0 0 0,0 1 0 0 0,8 6 0 0 0,-8-7 0 0 0,1 0 0 0 0,-1 0 0 0 0,1 1 0 0 0,-1-1 0 0 0,0 0 0 0 0,1 1 0 0 0,-1-1 0 0 0,0 1 0 0 0,0-1 0 0 0,0 1 0 0 0,0-1 0 0 0,-1 1 0 0 0,2 3 0 0 0,0 6 0 0 0,0-3 0 0 0,-1-7 0 0 0,4 1 0 0 0,13 8 0 0 0,-5-4 0 0 0,4-5 0 0 0,-8-3-14 0 0,-8 1 0 0 0,15-16-70 0 0,-15 17 67 0 0,0-1 1 0 0,-1 0-1 0 0,1 0 1 0 0,0 0-1 0 0,-1 0 0 0 0,1 0 1 0 0,-1 0-1 0 0,0 0 1 0 0,1 0-1 0 0,-1 0 1 0 0,0 0-1 0 0,1 0 0 0 0,-1 0 1 0 0,0 0-1 0 0,0 0 1 0 0,0 0-1 0 0,0 0 0 0 0,0 0 1 0 0,0 0-1 0 0,0 0 1 0 0,-1-2-1 0 0,-1-2-317 0 0,1 4 223 0 0,1 0 1 0 0,-1 0-1 0 0,0 0 0 0 0,1 0 1 0 0,0-1-1 0 0,-1 1 1 0 0,1 0-1 0 0,-1 0 0 0 0,1 0 1 0 0,0 0-1 0 0,0-1 0 0 0,0 1 1 0 0,0 0-1 0 0,0 0 1 0 0,0-1-1 0 0,0 1 0 0 0,0 0 1 0 0,1 0-1 0 0,0-3 0 0 0,-1 3-40 0 0,1 0 0 0 0,0 0-1 0 0,0 0 1 0 0,0 0-1 0 0,0 0 1 0 0,1 0-1 0 0,-1 0 1 0 0,0 0-1 0 0,2-1 1 0 0,-2 2 138 0 0</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7-03T08:14:30.978"/>
    </inkml:context>
    <inkml:brush xml:id="br0">
      <inkml:brushProperty name="width" value="0.05" units="cm"/>
      <inkml:brushProperty name="height" value="0.05" units="cm"/>
      <inkml:brushProperty name="color" value="#004F8B"/>
    </inkml:brush>
  </inkml:definitions>
  <inkml:trace contextRef="#ctx0" brushRef="#br0">0 132 2760 0 0,'4'1'74'0'0,"-1"-1"0"0"0,0 1 0 0 0,0 0 0 0 0,0 0 0 0 0,0 1 1 0 0,0-1-1 0 0,-1 1 0 0 0,6 3 0 0 0,8 11 4337 0 0,-7-9 596 0 0,8-1-3623 0 0,-7-3-568 0 0,-9-3-686 0 0,1 1 1 0 0,0-1-1 0 0,-1 1 0 0 0,1-1 1 0 0,0 0-1 0 0,-1 0 0 0 0,1 0 1 0 0,0 0-1 0 0,-1 0 0 0 0,1 0 1 0 0,2 0-1 0 0,7-1 307 0 0,10 5 635 0 0,-14-2-445 0 0,1-1 0 0 0,14 1 0 0 0,-1-2 416 0 0,-10-1-689 0 0,0 1-1 0 0,0 0 1 0 0,0 1-1 0 0,16 3 1 0 0,-21-3-275 0 0,0 0-1 0 0,0-1 1 0 0,1 1 0 0 0,-1-2-1 0 0,9 0 1 0 0,2 0-60 0 0,4 1 72 0 0,-17-2-77 0 0,0-1 1 0 0,0 2-12 0 0,0-1 0 0 0,0 1 0 0 0,0-1 1 0 0,0 1-1 0 0,0 1 0 0 0,4-1 0 0 0,-6 0 1 0 0,-1 1-1 0 0,1-1 0 0 0,-1 1 0 0 0,1-1 0 0 0,-1 1 1 0 0,1-1-1 0 0,-1 0 0 0 0,1 0 0 0 0,-1 0 1 0 0,0 0-1 0 0,1 0 0 0 0,-1 0 0 0 0,0 0 0 0 0,0 0 1 0 0,0 0-1 0 0,2-3 0 0 0,3-2-14 0 0,6-3-63 0 0,-12 9 48 0 0,0-1 1 0 0,0 1 0 0 0,0-1 0 0 0,1 1-1 0 0,-1-1 1 0 0,0 0 0 0 0,0 1 0 0 0,0-1-1 0 0,0 1 1 0 0,0-1 0 0 0,0 1 0 0 0,-1-1-1 0 0,1 1 1 0 0,0-1 0 0 0,0 1 0 0 0,0-1-1 0 0,0 1 1 0 0,-1-1 0 0 0,1 0-1 0 0,0 1 1 0 0,0-1-31 0 0,0 0 0 0 0,1 0-1 0 0,-1 0 1 0 0,1 0 0 0 0,0 0 0 0 0,-1 0 0 0 0,1 0-1 0 0,0 0 1 0 0,0 0 0 0 0,-1 0 0 0 0,1 1 0 0 0,0-1-1 0 0,0 0 1 0 0,0 0 0 0 0,0 1 0 0 0,0-1 0 0 0,0 1-1 0 0,0-1 1 0 0,0 1 0 0 0,0-1 0 0 0,2 1 0 0 0,1-2-657 0 0,6-5-4464 0 0</inkml:trace>
  <inkml:trace contextRef="#ctx0" brushRef="#br0" timeOffset="1">489 0 4608 0 0,'9'18'353'0'0,"-2"-8"69"0"0,-5-10-61 0 0,1 1 0 0 0,-1 0 0 0 0,0-1 1 0 0,1 1-1 0 0,-1-1 0 0 0,0 0 1 0 0,1 0-1 0 0,-1 0 0 0 0,0 0 0 0 0,1 0 1 0 0,2-1-1 0 0,-3 0-14 0 0,0 1-1 0 0,0 0 1 0 0,0-1-1 0 0,0 1 1 0 0,1 0 0 0 0,-1 0-1 0 0,0 1 1 0 0,0-1-1 0 0,0 0 1 0 0,0 1-1 0 0,0-1 1 0 0,0 1 0 0 0,3 1 2642 0 0,4 7-1320 0 0,-7-8-1398 0 0,17 12 1670 0 0,-18-13-1240 0 0,2 3-106 0 0,4 2-268 0 0,-5-3-207 0 0,0-1 0 0 0,0 1 0 0 0,0 0 1 0 0,0 0-1 0 0,0 0 0 0 0,0 0 0 0 0,-1 0 0 0 0,1 0 1 0 0,-1 1-1 0 0,1-1 0 0 0,0 4 0 0 0,1-2-10 0 0,-1 0-1 0 0,1-1 0 0 0,0 1 1 0 0,0-1-1 0 0,5 5 1 0 0,-1 0-8 0 0,-7-8-91 0 0,1 0-1 0 0,-1 1 1 0 0,0-1-1 0 0,1 1 1 0 0,-1-1 0 0 0,0 0-1 0 0,1 1 1 0 0,-1-1 0 0 0,0 1-1 0 0,1-1 1 0 0,-1 1-1 0 0,0-1 1 0 0,0 1 0 0 0,0 0-1 0 0,1-1 1 0 0,-1 1 0 0 0,0-1-1 0 0,0 1 1 0 0,0-1-1 0 0,0 1 1 0 0,0 0 0 0 0,0-1-1 0 0,0 1 1 0 0,0-1 0 0 0,0 1-1 0 0,-1-1 1 0 0,1 1-1 0 0,0 0 1 0 0,0-1 0 0 0,0 1-1 0 0,-1-1 1 0 0,1 1 0 0 0,-1 0-1 0 0,0 1 152 0 0,2 0-64 0 0,0 0-89 0 0,-1 0 0 0 0,1-1 0 0 0,-1 1 1 0 0,0 0-1 0 0,0 0 0 0 0,0 0 0 0 0,0 0 0 0 0,0 0 0 0 0,0 0 0 0 0,0 0 0 0 0,-1 0 0 0 0,1 0 0 0 0,-1-1 0 0 0,1 1 0 0 0,-1 0 0 0 0,0 0 0 0 0,0 0 0 0 0,0-1 1 0 0,0 1-1 0 0,0-1 0 0 0,0 1 0 0 0,0 0 0 0 0,0-1 0 0 0,-3 2 0 0 0,1 1 4 0 0,-1 0 0 0 0,0-1 0 0 0,0 0-1 0 0,0 0 1 0 0,0 0 0 0 0,-1 0 0 0 0,1 0 0 0 0,-8 2 0 0 0,-4 0-3 0 0,12-4-23 0 0,1 0 1 0 0,-1 0 0 0 0,1 0 0 0 0,0 1 0 0 0,-1-1-1 0 0,1 1 1 0 0,0 0 0 0 0,0 0 0 0 0,0 0-1 0 0,0 0 1 0 0,0 0 0 0 0,0 1 0 0 0,-3 3 0 0 0,-2 5-626 0 0,-1-1 0 0 0,-16 15 0 0 0,4-5-2152 0 0,1 1-4955 0 0</inkml:trace>
</inkml:ink>
</file>

<file path=ppt/ink/ink5.xml><?xml version="1.0" encoding="utf-8"?>
<inkml:ink xmlns:inkml="http://www.w3.org/2003/InkML">
  <inkml:definitions>
    <inkml:context xml:id="ctx0">
      <inkml:inkSource xml:id="inkSrc0">
        <inkml:traceFormat>
          <inkml:channel name="X" type="integer" max="17940" units="cm"/>
          <inkml:channel name="Y" type="integer" max="10140" units="cm"/>
          <inkml:channel name="F" type="integer" max="1024" units="dev"/>
          <inkml:channel name="T" type="integer" max="2.14748E9" units="dev"/>
        </inkml:traceFormat>
        <inkml:channelProperties>
          <inkml:channelProperty channel="X" name="resolution" value="608.13562" units="1/cm"/>
          <inkml:channelProperty channel="Y" name="resolution" value="610.84338" units="1/cm"/>
          <inkml:channelProperty channel="F" name="resolution" value="0" units="1/dev"/>
          <inkml:channelProperty channel="T" name="resolution" value="1" units="1/dev"/>
        </inkml:channelProperties>
      </inkml:inkSource>
      <inkml:timestamp xml:id="ts0" timeString="2019-07-26T02:47:15.761"/>
    </inkml:context>
    <inkml:brush xml:id="br0">
      <inkml:brushProperty name="width" value="0.05" units="cm"/>
      <inkml:brushProperty name="height" value="0.05" units="cm"/>
      <inkml:brushProperty name="color" value="#0070C0"/>
      <inkml:brushProperty name="fitToCurve" value="1"/>
    </inkml:brush>
  </inkml:definitions>
  <inkml:trace contextRef="#ctx0" brushRef="#br0">1837 19 52 0,'-10'3'0'16,"-4"-1"72"-16,7 0 0 16,0 1-24-16,7-3 0 15,-5 2-6-15,5-2 0 16,-2 5-43-16,-1-1 1 16,1 4 44-16,-3 1 1 15,1 3-45-15,-6 9 0 16,-4 5 0-16,0 9 0 15,-3 7 0-15,3 3 0 16,0 7 34-16,2 0 0 0,0 2-34 16,5 0 0-16,2 0-2 15,5-2 0-15,3-1 2 16,1-6 0-16,4-3 0 16,1-2 0-16,0 0 0 15,1-7 1-15,2-7 26 16,2-2 0-16,5-5-47 0,2-5 0 15,0-5 19-15,1-4 0 16,-3-5 8-16,-1-3 1 16,1-1-13-16,-2-1 1 15,-5-2 6-15,0 0 0 16,-5 0 6-16,0 0 1 16,-5-3-19-16,3 1 0 15,-3-3 8-15,1 1 0 16,-3-4 8-16,0 1 0 15,-3 0-11-15,1-2 1 16,-3 4 26-16,0-5 0 16,1 1-22-16,-1 0 0 15,0-1-27-15,0 3 0 16,1 0 26-16,-1 2 1 16,0 3 34-16,1-1 0 15,-1 3-36-15,0 0 0 16,-2 2 2-16,-2-2 0 15,-1 7-34-15,-2 0 0 16,-2 0 66-16,2 0 0 0,0 0-66 16,3 0 0-16,2 5 34 15,-3 0 0-15,1 2 8 16,0 0 0-16,1 2-9 16,1-2 0-16,3 3 0 15,1-1 0-15,1 1 0 16,2 1 1-16,0 3 15 0,0 1 1 15,2-1-65-15,1-3 0 16,-3-1-5-16,2-3 0 16,0 0-191-16</inkml:trace>
  <inkml:trace contextRef="#ctx0" brushRef="#br0" timeOffset="1367">2593 38 112 0,'-7'7'0'0,"-2"5"21"15,-1-10 0-15,1-2 20 16,-1-2 0-16,3-5-7 16,-5 2 0-16,0 0-16 15,-2 1 0-15,-2 1-12 16,-3 3 0-16,-5 3-2 16,3-1 1-16,2 3 40 15,0 2 1-15,2 5-47 16,1-1 0-16,2 6 1 15,0-1 1-15,-1 6 1 16,4-4 0-16,-1 4-8 16,5 1 1-16,2 3 15 0,5 2 0 15,5 3-10-15,2-5 0 16,0-3 0-16,7 1 1 16,3 2 3-16,-1-5 0 15,3 0-6-15,2-2 1 16,1 0 0-16,-1-5 1 15,-2 0-2-15,-3-2 1 16,1-1 1-16,-5 1 1 16,-3-3 24-16,-2 1 1 15,0 2-29-15,-2-1 1 16,-3 3-17-16,1 1 1 16,-3-4 17-16,0 6 1 15,-3-3 6-15,1 2 1 16,-3 1-15-16,-2-1 0 15,0-2 36-15,0 1 0 0,0-1-28 16,0-3 0-16,0 1-28 16,-5-2 0-16,-2-3 56 15,0 2 0-15,-3-2-28 16,3-2 0-16,-3 0 0 16,3-5 0-16,0 0 0 15,2 0 0-15,3-5 0 16,-3-7 0-16,0-2 0 15,5-7 0-15,0-7 0 16,2-5 0-16,3-3 0 0,4 3 1 16,3 0-17-16,4 3 1 15,5 4 26-15,8-2 0 16,6 0-10-16,3-5 0 16,4-5 0-16,3-2 0 15,2-5-29-15,-2 3 0 16,0 2 46-16,-7 7 0 15,-5 7-12-15,-5 5 0 16,-7 5-4-16,-2 1 0 16,-3 4-1-16,-1 1 0 15,-6 3 0-15,-4-2 0 16,-3 2-1-16,-2-3 1 16,-5 3-50-16,0 0 1 15,0 0 49-15,-7 5 0 16,-4 2-40-16,1 2 0 15,4 3-15-15,1 2 0 16,0 5-18-16,1 2 0 16,-1 0 30-16</inkml:trace>
  <inkml:trace contextRef="#ctx0" brushRef="#br0" timeOffset="2297">3534 0 80 0,'-10'10'0'15,"-4"4"34"-15,9-9 0 16,5-3 28-16,0-2 0 15,0 0-59-15,0 0 0 16,0 0 46-16,-2 9 0 16,-5 8-11-16,-2 14 0 0,-6 9-37 15,-1 7 0-15,-5 9 38 16,-1 0 0-16,1 3-39 16,2-5 0-16,0-2 0 15,3-2 0-15,1-3 0 16,-1-3 0-16,-1-1 24 15,1-1 1-15,2 3-24 16,-1-8 1-16,4-4-2 16,-1-2 0-16,0-5 0 0,3-3 0 15,-1-4-18-15,5-2 0 16,3-8-72-16,2-9 0 16,0 0-149-16</inkml:trace>
  <inkml:trace contextRef="#ctx0" brushRef="#br0" timeOffset="3040">3127 29 148 0,'0'0'0'16,"-9"9"32"-16,4-4 0 16,3-3-8-16,-1 3 1 15,3 2-20-15,0 5 1 16,0 2 46-16,3 0 0 15,1 0-42-15,1-2 0 16,2-3 24-16,0-2 0 16,0-2-78-16,1-3 0 15,-4-4 84-15,3-3 0 16,3 1-39-16,-1-6 0 0,-2 1 25 16,0-1 0-16,1-1-46 15,-4-1 1-15,-1 0 18 16,-3 0 1-16,0 1-1 15,-3 1 0-15,-4 1 1 16,0 4 0-16,0 3 0 16,-2 2 0-16,-1 0-28 15,1 2 0-15,-1 0-64 16,1 1 0-16,-1-1-41 0</inkml:trace>
  <inkml:trace contextRef="#ctx0" brushRef="#br0" timeOffset="3785">3704 819 72 0,'0'0'0'16,"7"-7"50"-16,-7 7 0 16,-5 10-29-16,1 1 0 15,-1 6 5-15,0-1 0 16,1 8-4-16,1-3 1 15,3 0-22-15,3-2 1 16,1 0 49-16,3-5 0 16,5-5-66-16,7-9 0 15,7-4 24-15,0-11 0 16,2-3-3-16,-4-4 0 16,-5 1-5-16,-2-2 0 0,-3-3 18 15,-7 2 1-15,-5-2-20 16,-4 8 0-16,-8-1 0 15,1 5 0-15,-5 2 3 16,2 3 0-16,0 1-3 16,-2 4 0-16,0 4-31 15,-8 7 0-15,-6 9-58 16,0 10 1-16,-1 0-43 16</inkml:trace>
  <inkml:trace contextRef="#ctx0" brushRef="#br0" timeOffset="5931">50 1570 60 0,'7'0'0'0,"4"0"58"0,-6 0 0 16,-5 2-56-16,0-2 0 15,-2 7 36-15,-1 0 0 16,1 2 16-16,0 6 0 16,-1 1-46-16,3 5 0 15,0 3 26-15,5 9 0 16,0 4-74-16,2 3 0 15,0-2 84-15,5 4 0 16,0 3-44-16,-1-7 1 16,1-3 13-16,5-7 1 15,-1 3-29-15,1-10 1 16,0-5 26-16,-1-6 0 16,3-10-17-16,0-7 1 15,0-7 2-15,-3-5 0 16,-1-7-2-16,-4-2 0 15,1-3 2-15,-2 1 0 0,-3-3 9 16,0 2 0-16,-2-2-14 16,2 5 0-16,-3 2 5 15,3 5 1-15,-2 4-1 16,0 6 0-16,-3 1 0 16,1 5 1-16,-6 10-2 15,8 9 0-15,0 10 38 16,4 2 0-16,1 4-68 15,-1 6 0-15,3 6 31 0,0-12 0 16,0 1 34-16,4-5 0 16,1-5-67-16,-1-7 0 15,1-4 34-15,-1-8 0 16,3 3 32-16,0-10 0 16,-2-2-38-16,2-7 0 15,-3-10 7-15,1 5 0 16,-3-2 0-16,-2-7 0 15,-1-5-1-15,-1 3 1 16,-5-1-1-16,-3 5 1 16,-2 0-1-16,0 7 1 15,-2 3 14-15,-1-1 1 16,1 10-67-16,0-2 0 16,-1 4-55-16,1-2 0 15,-1 0-36-15</inkml:trace>
  <inkml:trace contextRef="#ctx0" brushRef="#br0" timeOffset="6450">1085 1588 184 0,'0'-9'0'16,"-2"0"44"-16,2 18 0 15,-3 12 22-15,3-4 0 16,0 1-68-16,0 4 0 15,0 8 17-15,0 8 0 16,0 4-6-16,0-2 0 0,0-2 1 16,0-5 0-16,0-5 22 15,0-4 0-15,0-8-32 16,0 0 0-16,0-4-38 16,0-5 0-16,0 3-94 15,0-6 0-15,0 1 36 16</inkml:trace>
  <inkml:trace contextRef="#ctx0" brushRef="#br0" timeOffset="6637">929 1327 148 0,'7'-14'0'15,"0"5"-96"-15</inkml:trace>
  <inkml:trace contextRef="#ctx0" brushRef="#br0" timeOffset="7297">1565 1299 32 0,'2'5'0'0,"3"4"58"15,-5-4 0-15,0 0 16 16,-5-1 0-16,-2-1-28 16,0 6 0-16,-2 12-48 15,4 22 0-15,0 15 38 16,3 1 0-16,2 5-34 15,0-1 0-15,-3 3 34 16,3-2 0-16,0-3-36 16,0-12 0-16,3-9 0 15,-6 0 0-15,1 0-15 0,0-14 0 16,-1-2-64-16,1-13 0 16,0-1-145-16</inkml:trace>
  <inkml:trace contextRef="#ctx0" brushRef="#br0" timeOffset="7589">1281 1871 104 0,'5'-5'0'0,"2"-4"66"16,14 2 0-16,8-1-34 15,4-3 0-15,5-1-33 16,-3 0 0-16,3-2-10 16,-5 5 0-16,0-1 10 15,5 1 1-15,0 2-64 16,-5 2 1-16,0 0-18 15</inkml:trace>
  <inkml:trace contextRef="#ctx0" brushRef="#br0" timeOffset="8965">1905 1252 108 0,'0'0'0'0,"-9"5"72"16,6 16 0-16,1 14-54 15,4 22 0-15,1 20-6 16,-1-4 1-16,3 7 20 15,-3-5 1-15,-2 3 6 16,0-12 0-16,0-7-25 16,0-15 0-16,-2-11-2 15,2-7 1-15,-3-7-18 0,3-5 1 16,0-7 6 0,0-11 1-16,3-13-4 0,2-2 0 15,2-14-33-15,2 7 1 16,1 1 34-16,4-4 0 15,0-1 6-15,0 6 0 16,3 3-48-16,2 9 0 16,-1 3 94-16,-1 2 0 15,-3 2-67-15,-2 5 1 16,0 7 12-16,0 10 0 16,-3 6 0-16,-2 3 0 15,-2 5 25-15,2 6 1 16,-2 6-26-16,2-8 1 15,0 0-1-15,2-4 0 16,3-3 2-16,0-7 0 16,2-4-2-16,7-13 0 15,8-8 0-15,-1-8 0 16,1-14 15-16,-6-5 1 0,-4-6-25 16,2 2 0-16,-2-1 27 15,-2 3 0-15,-3 3-18 16,-5 9 0-16,-1 4 0 15,-4 3 1-15,1 2 0 16,-3 3 0-16,1 2 0 16,-3 7 1-16,-5 7-25 15,-2 12 1-15,-5 9 22 16,5 7 1-16,0 7 18 16,2 8 1-16,3-1-20 0,-1-11 0 15,3-3-2-15,8-9 1 16,3-9-16-16,1-3 1 15,2-10 15-15,5-4 1 16,5-11 18-16,2-11 0 16,2-11-17-16,1-4 0 15,1 2 0-15,1-8 1 16,-2 3-9-16,-3 0 1 16,-3 0 10-16,-4 10 1 15,-7 4-14-15,-3 5 1 16,-2 4 16-16,-2 3 0 15,-2 2-6-15,-1 8 0 16,0-1 0-16,-2 5 0 16,0 0-3-16,-2 16 0 15,-3 10 3-15,-2 12 1 16,-5 2-3-16,5-3 0 0,0-1 0 16,2-1 0-16,1-2 0 15,-1-7 1-15,3-5 41 16,-1-2 0-16,3-5-82 15,3-7 0-15,1-7 40 16,8-14 0-16,2-12 0 16,8-7 0-16,1-2 0 15,1 0 1-15,2 2 0 16,2 4 1-16,3-1-2 16,-3 6 0-16,-2 8 0 0,3 4 0 15,1 10 0 1,1 4 0-16,-3 10 8 0,-2 0 0 15,-2 2-9-15,-3-3 0 16,-2 4 31-16,-2 1 0 16,-3 0-30-16,-2 3 0 15,0 0-2-15,-3 5 1 16,1 2-19-16,-3-5 0 16,0-5-30-16,-3-4 1 15,-1-5-31-15,-1-2 0 16,-2-5-52-16,-2-12 0 15,-1 0 99-15</inkml:trace>
  <inkml:trace contextRef="#ctx0" brushRef="#br0" timeOffset="10563">2484 1412 100 0,'0'7'0'15,"0"5"72"-15,-2-3 0 16,0-2-36-16,-3 0 0 16,0 3-18-16,0-3 0 15,3-3-16-15,0 4 0 16,-1-4 48-16,1 1 0 15,2-3-49-15,0-2 0 16,-2 7 0-16,2-7 0 16,-3 5-1-16,3-5 0 15,0 0 38-15,0 0 0 16,0 0-66-16,0 0 0 16,-2 5-104-16,-1-1 0 15,1 1 18-15</inkml:trace>
  <inkml:trace contextRef="#ctx0" brushRef="#br0" timeOffset="11682">4234 1725 32 0,'2'-5'0'16,"3"0"56"-16,2 3 0 16,2 2 4-16,-2 0 0 15,-2 0-6-15,4-5 0 16,1 1-51-16,6-17 0 15,8-5 0-15,-3-10 1 16,3-8 0-16,-5 4 0 0,-3 2 31 16,-1 3 1-16,-4 4-74 15,1 3 0-15,0 4 78 16,-2 3 0-16,-1 0-41 16,0 7 0-16,3 0 0 15,-2 4 1-15,-3 3 0 16,-2 0 0-16,-1 7 0 15,-4 0 0-15,5 5 0 16,-3 7 1-16,1 7 29 0,-3 11 0 16,-3 8-30-1,-1 9 1-15,-1 5 1 0,3-3 0 16,-1 0-2-16,1 1 0 16,2-5 0-16,2 4 0 15,1-2 29-15,-1-7 0 16,0 5-51-16,1-3 0 15,-3-2 42-15,4-5 0 16,3 1-36-16,-2-8 1 16,-2-2 11-16,-1-5 1 15,-2-5 16-15,-2-4 0 16,-1-3-26-16,1-1 0 16,2-8-81-16,-3-3 1 15,1-2-139-15</inkml:trace>
  <inkml:trace contextRef="#ctx0" brushRef="#br0" timeOffset="12372">4238 2174 100 0,'0'0'0'0,"-7"5"62"16,7-5 0-16,0 0-63 15,5 0 1-15,4-2 44 16,1-1 1-16,2 3-17 15,7 0 0-15,4 0 8 16,10 3 0-16,7 1-12 0,3 3 1 16,4 0-32-16,5-2 1 15,5-3 21-15,-3-2 0 16,3-2-8-16,-10 0 0 16,-4-1-6-16,-5-4 0 15,-7 5 0-15,-8-3 0 16,-4 3 0-16,-5 2 0 15,-2 2-31-15,-2 5 0 16,-6-2-115-16,1-3 0 16,0 1 64-16</inkml:trace>
  <inkml:trace contextRef="#ctx0" brushRef="#br0" timeOffset="13738">430 2918 140 0,'-2'7'0'0,"-1"2"10"0,-1-2 0 16,-6-7 30-16,1-2 0 16,-5-3-16-16,-3-2 1 15,-4 5-20-15,-5-3 1 16,-3 5 68-16,1 0 0 15,0 5-102-15,-3 2 0 16,-5 4 64-16,10-1 0 16,8-3-37-16,3 12 1 15,4 0-4-15,6 2 0 16,2 5 4-16,13-1 0 16,9 4-4-16,9-6 0 15,8 3 7-15,4-2 1 16,5-3-4-16,-10-5 1 15,-2-2-9-15,-4 0 1 16,-8 1 10-16,-2 8 0 16,-5-2 30-16,-4 5 0 15,-8 7-33-15,-4-7 1 16,-8 0-17-16,-9 0 1 16,-12 0 37-16,1-8 1 0,-6-3-23 15,-6-4 0-15,-6-4 0 16,8-7 0-16,0 0-15 15,2-9 1-15,0-8-91 16,8 3 0-16,-1-4-70 16</inkml:trace>
  <inkml:trace contextRef="#ctx0" brushRef="#br0" timeOffset="16073">844 3094 144 0,'0'7'0'0,"2"0"36"16,-2 0 0-16,-2 0-15 15,-1 0 0-15,1-2-10 16,0 0 0-16,2-3-11 16,0-2 0-16,-3 5 21 15,3-5 0-15,0 0-32 16,0 0 0-16,0 0 39 0,0 0 0 15,-2-5-27-15,2 5 0 16,-5-7 32-16,5 7 0 16,-2-2-25-16,2 2 0 15,0 0-4-15,0 0 1 16,2 2-2-16,-2-2 0 16,3 7-3-16,-3-7 1 15,4 7-1-15,-4-7 0 16,7 7 0-16,-2-5 0 15,-2-2 0-15,-3 0 1 16,4 0 22-16,-4 0 1 16,0 0-18-16,0 0 0 15,0 0-5-15,0 0 0 16,0 0 0-16,0 0 1 16,0 0-1-16,0 0 1 15,3-4-2-15,-3 4 1 16,0 0-1-16,0 0 1 0,0 0-1 15,0 0 1-15,0 0-1 16,0 0 0-16,0 0 0 16,0 0 1-16,0 0-1 15,0 0 0-15,-3-5 0 16,3 5 0-16,-2-7 0 16,2 7 0-16,0 0-130 15,0 0 0-15,0 0-24 0</inkml:trace>
  <inkml:trace contextRef="#ctx0" brushRef="#br0" timeOffset="17222">1591 3132 108 0,'-3'-5'0'15,"-4"0"12"-15,-4-2 1 16,-4 0 10-16,-1 0 1 15,-5 2 0-15,-1 3 1 0,-1 2 10 16,-6 7 1-16,-4 7-30 16,5 0 0-16,-1 5 62 15,6 5 0-15,-1 4-89 16,5 2 0-16,3 1 37 16,4 4 1-16,5 5-16 15,2-2 1-15,5-5-2 16,2 0 1-16,3-7 0 15,5-3 1-15,1-4-1 16,6-5 1-16,4-2 2 0,0-5 0 16,3-5-4-16,0-9 1 15,2-2 0-15,2-15 0 16,1-2-1-16,-1-11 1 16,3-10-1-16,-5 0 0 15,-3-3 0-15,-1-1 0 16,-4 6 0-16,-1-7 0 15,-5 5 0-15,0-2 0 16,-3 2 0-16,-2-5 0 16,0-2 0-16,0-5 0 15,-2-2 1-15,0 11 0 16,-3 8-1-16,3 7 0 16,-3 9 10-16,1 5 1 15,-1 7-12-15,-2 11 1 16,0 6 18-16,-2 20 1 15,-5 12-19-15,-1 10 1 16,-1 16 36-16,2 0 1 0,2 5-38 16,5 5 0-16,5 2 0 15,0 2 1-15,2 3-1 16,0-5 0-16,2 2-26 16,1-16 1-16,-1-8 24 15,10-11 1-15,5-2 20 16,6-12 0-16,6-12-71 15,9-7 1-15,0 0-286 16</inkml:trace>
  <inkml:trace contextRef="#ctx0" brushRef="#br0" timeOffset="18097">2276 3181 36 0,'-2'-7'0'16,"0"0"88"-16,2 7 0 15,-5-2-48-15,5 2 0 16,-3 2 2-16,3-2 0 15,-2 7-4-15,2-7 0 16,-2 7-39-16,2-7 0 16,0 0 2-16,0 0 0 15,0 0 1-15,0 0 0 16,0 0 38-16,0 0 0 16,0 0-40-16,0 0 0 15,0 5 0-15,0-1 0 16,0-1 0-16,0 4 0 15,-3-2 0-15,3-1 0 16,-2-1 0-16,2-3 0 16,-2 4 0-16,2-4 0 15,-5 3 0-15,0-3 0 16,0 0 0-16,1-3 0 0,-3-1 21 16,0 4 0-16,-1 0-38 15,4-3 1-15,-1 3 36 16,0 0 0-16,3 0-19 15,2 0 1-15,-5 0-27 16,5 0 1-16,0 0 23 16,0 0 0-16,0 0 28 0,0 0 0 15,0 0-47-15,0 0 0 16,0 0 21-16,0 0 1 16,0 0 0-16,0 0 1 15,0 0 7-15,0 0 1 16,0 0-69-16,0 0 0 15,0 0-261-15</inkml:trace>
  <inkml:trace contextRef="#ctx0" brushRef="#br0" timeOffset="19218">3108 3153 136 0,'-2'-5'0'15,"-5"-2"68"-15,2 5 0 16,-2 4-64-16,-2 3 1 16,-6 4 70-16,4 3 1 15,-1 4-82-15,0 13 0 16,-2 11 38-16,4 4 0 16,3 3-38-16,3-9 0 15,4 2 38-15,2-12 0 16,0-11-32-16,3-1 0 15,2-6-58-15,3-6 0 16,1-4 79-16,1-4 0 16,-2-4-21-16,-1-6 0 0,1-7 1 15,-6 2 0-15,-1 3 9 16,-3-3 0-16,0 3-8 16,0-3 0-16,-3-2-4 15,1 4 0-15,0 5 20 16,2 3 0-16,0 2-8 15,2 2 0-15,0 3-11 16,3 2 1-16,2 0-1 16,10-2 1-16,9-1-1 15,11-9 1-15,11 3 0 16,-1-7 0-16,3-6 0 16,-1-4 0-16,1-4-1 0,-3-3 1 15,0-5-1-15,-4-2 1 16,-5-4 0-16,-7 1 0 15,-5-6 29-15,-8-5 0 16,-8-3-29-16,-5 3 0 16,-8 2 0-16,1 10 1 15,0 14 18-15,-8 4 1 16,-4 13-20-16,0 4 0 16,-3 4-5-16,-2 20 0 15,0 13-1-15,0 17 1 16,1 14 3-16,3 8 0 15,1 8 3-15,5 10 0 16,4 7-2-16,-2 29 0 16,0 18 0-16,0-19 1 15,-3-9 1-15,1 2 1 16,-3-6-3-16,-5-3 0 16,-4 4-1-16,0-18 0 0,-3-3 2 15,-4-11 0-15,-3-5 24 16,5-21 1-16,5-8-24 15,2-11 1-15,5-14-12 16,-5-5 0-16,0-12 25 16,-5-13 0-16,-2-15-16 15,5-12 0-15,0-7-9 16,9-6 0-16,5-3 2 0,9-15 0 16,8-8-2-16,9-3 0 15,7-5-28-15,21-18 0 16,17-20-40-16,7 1 0 15,0-3-170-15</inkml:trace>
  <inkml:trace contextRef="#ctx0" brushRef="#br0" timeOffset="21049">4309 2736 120 0,'0'0'0'16,"7"3"88"-16,-7-3 0 16,3 7-28-16,-6 0 0 15,1 2-6-15,0 10 0 16,-1 7-54-16,3 7 1 0,0 7-1 15,3 7 1-15,-1 5-1 16,0 4 1-16,3-2 35 16,-3 5 1-16,1 2-37 15,-3-9 0-15,-3-3-32 16,1-11 0-16,0-12-64 16,-1-5 0-16,1-2-123 15</inkml:trace>
  <inkml:trace contextRef="#ctx0" brushRef="#br0" timeOffset="21265">4026 3141 224 0,'11'5'0'15,"11"2"74"-15,8 5 0 16,8 2-34-16,7-7 0 15,5 0-40-15,4-7 1 16,5 0-40-16,3-10 1 16,4-6-60-16,-2-3 0 15,-1 5 2-15</inkml:trace>
  <inkml:trace contextRef="#ctx0" brushRef="#br0" timeOffset="22101">4676 2532 152 0,'0'4'0'15,"0"6"84"-15,4 6 0 16,1 5-26-16,0 22 0 16,-3 13-52-16,-2 5 0 15,0 8 36-15,-5 6 0 16,-2 5-21-16,-2 9 0 15,-1 12-32-15,1-6 0 16,-3-4 26-16,3-15 0 16,-3-18-13-16,5-6 1 15,0-12-27-15,2-14 1 16,0-7 22-16,10-14 1 16,7-17-1-16,2-9 1 15,5-15-14-15,0-11 1 16,0-16 16-16,0 9 1 15,-3-5-24-15,-2 9 1 0,0 10 41 16,-2 10 0-16,-2 9-22 16,-3 2 1-16,0 12-1 15,7 14 1-15,3 19-1 16,-1 11 1-16,1 18 25 16,-1-4 0-16,1 8-23 15,-1-14 1-15,3-1-26 16,0-6 0-16,0-10 21 0,12-9 1 15,4-9 8-15,3-13 0 16,5-11-13-16,-3-12 1 16,0-18-32-16,-4-8 1 15,-3-16 56-15,-7-1 0 16,-5 1-20-16,-12 0 0 16,-6 9-16-16,-8 7 0 15,-4 12 28-15,-8 10 1 16,-4 11 21-16,-8 12 1 15,-4 7-36-15,3 19 1 16,1 7 0-16,8 11 0 16,2 3 14-16,14 17 1 15,10 9-17-15,14-1 0 16,14 6-7-16,10-12 0 16,11-7 5-16,7-8 0 15,10-11-30-15,3-9 0 16,4-15-1-16,21-16 0 15,17-21-74-15,-22-40 0 0,1 4-36 16</inkml:trace>
  <inkml:trace contextRef="#ctx0" brushRef="#br0" timeOffset="24624">1281 4080 80 0,'0'0'0'0,"0"-5"48"0,0 5 0 15,0 0-2-15,0 0 0 16,-2 5-8-16,-1 9 0 16,-1 5-23-16,1 14 0 15,-1 16 26-15,4 5 0 16,0 12-37-16,2 2 1 15,0 3 28-15,1-17 1 16,-1-5-49-16,0-14 0 16,1-11 8-16,-1-10 0 15,3-12-1-15,0-23 0 16,2-12 7-16,0-7 0 16,0-9-1-16,5-3 1 15,-1 0-43-15,8 5 1 16,3-2 85-16,-3 9 0 15,0 14-42-15,-1 5 0 16,1 7 0-16,5 14 0 16,2 9 34-16,-5 17 0 15,1 7-34-15,-6 9 0 16,-2 5 0-16,-4 10 0 0,-8 2 0 16,0-12 0-16,-2 2 0 15,0-16 0-15,0-7 0 16,5-10 0-16,5-6-2 15,6-22 0-15,5-14 2 16,1-11 1-16,1-15-36 16,3 0 1-16,3-14 42 0,-1 10 0 15,3-3-9-15,-8 17 1 16,-1 6 0 0,-6 10 1-16,-2 12 23 0,3 10 1 15,0 8-25-15,-1 20 1 16,-2 9-1-16,-2 2 1 15,0 14-1-15,-3-9 0 16,-2 8 0-16,3-11 1 16,2-4 23-16,0-7 1 15,-3-2-38-15,8-15 0 16,1 0 21-16,6-11 1 16,4-12-19-16,3-5 0 15,2-7 8-15,-2-2 0 16,-3-5 1-16,-2 0 0 15,-4-2 0-15,-3-1 0 16,-3 4 0-16,-4-1 1 16,-3 2-1-16,-4 5 1 15,-3 7 13-15,-4 1 1 0,-5 6-21 16,-5-2 1-16,-4 7 3 16,-3 7 0-16,-5 0 1 15,-2 11 1-15,-5 3 1 16,10 10 0-16,2 4 1 15,12 5 1-15,9 7 17 16,8-2 1-16,9 6-20 16,4-4 0-16,8 5-22 15,5-5 0-15,6 3 22 0,3-15 1 16,2-2 8-16,3-19 0 16,2-7-15-16,2-14 0 15,1-12 16-15,-3-5 0 16,-3-9-20-16,-4 5 0 15,-2-8 8-15,-10 3 0 16,-5 3 23-16,-6 4 0 16,-6 12-44-16,-4 2 1 15,-5 5 45-15,-5 2 1 16,-4 0-22-16,-7 12 0 16,-8 0-20-16,-2 14 0 15,-7 5 30-15,3 7 1 16,-3 9-12-16,7 1 1 15,4 4-1-15,8-3 0 16,5-4 1-16,7-7 1 16,7-2-3-16,4-15 0 15,5-2-27-15,3-14 0 16,4-9 8-16,-2-8 1 16,-2-2 26-16,-3 0 0 0,-4-7-6 15,-3 3 0-15,-5 2-1 16,-1 2 0-16,-4 4 0 15,1 6 0-15,-3 4 33 16,1 5 0-16,-3 0-49 16,0 14 0-16,-3 12 6 15,6 5 0-15,4 8 8 16,5 4 1-16,2 1-2 16,2-4 1-16,3-2 0 0,10-10 1 15,6-9-1-15,3-12 1 16,2-12-1-16,3-7 1 15,-1-7 0-15,-2-7 0 16,-4-7 0-16,-5 3 0 16,-5 4 0-16,-5 0 0 15,-5 2 0-15,-1 6 0 16,-6 1 27-16,-2 5 0 16,-2 7-39-16,0 1 0 15,-3 4 17-15,-2 14 0 16,-5 11-4-16,3 13 0 15,-3 11 1-15,-2 3 0 16,0 7-2-16,2-3 0 16,0 3 1-16,3-17 1 15,0-4-19-15,-1-10 1 16,3-9 16-16,5-15 0 0,5-13 3 16,-1-12 0-16,3-10-2 15,4-7 1-15,6-2-6 16,4-2 1-16,2 2-1 15,0 7 0-15,1 5 19 16,-1 11 1-16,3 8-16 16,4 16 0-16,6 11 5 15,-6 11 0-15,-4 11 10 16,-5 4 0-16,-3 5 7 0,-1 8 1 16,-3 6-22-16,-5 3 1 15,-5 0-2-15,-2-14 1 16,-2-8-39-16,0-8 1 15,-3-11 9-15,0-6 0 16,1-5-54-16,6-21 0 16,1 0-162-16</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7-03T08:14:32.526"/>
    </inkml:context>
    <inkml:brush xml:id="br0">
      <inkml:brushProperty name="width" value="0.05" units="cm"/>
      <inkml:brushProperty name="height" value="0.05" units="cm"/>
      <inkml:brushProperty name="color" value="#004F8B"/>
    </inkml:brush>
  </inkml:definitions>
  <inkml:trace contextRef="#ctx0" brushRef="#br0">1 340 2760 0 0,'1'-1'1679'0'0,"9"-8"646"0"0,-9 8-2049 0 0,0 0 0 0 0,1 0 0 0 0,-1 0 0 0 0,0 0 0 0 0,0 0 0 0 0,0 0 0 0 0,1 0 1 0 0,-1 0-1 0 0,0-1 0 0 0,-1 1 0 0 0,1 0 0 0 0,1-3 0 0 0,-1 2-58 0 0,0 0 1 0 0,0 0-1 0 0,0 0 0 0 0,0 0 0 0 0,0 1 1 0 0,1-1-1 0 0,-1 0 0 0 0,0 1 0 0 0,4-3 1 0 0,-3 2-23 0 0,0 0 1 0 0,0-1 0 0 0,0 1-1 0 0,0 0 1 0 0,0-1 0 0 0,0 1-1 0 0,1-5 1 0 0,6-11 605 0 0,-6 14-518 0 0,-1-1 1 0 0,0 1-1 0 0,0-1 0 0 0,0 1 1 0 0,0-6-1 0 0,0 6-100 0 0,-1 0 0 0 0,1 0 0 0 0,-1 0 1 0 0,1 0-1 0 0,1 0 0 0 0,-1 0 0 0 0,0 1 0 0 0,1-1 1 0 0,4-4-1 0 0,-4 4-75 0 0,1 0 1 0 0,-1 0 0 0 0,0 0-1 0 0,-1 0 1 0 0,1-1-1 0 0,-1 1 1 0 0,3-8-1 0 0,-3 0-30 0 0,4-8-54 0 0,-6 18-20 0 0,1 0-1 0 0,0 0 1 0 0,0 0-1 0 0,-1 0 1 0 0,0-1-1 0 0,1 1 1 0 0,-1 0-1 0 0,0-3 1 0 0,0 3 45 0 0,0-1 0 0 0,0 1 0 0 0,1 0 0 0 0,-1 0 0 0 0,0 0 1 0 0,1 0-1 0 0,-1 0 0 0 0,1 0 0 0 0,0 0 0 0 0,2-3 0 0 0,12-27 789 0 0,-15 31-829 0 0,0 0 0 0 0,1-1 0 0 0,-1 1 0 0 0,1 0 0 0 0,-1 0 0 0 0,1 0 0 0 0,-1 0-1 0 0,1 0 1 0 0,0 0 0 0 0,-1 0 0 0 0,1 0 0 0 0,0 0 0 0 0,0 0 0 0 0,0 0 0 0 0,0 0 0 0 0,0 0 0 0 0,0 1 0 0 0,0-1 0 0 0,0 0 0 0 0,0 1-1 0 0,0-1 1 0 0,0 1 0 0 0,0-1 0 0 0,1 1 0 0 0,-1-1 0 0 0,2 1 0 0 0,-1 0 107 0 0,-1 13 1 0 0,5 0-98 0 0,-5-10-14 0 0,1-1 0 0 0,-1 1 0 0 0,0 0 0 0 0,0 0 0 0 0,-1-1 0 0 0,1 1 0 0 0,0 0 0 0 0,-1 4 0 0 0,1-5-6 0 0,-1 0 0 0 0,0 0 0 0 0,1 0 0 0 0,0 0 0 0 0,-1 0 0 0 0,1-1 0 0 0,0 1 0 0 0,0 0 0 0 0,0 0 0 0 0,0-1 0 0 0,0 1 0 0 0,0-1 0 0 0,3 4 0 0 0,-2-3 0 0 0,0 0 0 0 0,0 1 0 0 0,0-1 0 0 0,-1 1 0 0 0,3 5 0 0 0,-2-4 0 0 0,-1 0 0 0 0,1 0 0 0 0,-1 0 0 0 0,1-1 0 0 0,1 1 0 0 0,3 6 0 0 0,0-4 0 0 0,1-1 0 0 0,11 10 0 0 0,1-1 0 0 0,2 5 0 0 0,-14-16 0 0 0,6-5 0 0 0,4-2 0 0 0,-13 0 0 0 0,-3 2 0 0 0,4-8 0 0 0,-4 3 9 0 0,0 0 0 0 0,0 1 0 0 0,-1-9-1 0 0,3-19 21 0 0,1 1 35 0 0,-4 33-64 0 0,1 0 0 0 0,-1 0 0 0 0,0-1 0 0 0,0 1 0 0 0,0 0 0 0 0,1-1 0 0 0,-1 1 0 0 0,0 0 0 0 0,0-1 0 0 0,0 1 0 0 0,0-1 0 0 0,0 1 0 0 0,0 0 0 0 0,0-1 0 0 0,0 1 0 0 0,0 0 0 0 0,0-1 0 0 0,0 1 0 0 0,0 0 0 0 0,0-1 0 0 0,0 1 0 0 0,0-1 0 0 0,0 1 0 0 0,-1 0 0 0 0,1-1 0 0 0,0 1 0 0 0,0-1 0 0 0,-3-8 0 0 0,4 11 0 0 0,-1 0 0 0 0,0 1 0 0 0,1-1 0 0 0,0 0 0 0 0,-1 0 0 0 0,1 0 0 0 0,0 0 0 0 0,0 0 0 0 0,0 0 0 0 0,0 0 0 0 0,3 2 0 0 0,18 20 0 0 0,-8-6 0 0 0,-13-16 0 0 0,1 0 0 0 0,-1 0 0 0 0,0 0 0 0 0,0-1 0 0 0,1 1 0 0 0,-1-1 0 0 0,1 1 0 0 0,-1-1 0 0 0,1 0 0 0 0,3 3 0 0 0,9 5 0 0 0,-4 1 0 0 0,-7-7 0 0 0,-1 0 0 0 0,0 0 0 0 0,1-1 0 0 0,0 1 0 0 0,-1 0 0 0 0,1-1 0 0 0,0 0 0 0 0,5 3 0 0 0,-1 0 0 0 0,-4-3-30 0 0,-1-1 0 0 0,1 1 0 0 0,-1 0 0 0 0,1-1 0 0 0,0 0 0 0 0,-1 0 0 0 0,1 0 0 0 0,5 1-1 0 0,5 3-227 0 0,-10-4-778 0 0,-2-1-343 0 0,7 0-69 0 0</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7-03T08:14:32.934"/>
    </inkml:context>
    <inkml:brush xml:id="br0">
      <inkml:brushProperty name="width" value="0.05" units="cm"/>
      <inkml:brushProperty name="height" value="0.05" units="cm"/>
      <inkml:brushProperty name="color" value="#004F8B"/>
    </inkml:brush>
  </inkml:definitions>
  <inkml:trace contextRef="#ctx0" brushRef="#br0">6 14 9848 0 0,'0'0'448'0'0,"-1"2"-7"0"0,-3 5-133 0 0,3-6 489 0 0,12 3 1338 0 0,5 1-791 0 0,0 0 0 0 0,1-2 0 0 0,33 4 0 0 0,39-4 938 0 0,-64-3-1976 0 0,-18 0-329 0 0,0 0 0 0 0,1-1 0 0 0,-1 0 1 0 0,1 0-1 0 0,-1-1 0 0 0,0 0 0 0 0,0 0 0 0 0,0-1 1 0 0,0 0-1 0 0,0 0 0 0 0,9-7 0 0 0,5-3-6210 0 0,-10 4-409 0 0</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7-03T08:14:33.310"/>
    </inkml:context>
    <inkml:brush xml:id="br0">
      <inkml:brushProperty name="width" value="0.05" units="cm"/>
      <inkml:brushProperty name="height" value="0.05" units="cm"/>
      <inkml:brushProperty name="color" value="#004F8B"/>
    </inkml:brush>
  </inkml:definitions>
  <inkml:trace contextRef="#ctx0" brushRef="#br0">30 1 3224 0 0,'-2'1'215'0'0,"0"0"0"0"0,0 0 0 0 0,0 1 1 0 0,0-1-1 0 0,1 1 0 0 0,-1-1 0 0 0,0 1 0 0 0,1 0 1 0 0,0 0-1 0 0,-2 2 0 0 0,2-3 149 0 0,1 0-1 0 0,-1 1 1 0 0,1-1-1 0 0,0 0 1 0 0,-1 0-1 0 0,1 1 1 0 0,0-1-1 0 0,0 0 1 0 0,0 1-1 0 0,0-1 1 0 0,0 0 0 0 0,0 1-1 0 0,0-1 1 0 0,0 0-1 0 0,1 1 1 0 0,-1-1-1 0 0,1 0 1 0 0,0 2-1 0 0,-1-1-139 0 0,1-1 1 0 0,-1 0-1 0 0,0 0 0 0 0,1 1 0 0 0,-1-1 0 0 0,0 0 0 0 0,0 0 1 0 0,0 1-1 0 0,0-1 0 0 0,0 0 0 0 0,0 1 0 0 0,0-1 0 0 0,-1 0 1 0 0,1 0-1 0 0,0 1 0 0 0,-1-1 0 0 0,1 0 0 0 0,-1 0 0 0 0,1 0 1 0 0,-2 2-1 0 0,1-1-129 0 0,0 0 0 0 0,0-1 0 0 0,0 1 1 0 0,1 0-1 0 0,-1 0 0 0 0,1-1 0 0 0,-1 1 1 0 0,1 0-1 0 0,0 3 0 0 0,0-2-15 0 0,0 0 0 0 0,1 1 0 0 0,0-1 0 0 0,-1 1 0 0 0,1-1 0 0 0,1 0 0 0 0,-1 0 0 0 0,0 0 0 0 0,1 0 0 0 0,-1 0 0 0 0,4 5 0 0 0,28 30 151 0 0,-16-19-165 0 0,-16-17-66 0 0,1 1 0 0 0,-1-1 0 0 0,1 0 0 0 0,-1 1 0 0 0,0-1 0 0 0,0 0 0 0 0,0 1 0 0 0,0 3 0 0 0,0-4 0 0 0,-1 0 0 0 0,1 0 0 0 0,0 0 0 0 0,0 0 0 0 0,0 0 0 0 0,0 0 0 0 0,0 0 0 0 0,0 0 0 0 0,2 2 0 0 0,-1-2 0 0 0,0 0-1 0 0,0-1 1 0 0,-1 1-1 0 0,1 0 0 0 0,0 0 1 0 0,-1 1-1 0 0,0-1 0 0 0,0 0 1 0 0,1 0-1 0 0,-1 1 0 0 0,0-1 1 0 0,-1 0-1 0 0,1 1 1 0 0,0-1-1 0 0,-1 1 0 0 0,1-1 1 0 0,-1 1-1 0 0,0 2 0 0 0,0-3-67 0 0</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7-03T08:14:33.673"/>
    </inkml:context>
    <inkml:brush xml:id="br0">
      <inkml:brushProperty name="width" value="0.05" units="cm"/>
      <inkml:brushProperty name="height" value="0.05" units="cm"/>
      <inkml:brushProperty name="color" value="#004F8B"/>
    </inkml:brush>
  </inkml:definitions>
  <inkml:trace contextRef="#ctx0" brushRef="#br0">0 25 6448 0 0,'0'0'297'0'0,"3"-1"-9"0"0,0 1-205 0 0,17-8-55 0 0,-16 6 434 0 0,1 0-1 0 0,-1 0 1 0 0,0 1 0 0 0,1 0 0 0 0,-1 0-1 0 0,1 0 1 0 0,-1 1 0 0 0,9 0 2317 0 0,-10-1-630 0 0,9-1-1358 0 0,0 0 0 0 0,1 2 1 0 0,-1-1-1 0 0,0 1 0 0 0,1 1 0 0 0,-1 0 0 0 0,13 3 0 0 0,-7 5 622 0 0,-16-8-1258 0 0,1 1-1 0 0,-1-1 0 0 0,1 0 1 0 0,-1 0-1 0 0,1 0 1 0 0,0 0-1 0 0,4 1 0 0 0,4 8 85 0 0,2 3-166 0 0,-7-3-3 0 0,-4-6-25 0 0,-2-3-39 0 0,1 0 0 0 0,-1 0 0 0 0,0 0 0 0 0,1-1 0 0 0,-1 1 0 0 0,0 0 0 0 0,1 0 0 0 0,-1 0 1 0 0,0 0-1 0 0,0 0 0 0 0,0 0 0 0 0,0 0 0 0 0,0 0 0 0 0,0 0 0 0 0,0 0 0 0 0,0 0 0 0 0,0 0 0 0 0,0 0 0 0 0,-1 0 0 0 0,1 0 0 0 0,0 0 0 0 0,-1-1 0 0 0,1 1 0 0 0,0 0 0 0 0,-1 0 0 0 0,1 0 0 0 0,-1 0 0 0 0,0-1 0 0 0,0 2 0 0 0,-16 7 58 0 0,7 0-26 0 0,9-6-36 0 0,0-1 0 0 0,-1 0 0 0 0,1 1 0 0 0,0-1 1 0 0,-1 0-1 0 0,1 0 0 0 0,-1 0 0 0 0,0 0 0 0 0,0 0 1 0 0,0-1-1 0 0,0 1 0 0 0,0-1 0 0 0,0 1 0 0 0,0-1 0 0 0,0 1 1 0 0,-4 0-1 0 0,-4 7-325 0 0,10-9 288 0 0,0 0 0 0 0,0 0 1 0 0,-1 0-1 0 0,1 0 0 0 0,0 0 0 0 0,0 1 0 0 0,0-1 0 0 0,0 0 0 0 0,0 0 0 0 0,0 0 1 0 0,0 0-1 0 0,0 0 0 0 0,0 0 0 0 0,0 0 0 0 0,0 1 0 0 0,0-1 0 0 0,0 0 0 0 0,0 0 1 0 0,0 0-1 0 0,0 0 0 0 0,0 0 0 0 0,0 0 0 0 0,0 1 0 0 0,0-1 0 0 0,0 0 0 0 0,0 0 0 0 0,0 0 1 0 0,0 0-1 0 0,0 0 0 0 0,0 0 0 0 0,0 0 0 0 0,0 1 0 0 0,0-1 0 0 0,0 0 0 0 0,0 0 1 0 0,1 0-1 0 0,-1 0 0 0 0,0 0 0 0 0,0 0 0 0 0,0 0 0 0 0,0 0 0 0 0,0 0 0 0 0,0 0 1 0 0,0 0-1 0 0,0 1 0 0 0,1-1 0 0 0,8 4-561 0 0,18 4 750 0 0,-20-6-291 0 0,-4-1 83 0 0,-1 0 1 0 0,3 1 42 0 0,-3-1 15 0 0,0 0 0 0 0,-1 0-1 0 0,1 0 1 0 0,0 0 0 0 0,0-1-1 0 0,0 1 1 0 0,0-1 0 0 0,2 1-1 0 0,16 4 64 0 0,6 11 224 0 0,-24-16-146 0 0,7 7-1 0 0,-2 4-144 0 0,-31 9 728 0 0,4-6 0 0 0,12-10-581 0 0,-24 10-59 0 0,20-7-45 0 0,-13 8 235 0 0,13-12-9399 0 0</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7-03T08:14:34.067"/>
    </inkml:context>
    <inkml:brush xml:id="br0">
      <inkml:brushProperty name="width" value="0.05" units="cm"/>
      <inkml:brushProperty name="height" value="0.05" units="cm"/>
      <inkml:brushProperty name="color" value="#004F8B"/>
    </inkml:brush>
  </inkml:definitions>
  <inkml:trace contextRef="#ctx0" brushRef="#br0">26 104 3680 0 0,'-25'4'8492'0'0,"32"2"-2658"0"0,5 1-3730 0 0,-9-5-2076 0 0,3 2 308 0 0,6 6 489 0 0,-11-10-802 0 0,-1 1 1 0 0,0-1-1 0 0,0 0 0 0 0,0 1 0 0 0,0-1 0 0 0,1 0 1 0 0,-1 1-1 0 0,0-1 0 0 0,0 0 0 0 0,0 1 0 0 0,0-1 1 0 0,0 0-1 0 0,0 1 0 0 0,0-1 0 0 0,0 1 0 0 0,0-1 1 0 0,0 0-1 0 0,0 1 0 0 0,0-1 0 0 0,0 0 0 0 0,-1 1 1 0 0,1-1-1 0 0,0 0 0 0 0,0 1 0 0 0,0-1 1 0 0,0 0-1 0 0,-1 0 0 0 0,1 1 0 0 0,0-1 0 0 0,0 0 1 0 0,0 1-1 0 0,-1-1 0 0 0,1 0 0 0 0,-1 1 0 0 0,1-1-12 0 0,0 0 0 0 0,0 0 0 0 0,0 0-1 0 0,0 0 1 0 0,0 0 0 0 0,0 0 0 0 0,0 0 0 0 0,0 0-1 0 0,-1 0 1 0 0,1 0 0 0 0,0 0 0 0 0,0 0-1 0 0,0 0 1 0 0,0 1 0 0 0,0-1 0 0 0,0 0-1 0 0,0 0 1 0 0,0 0 0 0 0,0 0 0 0 0,0 0 0 0 0,0 0-1 0 0,0 0 1 0 0,0 0 0 0 0,0 0 0 0 0,0 1-1 0 0,0-1 1 0 0,0 0 0 0 0,0 0 0 0 0,0 0 0 0 0,0 0-1 0 0,0 0 1 0 0,0 0 0 0 0,0 0 0 0 0,0 0-1 0 0,0 0 1 0 0,0 1 0 0 0,0-1 0 0 0,0 0-1 0 0,0 0 1 0 0,0 0 0 0 0,1 0 0 0 0,-1 0 0 0 0,0 0-1 0 0,0 0 1 0 0,0 0 0 0 0,0 0 0 0 0,0 0-1 0 0,0 0 1 0 0,0 0 0 0 0,2 3 112 0 0,1 0-37 0 0,-1 0 0 0 0,0 0 0 0 0,0 1 0 0 0,0-1 0 0 0,0 0 0 0 0,0 1 0 0 0,-1 0 0 0 0,0-1 0 0 0,1 1 0 0 0,0 4 0 0 0,-3-6-79 0 0,1-1-1 0 0,0 0 0 0 0,0 1 1 0 0,0-1-1 0 0,1 1 0 0 0,-1-1 1 0 0,0 0-1 0 0,1 1 0 0 0,-1-1 1 0 0,0 0-1 0 0,1 1 0 0 0,0-1 1 0 0,-1 0-1 0 0,1 0 0 0 0,0 0 1 0 0,-1 1-1 0 0,1-1 0 0 0,0 0 1 0 0,0 0-1 0 0,0 0 0 0 0,0 0 1 0 0,0 0-1 0 0,0-1 0 0 0,0 1 1 0 0,0 0-1 0 0,1 0 0 0 0,-1-1 1 0 0,0 1-1 0 0,2 0 0 0 0,3 3 4 0 0,-5-4-8 0 0,-1 0 1 0 0,1 1-1 0 0,0-1 0 0 0,-1 0 0 0 0,1 1 1 0 0,0-1-1 0 0,-1 0 0 0 0,1 1 0 0 0,0-1 1 0 0,-1 1-1 0 0,1-1 0 0 0,-1 1 0 0 0,1 0 0 0 0,-1-1 1 0 0,1 1-1 0 0,-1-1 0 0 0,0 1 0 0 0,1 0 1 0 0,-1 0-1 0 0,0-1 0 0 0,1 1 0 0 0,-1 0 0 0 0,0-1 1 0 0,0 1-1 0 0,0 0 0 0 0,0 0 0 0 0,0-1 1 0 0,1 1-1 0 0,-1 0 0 0 0,-1 0 0 0 0,1-1 0 0 0,0 1 1 0 0,0 0-1 0 0,0 0 0 0 0,0 0 0 0 0,-1 0-2 0 0,1-1 0 0 0,0 1 0 0 0,0-1 0 0 0,0 1 0 0 0,0-1 0 0 0,0 1 0 0 0,0 0 0 0 0,0-1 0 0 0,1 1 0 0 0,-1-1 0 0 0,0 1 0 0 0,0-1 0 0 0,0 1 0 0 0,0-1 0 0 0,1 1 0 0 0,-1-1 0 0 0,0 1 0 0 0,1-1 0 0 0,-1 1 0 0 0,0-1 0 0 0,1 1 0 0 0,-1-1 0 0 0,0 0 0 0 0,1 1 0 0 0,0 0 0 0 0,15 9 0 0 0,-8-5 0 0 0,-1-1 0 0 0,0 1 0 0 0,0-1 0 0 0,0-1 0 0 0,0 0 0 0 0,1 0 0 0 0,0 0 0 0 0,-1-1 0 0 0,1 0 0 0 0,0 0 0 0 0,0-1 0 0 0,0 0 0 0 0,0 0 0 0 0,1-1 0 0 0,-1 0 0 0 0,12-2 0 0 0,-7-3 0 0 0,-8 3 11 0 0,0 0 0 0 0,-1-1-1 0 0,1 0 1 0 0,6-5 0 0 0,-10 7-10 0 0,-1 1 0 0 0,0 0 0 0 0,1-1 1 0 0,-1 1-1 0 0,0 0 0 0 0,0-1 1 0 0,1 1-1 0 0,-1 0 0 0 0,0-1 0 0 0,0 1 1 0 0,1-1-1 0 0,-1 1 0 0 0,0 0 0 0 0,0-1 1 0 0,0 1-1 0 0,0-1 0 0 0,0 1 1 0 0,0-1-1 0 0,0 1 0 0 0,0-1 0 0 0,0 0 1 0 0,-12-22 163 0 0,11 19-138 0 0,0 0 0 0 0,0 1 0 0 0,-1-1 1 0 0,0 0-1 0 0,0 1 0 0 0,0-1 0 0 0,-3-3 0 0 0,-1-10 83 0 0,6 15-94 0 0,-1 0 0 0 0,1-1-1 0 0,-1 1 1 0 0,0 0 0 0 0,1 0-1 0 0,-1 0 1 0 0,0 0 0 0 0,-1 0-1 0 0,1 0 1 0 0,-2-3 0 0 0,-1 1 10 0 0,0-1 0 0 0,0 0 0 0 0,-6-11 0 0 0,9 14-21 0 0,0 1-1 0 0,0-1 1 0 0,-1 1-1 0 0,1 0 1 0 0,-1 0 0 0 0,1 0-1 0 0,-1-1 1 0 0,0 1-1 0 0,1 1 1 0 0,-1-1 0 0 0,0 0-1 0 0,0 0 1 0 0,-2 0 0 0 0,-12-7 37 0 0,12 6-41 0 0,-1-1 0 0 0,1 1 1 0 0,-1 0-1 0 0,0 0 1 0 0,-8-2-1 0 0,8 3-17 0 0,1 0-1 0 0,-1-1 0 0 0,1 0 1 0 0,-1 0-1 0 0,-4-3 1 0 0,9 5 8 0 0,-1 0 1 0 0,0-1-1 0 0,1 1 0 0 0,-1 0 0 0 0,0 0 1 0 0,0 0-1 0 0,1-1 0 0 0,-1 1 1 0 0,0 0-1 0 0,0 0 0 0 0,1 0 1 0 0,-1 0-1 0 0,0 0 0 0 0,-1 1 0 0 0,-4-1-9 0 0,-29-3-62 0 0,37 4 20 0 0,6 4 35 0 0,-2-1 47 0 0,0-1 0 0 0,1-1 0 0 0,0 1 0 0 0,-1-1 0 0 0,13 2 0 0 0,-7-1 26 0 0,-5-1 63 0 0,0 0 0 0 0,0 0 0 0 0,0-1 0 0 0,0 0 1 0 0,0 0-1 0 0,0-1 0 0 0,1 0 0 0 0,-1 0 0 0 0,0 0 0 0 0,13-4 0 0 0,52-15 1152 0 0,-64 17-1127 0 0,0-1-1 0 0,14-6 1 0 0,-3 1-83 0 0,-1 2-7 0 0,-11 4-42 0 0,1 0-1 0 0,-1-1 0 0 0,10-5 0 0 0,-10 5 5 0 0,-1 0-1 0 0,1 1 1 0 0,-1 0 0 0 0,1 0-1 0 0,0 0 1 0 0,8 0 0 0 0,-9 1-12 0 0,1 0 1 0 0,-1-1-1 0 0,1 1 1 0 0,9-5-1 0 0,-15 5-1 0 0,-1 1 0 0 0,1 0 0 0 0,0-1-1 0 0,-1 1 1 0 0,1-1 0 0 0,-1 1 0 0 0,1-1 0 0 0,-1 1 0 0 0,1-1-1 0 0,-1 1 1 0 0,0-1 0 0 0,1 0 0 0 0,-1 1 0 0 0,1-2-1 0 0,-1 1-5 0 0,0 1-1 0 0,1-1 1 0 0,-1 1-1 0 0,0-1 1 0 0,1 0-1 0 0,-1 1 0 0 0,1-1 1 0 0,-1 1-1 0 0,1-1 1 0 0,-1 1-1 0 0,1-1 0 0 0,-1 1 1 0 0,1 0-1 0 0,-1-1 1 0 0,1 1-1 0 0,0-1 0 0 0,10-3-433 0 0,13-6-1041 0 0,-12 0 353 0 0</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7-03T08:14:35.187"/>
    </inkml:context>
    <inkml:brush xml:id="br0">
      <inkml:brushProperty name="width" value="0.05" units="cm"/>
      <inkml:brushProperty name="height" value="0.05" units="cm"/>
      <inkml:brushProperty name="color" value="#004F8B"/>
    </inkml:brush>
  </inkml:definitions>
  <inkml:trace contextRef="#ctx0" brushRef="#br0">49 0 5064 0 0,'-22'4'7140'0'0,"22"-4"-7076"0"0,0 0 0 0 0,0 0 0 0 0,0 0 0 0 0,-1 0 0 0 0,1 0 0 0 0,0 0 0 0 0,0 0 0 0 0,0 0 0 0 0,0 0 0 0 0,-1 0 0 0 0,1 0 0 0 0,0 0 0 0 0,0 0 0 0 0,0 0 0 0 0,-1 0 1 0 0,1 0-1 0 0,0 0 0 0 0,0 0 0 0 0,0 0 0 0 0,0 0 0 0 0,-1 0 0 0 0,1 0 0 0 0,0 0 0 0 0,0 0 0 0 0,0 0 0 0 0,0 0 0 0 0,-1 1 0 0 0,1-1 0 0 0,0 0 0 0 0,0 0 0 0 0,0 0 0 0 0,0 0 0 0 0,0 0 1 0 0,0 1-1 0 0,-1-1 0 0 0,1 0 0 0 0,0 0 0 0 0,0 0 0 0 0,-8 7 685 0 0,7-6-896 0 0,0 2 181 0 0,0-1 0 0 0,0 1 1 0 0,0 0-1 0 0,0 0 1 0 0,0-1-1 0 0,0 1 1 0 0,1 0-1 0 0,-1 0 0 0 0,1 0 1 0 0,0 0-1 0 0,0 0 1 0 0,0 0-1 0 0,1 5 1 0 0,-1-4-31 0 0,1-1 0 0 0,-1 1 0 0 0,0 0 0 0 0,-1-1 0 0 0,1 1 0 0 0,-1 0 0 0 0,0 3 0 0 0,0-4 9 0 0,0 1 0 0 0,1 0 0 0 0,0 0 0 0 0,0-1 0 0 0,0 1 0 0 0,0 0 0 0 0,0-1 0 0 0,2 6 1 0 0,-1 6-15 0 0,2 2 12 0 0,2-6 32 0 0,7 7-296 0 0,-4-14 7 0 0,-1-2 366 0 0,-2 0-129 0 0,1 1-1 0 0,0-1 1 0 0,-1 0-1 0 0,1 0 0 0 0,0-1 1 0 0,0 0-1 0 0,1 0 1 0 0,-1 0-1 0 0,0-1 1 0 0,0 0-1 0 0,0 0 1 0 0,11-2-1 0 0,-14 2 58 0 0,0-1 1 0 0,0 1-1 0 0,-1-1 0 0 0,1 0 0 0 0,0 0 0 0 0,0-1 0 0 0,-1 1 1 0 0,1 0-1 0 0,-1-1 0 0 0,1 0 0 0 0,-1 1 0 0 0,3-4 0 0 0,8-7-3396 0 0,-10 9 1990 0 0</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7-03T08:14:35.843"/>
    </inkml:context>
    <inkml:brush xml:id="br0">
      <inkml:brushProperty name="width" value="0.05" units="cm"/>
      <inkml:brushProperty name="height" value="0.05" units="cm"/>
      <inkml:brushProperty name="color" value="#004F8B"/>
    </inkml:brush>
  </inkml:definitions>
  <inkml:trace contextRef="#ctx0" brushRef="#br0">16 156 8720 0 0,'-16'9'793'0'0,"16"5"-363"0"0,2-9 3013 0 0,5 4-2834 0 0,-6-8-520 0 0,0 1 0 0 0,0-1 0 0 0,0 0 1 0 0,0 1-1 0 0,0-1 0 0 0,1 0 0 0 0,-1 0 1 0 0,0 0-1 0 0,0 0 0 0 0,1 0 0 0 0,-1 0 1 0 0,1 0-1 0 0,-1 0 0 0 0,1-1 0 0 0,-1 1 0 0 0,1 0 1 0 0,2 0-1 0 0,-2-1 276 0 0,1 0-11 0 0,22 4 109 0 0,-19-3-380 0 0,1 0 1 0 0,0 0-1 0 0,0 1 0 0 0,7 2 0 0 0,-9-2 43 0 0,1-1 0 0 0,-1 0 1 0 0,10 1-1 0 0,5 1 404 0 0,-9-1-161 0 0,0-1 0 0 0,0 0 0 0 0,16-2 0 0 0,18 2 95 0 0,-39 0-405 0 0,0-1 1 0 0,-1 0-1 0 0,12-2 0 0 0,7 0 53 0 0,0 1-45 0 0,40-8 0 0 0,-56 8-55 0 0,25-6 18 0 0,37-13 0 0 0,16-4-5 0 0,3 2 33 0 0,29-5-63 0 0,-15 1 5 0 0,6-1 0 0 0,-65 19 0 0 0,-4 0 0 0 0,54-4 0 0 0,114 3 64 0 0,-185 8-64 0 0,32 3 0 0 0,-37-1 0 0 0,0 0 0 0 0,37-4 0 0 0,92-9 506 0 0,-63 7-757 0 0,-55 3 181 0 0,57 6-1 0 0,-5 1 77 0 0,-30 1 58 0 0,-34-8-64 0 0,3 4 0 0 0,24 1 312 0 0,-42-3-249 0 0,1 0-315 0 0,41-3 177 0 0,-29 2 75 0 0,-14 1 2 0 0,1-1 0 0 0,-1 1 0 0 0,1 0-1 0 0,-1 0 1 0 0,1-1 0 0 0,-1 1 0 0 0,1-1 0 0 0,-1 0-1 0 0,1 1 1 0 0,-1-1 0 0 0,3-2 0 0 0,12 2 19 0 0,-16 1-41 0 0,1 0 0 0 0,0 0 0 0 0,0-1 0 0 0,0 1 0 0 0,0 0 0 0 0,0 0 0 0 0,0-1 0 0 0,-1 1 0 0 0,1 0 0 0 0,0-1 0 0 0,0 1 0 0 0,0-1 0 0 0,-1 1 0 0 0,1-1 0 0 0,0 1 0 0 0,0-2 0 0 0,1 1-185 0 0,1-1-358 0 0,-3 1-21 0 0,0-7-7 0 0</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7-03T08:14:36.443"/>
    </inkml:context>
    <inkml:brush xml:id="br0">
      <inkml:brushProperty name="width" value="0.05" units="cm"/>
      <inkml:brushProperty name="height" value="0.05" units="cm"/>
      <inkml:brushProperty name="color" value="#004F8B"/>
    </inkml:brush>
  </inkml:definitions>
  <inkml:trace contextRef="#ctx0" brushRef="#br0">154 1 13824 0 0,'0'0'1388'0'0,"1"2"-1164"0"0,0 0 30 0 0,1 0 0 0 0,0 0 0 0 0,0 1 0 0 0,0-1 1 0 0,0-1-1 0 0,0 1 0 0 0,0 0 0 0 0,0 0 0 0 0,1-1 1 0 0,-1 1-1 0 0,1-1 0 0 0,3 2 0 0 0,-3-2-109 0 0,-2 0 245 0 0,2 0-26 0 0,9 2-144 0 0,2 1 293 0 0,0-1 0 0 0,0 0 0 0 0,22 1 0 0 0,-16 5-42 0 0,-18-9 101 0 0,8 11-239 0 0,-18-9-261 0 0,6-1 98 0 0,-1 0-68 0 0,-21 18 103 0 0,16-13-137 0 0,0 0-1 0 0,-16 10 1 0 0,22-15-62 0 0,-1 1-1 0 0,1-1 0 0 0,0 1 0 0 0,0-1 0 0 0,0 1 1 0 0,0 0-1 0 0,0 0 0 0 0,-3 3 0 0 0,4-3-3 0 0,-1 0-1 0 0,1 0 1 0 0,-1-1-1 0 0,1 1 0 0 0,-1-1 1 0 0,1 0-1 0 0,-1 1 1 0 0,0-1-1 0 0,0 0 0 0 0,0 0 1 0 0,-2 1-1 0 0,-19 6-9 0 0,1 1-1 0 0,-36 21 1 0 0,51-26-136 0 0,0-1 0 0 0,0 0 0 0 0,0 0 1 0 0,-12 3-1 0 0,-9 4-2338 0 0,13-2-5099 0 0</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7-03T08:14:37.382"/>
    </inkml:context>
    <inkml:brush xml:id="br0">
      <inkml:brushProperty name="width" value="0.05" units="cm"/>
      <inkml:brushProperty name="height" value="0.05" units="cm"/>
      <inkml:brushProperty name="color" value="#004F8B"/>
    </inkml:brush>
  </inkml:definitions>
  <inkml:trace contextRef="#ctx0" brushRef="#br0">3 411 4608 0 0,'-2'-1'9419'0'0,"3"-6"-6296"0"0,7-16-3855 0 0,-4 14 2136 0 0,0-4-941 0 0,2 1-1 0 0,-1-1 0 0 0,2 1 1 0 0,0 0-1 0 0,8-12 1 0 0,-10 17-175 0 0,0-1 0 0 0,0 1 0 0 0,5-15 0 0 0,8-14 410 0 0,-16 31-609 0 0,0 1 0 0 0,0-1 0 0 0,0 1 0 0 0,-1-1 0 0 0,1 0 1 0 0,0-9-1 0 0,-1 9-9 0 0,0 0 0 0 0,1-1 0 0 0,-1 1 0 0 0,3-6 0 0 0,-2 6 5 0 0,0-1 1 0 0,0 1-1 0 0,-1-1 0 0 0,0 0 0 0 0,0 0 0 0 0,0 1 1 0 0,-1-1-1 0 0,0-9 0 0 0,0 14 132 0 0,2 2-163 0 0,10 12-42 0 0,-11-8-12 0 0,0-1-2 0 0,7 11 2 0 0,-5-10 0 0 0,0 0 0 0 0,0 0 0 0 0,0 0 0 0 0,-1 1 0 0 0,2 5 0 0 0,-1-3 0 0 0,-1-3 0 0 0,1 0 0 0 0,-1-1 0 0 0,1 1 0 0 0,0 0 0 0 0,3 3 0 0 0,4 2 0 0 0,4-4-12 0 0,-3-4-36 0 0,-10-2 48 0 0,0-1-1 0 0,0 0 0 0 0,0 1 1 0 0,0-1-1 0 0,0 0 0 0 0,0 0 1 0 0,0 0-1 0 0,0 1 1 0 0,-1-1-1 0 0,1 0 0 0 0,0 0 1 0 0,-1 0-1 0 0,1 0 0 0 0,0 0 1 0 0,0-2-1 0 0,7-20-9 0 0,-3 7-203 0 0,-3 10 140 0 0,-1 0 0 0 0,1 0-1 0 0,-1 0 1 0 0,0 0 0 0 0,-1-11 0 0 0,3-15-115 0 0,2 15 188 0 0,-4 13 0 0 0,1-1 0 0 0,-1 1 0 0 0,0-1 0 0 0,0-7 0 0 0,-1 11 39 0 0,1-1 0 0 0,-1 1 0 0 0,1-1-1 0 0,-1 1 1 0 0,1-1 0 0 0,-1 1 0 0 0,1 0-1 0 0,0-1 1 0 0,0 1 0 0 0,-1 0 0 0 0,1 0-1 0 0,0 0 1 0 0,0-1 0 0 0,1 1 0 0 0,0-1-1 0 0,0 3-69 0 0,0 1 0 0 0,-1-1 0 0 0,1 0-1 0 0,0 1 1 0 0,-1 0 0 0 0,0-1 0 0 0,1 1 0 0 0,-1 0-1 0 0,0 0 1 0 0,0 0 0 0 0,0 0 0 0 0,0 0-1 0 0,0 0 1 0 0,0 0 0 0 0,-1 0 0 0 0,1 3 0 0 0,0-1 99 0 0,1 0 1 0 0,-1 0-1 0 0,1 0 1 0 0,4 7-1 0 0,6 10 18 0 0,10 13-612 0 0,-19-30 208 0 0,0-1 1 0 0,0 0-1 0 0,0 0 0 0 0,0 0 0 0 0,1-1 0 0 0,-1 1 1 0 0,1-1-1 0 0,0 1 0 0 0,-1-1 0 0 0,8 3 0 0 0</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7-03T08:14:37.775"/>
    </inkml:context>
    <inkml:brush xml:id="br0">
      <inkml:brushProperty name="width" value="0.05" units="cm"/>
      <inkml:brushProperty name="height" value="0.05" units="cm"/>
      <inkml:brushProperty name="color" value="#004F8B"/>
    </inkml:brush>
  </inkml:definitions>
  <inkml:trace contextRef="#ctx0" brushRef="#br0">22 0 5984 0 0,'-18'8'464'0'0,"15"-6"1294"0"0,5-2 21 0 0,16 3 1155 0 0,-1-1-1 0 0,22 1 1 0 0,-38-3-2363 0 0,1 0-26 0 0,4 2-336 0 0,-1 0 0 0 0,0 0-1 0 0,1-1 1 0 0,10 1 0 0 0,12 3 246 0 0,-24-4-440 0 0,-1-1 0 0 0,1 1 1 0 0,-1-1-1 0 0,1 0 1 0 0,4-1-1 0 0,14 2-6188 0 0,-12 2-411 0 0</inkml:trace>
</inkml:ink>
</file>

<file path=ppt/ink/ink6.xml><?xml version="1.0" encoding="utf-8"?>
<inkml:ink xmlns:inkml="http://www.w3.org/2003/InkML">
  <inkml:definitions>
    <inkml:context xml:id="ctx0">
      <inkml:inkSource xml:id="inkSrc0">
        <inkml:traceFormat>
          <inkml:channel name="X" type="integer" max="17940" units="cm"/>
          <inkml:channel name="Y" type="integer" max="10140" units="cm"/>
          <inkml:channel name="F" type="integer" max="1024" units="dev"/>
          <inkml:channel name="T" type="integer" max="2.14748E9" units="dev"/>
        </inkml:traceFormat>
        <inkml:channelProperties>
          <inkml:channelProperty channel="X" name="resolution" value="608.13562" units="1/cm"/>
          <inkml:channelProperty channel="Y" name="resolution" value="610.84338" units="1/cm"/>
          <inkml:channelProperty channel="F" name="resolution" value="0" units="1/dev"/>
          <inkml:channelProperty channel="T" name="resolution" value="1" units="1/dev"/>
        </inkml:channelProperties>
      </inkml:inkSource>
      <inkml:timestamp xml:id="ts0" timeString="2019-07-26T02:49:22.570"/>
    </inkml:context>
    <inkml:brush xml:id="br0">
      <inkml:brushProperty name="width" value="0.05" units="cm"/>
      <inkml:brushProperty name="height" value="0.05" units="cm"/>
      <inkml:brushProperty name="color" value="#92D050"/>
      <inkml:brushProperty name="fitToCurve" value="1"/>
    </inkml:brush>
  </inkml:definitions>
  <inkml:trace contextRef="#ctx0" brushRef="#br0">76 6293 44 0,'0'0'0'0,"-2"-7"50"16,4 2 0-16,5 3-42 0,10-10 0 16,9-2 13-16,7-7 0 15,4-7-19-15,4-1 1 16,1-1 41-16,3-3 1 16,5 0-42-16,2-2 0 15,0-3-5-15,0-9 1 16,2-5 39-16,3 3 1 15,0-3-39-15,2-2 0 16,2-2 3-16,17-10 0 16,12-10 32-16,2 3 0 15,5-2-35-15,-7 0 0 16,-5-3 0-16,0 5 0 16,-5 3 0-16,3 2 1 15,-2 2-1-15,4-3 0 16,0 1 0-16,0-12 1 15,0-4-2-15,2 1 0 16,1-1 1-16,2 4 1 16,0 2-1-16,-1-2 1 15,1 2 0-15,-5-6 0 0,-2-3 2 16,9 7 0-16,3 2-3 16,-1 3 1-16,-1-1-16 15,-4-1 1-15,1-1 17 16,5-4 1-16,4-3-26 15,-7 10 0-15,-2 7 55 16,-3-1 1-16,-4 6-66 16,2-3 0-16,3 2 66 15,4-13 0-15,3-8-37 0,1 8 0 16,1-1-14-16,-4 5 1 16,-6 5 21-16,5-3 1 15,3-2-6-15,-1-7 0 16,3-4 0-16,-5 4 0 15,-2 2 15-15,5 5 0 16,4 2-35-16,-7 3 1 16,-2 5 25-16,-7-3 1 15,-5 0-4-15,-12 10 0 16,-9 1-2-16,-5 8 1 16,-5 7 39-16,-12 14 1 15,-11 10-80-15,-3 2 0 16,-4 5 76-16,-3 1 0 15,-2 1-38-15,-3 3 0 16,-2-1-32-16,-2 0 0 16,0 1 60-16,-3-1 0 15,1 3-28-15,-3 2 0 16,0-5 0-16,0 5 0 16,0 0 0-16,0 0 0 0,0-5 0 15,7-2 0-15,2 0 0 16,12-7 0-16,10-5 0 15,7-4 1-15,7-3-38 16,2-3 1-16,5-4 36 16,-7 3 0-16,-2-1 12 15,-6 1 1-15,-6-8 7 16,-2 8 0-16,-6-1-19 0,3 3 0 16,-2-1 0-16,2 4 1 15,2-1-1-15,3 0 0 16,0 2-1-16,-5 6 0 15,-5 3 32-15,-4 4 0 16,-8 4-60-16,-2 0 0 16,-2 4 28-16,-5 3 0 15,0-5 34-15,-5 5 0 16,-4 0-70-16,-1 0 0 16,-4 0-48-16,2-2 0 15,0 0-153-15</inkml:trace>
  <inkml:trace contextRef="#ctx0" brushRef="#br0" timeOffset="1439">1910 4420 100 0,'-4'3'0'0,"-4"-1"46"16,16-11 0-16,8-5-8 15,8-5 0-15,9-7-37 16,-2 0 0-16,2-2 21 15,4-5 1-15,4-2-15 16,1-10 1-16,3-7-5 16,2 0 1-16,1-2 0 15,6 0 1-15,7 0-6 16,3 0 1-16,2-2 0 16,17-13 0-16,14-8 1 15,-7-3 0-15,0-5 4 0,-3 7 1 16,1 3 37-16,-6 2 0 15,-1 3-86-15,6 4 0 16,5 5 50-16,1-10 0 16,-1-4-9-16,-7-3 0 15,-5-2 42-15,-2 7 0 16,-2 5-42-16,2 7 0 16,-2 4-2-16,-1 1 1 15,1 2-45-15,-3-7 1 16,0-5 90-16,1-2 0 15,-3-5-44-15,2 7 0 16,-2 2-1-16,4 8 0 16,3 4-22-16,-2 0 1 15,-3 0 36-15,1-4 1 16,-1-5-15-16,-5-3 1 16,-4-4-7-16,3 9 1 15,-4 5 11-15,-4 10 0 0,-7 11-6 16,5-10 1-16,0 8-42 15,11-22 1-15,8-8 86 16,-5 3 0-16,-2 1-46 16,-17 14 0-16,-10 12 0 15,-9 4 0-15,-7 10 2 16,0 5 0-16,-5-3-3 16,1 5 1-16,-3 0 0 0,7-3 1 15,2-2-1-15,0 1 0 16,1-4-18-16,1-1 0 15,4-5-18-15,-8 4 0 16,-5 3-68-16,-5 2 0 16,1 0 37-16</inkml:trace>
  <inkml:trace contextRef="#ctx0" brushRef="#br0" timeOffset="2485">2801 3065 156 0,'7'-4'0'0,"5"-6"21"16,12-4 0-16,11-7 34 15,3-7 0-15,7-5-58 16,0-9 0-16,0-8 6 16,5 1 1-16,-1-3-1 15,6 3 0-15,-1-1 12 16,5 3 1-16,0 0-16 16,7 0 0-16,3-2 5 15,16-20 0-15,14-11-2 16,-2 0 0-16,2-2-3 15,3 7 0-15,0 7 35 0,-10 2 0 16,-5 9-34-16,-4 3 0 16,-5 5 6-16,-2-8 0 15,-5-4-7-15,2-5 0 16,-2-2 4-16,7 5 1 16,5 4-5-16,2 0 1 15,0 5-1-15,0-3 1 16,2 1-5-16,-1-8 0 15,-1-6 6-15,0 4 0 16,2 0-2-16,-2 10 0 16,0 6 0-16,0 3 0 15,-2-2 0-15,0 6 1 16,0 6-1-16,-8-1 0 16,-6 0 1-16,-15 10 0 15,-9-2-1-15,-5 1 0 16,-4 4 39-16,-3-1 0 15,-5-5-73-15,-4 5 0 0,-5 5-10 16,-5 2 0-16,-2 3-64 16,-10 2 0-16,1 0 27 15</inkml:trace>
  <inkml:trace contextRef="#ctx0" brushRef="#br0" timeOffset="3407">3222 2172 32 0,'0'0'0'15,"-9"4"84"-15,18-16 0 16,12-9-50-16,1 0 0 15,4-5 12-15,4-2 0 16,8-3-36-16,-2 1 0 16,-3-1 22-16,7 1 0 15,5-3-32-15,-3 2 0 16,-1 1 2-16,8-6 0 16,3 1-2-16,3-10 1 15,4-4 2-15,2-3 0 16,3-2-5-16,19-7 1 15,11-7 2-15,-1 7 0 16,-1 2 0-16,-2 7 1 16,-3 3-2-16,-2-1 0 0,-5 3 0 15,6-7 0-15,-1-5 1 16,-3 0 1-16,-4 1-2 16,3 1 0-16,-3 5 1 15,4-2 0-15,1 0-2 16,5 0 1-16,4-2 9 15,-5-3 1-15,-4 0-11 16,-3-2 1-16,-4-3 1 0,4 8 1 16,1 2-2-16,-3 9 0 15,-5 12-5-15,-19 0 0 16,-13 10 5-16,-4 1 0 16,-8 4-1-16,-3 3 0 15,-5 4 0-15,-4 1 0 16,-6 6-55-16,-3-1 0 15,-1 0-182-15</inkml:trace>
  <inkml:trace contextRef="#ctx0" brushRef="#br0" timeOffset="108086">234 6679 96 0,'0'0'0'0,"-4"0"64"0,4 0 0 16,-3-5-49-16,3 5 0 16,7-7 28-16,0 0 0 15,5-5-41-15,5-2 0 16,6-2 1-16,13-8 0 15,6-2 56-15,6-4 0 16,4-3-60-16,2-5 1 16,3-4-1-16,2 2 0 15,0-3 0-15,0 1 1 16,3-3 0-16,1 3 0 16,4 0 0-16,18-15 0 15,12-9 0-15,-10-2 0 16,-2-5 0-16,-7 10 0 15,-5 4 0-15,5 5 0 16,3 7 15-16,-6-3 0 16,-1 1-16-16,1 2 1 15,3 2-5-15,0-7 0 16,-2-2 27-16,7-12 0 0,2-9-49 16,0 7 0-16,-2 4 58 15,-1 1 0-15,-1 4-58 16,-6 3 0-16,-6 2 50 15,11-5 1-15,8-5-45 16,-3-2 0-16,-2-4 34 16,-3 2 1-16,-2 2-11 15,5 5 0-15,-1 4-2 0,6 1 1 16,-1 2 28 0,-2-8 0-16,1-4-47 0,-11 3 1 15,-4-3 14-15,-2 3 1 16,-3 1 20-16,7 6 1 15,3 4-42-15,-1 3 0 16,1 2 22-16,-5 0 0 16,-5 0-1-16,-11 2 1 15,-13 0 0-15,8-2 0 16,-1 0-1-16,3 0 1 16,0 0 25-16,15-7 1 15,11-5-52-15,-19 14 0 16,-7 10 25-16,2-2 1 15,-2 1 0-15,0-4 0 16,-2 0 0-16,-1-4 0 16,1-4 0-16,2 4 0 15,0 1 20-15,-2 3 0 16,-5 3-36-16,-8 9 1 16,-6 4 28-16,-3 5 1 15,-6 3-27-15,1-1 0 0,-1 3 11 16,6-2 1-16,5 2 0 15,5-5 0-15,2 0 0 16,0 0 0-16,0 0-35 16,-9 5 0-16,-7 2-26 15,-12 3 0-15,-1 0-166 0</inkml:trace>
  <inkml:trace contextRef="#ctx0" brushRef="#br0" timeOffset="109301">178 7298 160 0,'7'-5'0'0,"7"-5"52"16,-2 6 0-16,-3 4-31 16,15-7 0-16,6 0-20 0,13-15 0 15,7-6 17-15,6-12 0 16,6-7 40-16,6-5 0 15,8-2-58-15,28-19 0 16,19-11 0-16,7 1 0 16,9-1 36-16,-1-10 0 15,-1-5-36-15,0 7 0 16,2 3-15-16,8-5 0 16,6-1 17-16,6-18 1 15,6-11 2-15,3 4 0 16,2-2-4-16,3-8 1 15,-1-4 34-15,-13 12 0 16,-8 9-64-16,-7 7 0 16,-7 7 28-16,-4-9 0 15,-6-3 10-15,6 8 0 16,1 2-15-16,-1 2 1 16,-1 0 4-16,3-9 0 15,0-5 15-15,-5 9 1 0,-3 8-33 16,-6 4 1-16,-5 8 14 15,9-11 1-15,3-1 17 16,-5 0 1-16,-5-1-32 16,-7 15 1-16,-5 6 33 15,-9 13 1-15,-7 11-42 16,-14 5 0-16,-15 5 20 16,-14 9 1-16,-14 9 0 15,-11 10 0-15,-15 7 1 16,0 0 0-16,-5 5-38 15,-2 2 0-15,-2-5-20 0,-5 0 0 16,0 1-171-16</inkml:trace>
  <inkml:trace contextRef="#ctx0" brushRef="#br0" timeOffset="110173">0 8119 64 0,'17'-3'0'15,"9"-2"74"-15,-12 1 0 16,-7-1-38-16,0 0 0 15,-4 1-35-15,11-13 0 16,5-4 25-16,14-7 0 16,9-5 13-16,15-9 0 15,14-6-21-15,9-15 0 16,12-10-16-16,29-21 0 16,23-17 30-16,0 10 0 15,8 2-31-15,-10-2 0 16,-3 2 0-16,5 5 0 15,5 5-1-15,5-3 1 0,7-2-1 16,11-16 1-16,10-13-1 16,10-4 1-16,11-7-1 15,0-9 0-15,3-10 0 16,-12 12 0-16,-8 4 29 16,-6 12 0-16,-5 12-51 15,5-11 0-15,-1-3 27 16,3 4 1-16,3 6-9 0,-3-13 0 15,0-4 5-15,-7 12 1 16,-8 4-6-16,-13 20 0 16,-12 15 4-16,-19 8 1 15,-19 11-4-15,-5 6 0 16,-11 8 20-16,-1 3 0 16,-7 5-18-16,-2 7 0 15,-4 6-18-15,-11 1 0 16,-6 5 17-16,-19 6 0 15,-14 5-60-15,-17 5 0 16,0 0-224-16</inkml:trace>
  <inkml:trace contextRef="#ctx0" brushRef="#br0" timeOffset="111115">551 8582 88 0,'0'0'0'0,"-5"0"56"15,12-5 0-15,5-2 26 16,7-2 0-16,7-5-78 0,12-10 1 15,12-6-5 1,9-13 0-16,7-11 41 0,14-7 1 16,15-10-38-16,30-18 1 15,26-17 2 1,-6-2 1-16,3-5 13 0,-1 9 0 16,0 3-20-16,-1 7 0 15,3 5 31-15,9-12 0 16,8-8-33-16,9-3 1 15,7-4 0-15,0-1 0 16,5-1-1-16,-1-4 1 16,1-3 1-16,-10 10 0 15,-9 7-1-15,5 9 1 16,-1 9-1-16,1-16 0 16,-3-4 0-16,3 4 1 15,-1 0 0-15,8 3 0 16,7 4 9-16,-12-5 0 15,-5-1-13-15,-14 13 0 16,-14 9 2-16,-22 13 0 0,-18 13 0 16,-12 8 0-16,-12 11-34 15,-12 1 0-15,-14 6-45 16,-7-6 0-16,-12-1-70 16,-10-7 0-16,1 0 148 15</inkml:trace>
  <inkml:trace contextRef="#ctx0" brushRef="#br0" timeOffset="112113">1794 8450 36 0,'-11'7'0'15,"-11"7"36"-15,34-16 0 16,19-10 14-16,-5 3 0 0,0-3-18 16,5-2 0-16,4 0 42 15,5-7 0-15,5-8-66 16,10-6 0-16,6-5-4 16,12-4 1-16,8-8-4 15,27-14 1-15,20-14 2 16,-3 0 1-16,5-5-5 15,-2-2 1-15,0 0 15 16,-1 5 1-16,1 2-25 16,7 2 1-16,2 5 7 0,0-11 0 15,-2-6 54 1,9-2 0-16,7 1-75 0,-9 4 0 16,-3 2 30-16,3 3 0 15,2 4 1-15,-4-11 0 16,-5-5-28-16,-3 4 0 15,-4 3 18-15,-1 5 1 16,-4 6-3-16,-12 6 1 16,-7 6 0-16,-12 8 0 15,-11 4-85-15,-27 19 0 16,-18 14-46-16,-10 3 0 16,0-1 102-16</inkml:trace>
  <inkml:trace contextRef="#ctx0" brushRef="#br0" timeOffset="112995">2811 8645 88 0,'19'-11'0'0,"9"-8"34"0,10-2 0 15,7-5 16-15,7-7 0 16,7-5-48-16,5-9 0 15,4-9 32-15,27-15 0 16,16-11 20-16,0 4 0 16,5 3-56-16,-3 2 0 15,1 2 6-15,16-16 1 16,9-9-2-16,1 0 0 16,2-3-1-16,4 5 0 15,3 2 1-15,-2-12 1 16,-1-9 33-16,-9 15 0 15,-9 6-69-15,-3 10 0 16,-2 11 34-16,-14 7 0 16,-12 10 26-16,-12 7 0 15,-9 10-29-15,-8 1 1 16,-9 3-24-16,-9 8 1 0,-10 6-31 16,-16 2 0-16,-1 1-197 15</inkml:trace>
  <inkml:trace contextRef="#ctx0" brushRef="#br0" timeOffset="113662">4054 8598 132 0,'19'-14'0'0,"12"-12"66"16,11-4 0-16,10-10-4 15,5-10 0-15,7-8-64 0,9-4 0 16,8-6 46-16,34-19 0 16,27-14-45-16,-2-5 0 15,4-9 1 1,5 4 0-16,5-2 26 0,-6 8 0 15,-3 6-25-15,-4 0 1 16,-3 0-2-16,-16 12 1 16,-8 10-1-16,-12 11 0 15,-13 9 9-15,-4 8 0 16,-9 9-9-16,-3 5 1 16,-4 6-38-16,-22 8 1 15,-18 9-138-15,-27 1 0 16,0-1 139-16</inkml:trace>
  <inkml:trace contextRef="#ctx0" brushRef="#br0" timeOffset="114195">5078 8636 140 0,'19'-14'0'16,"11"-10"58"-16,11-4 0 16,8-5 30-16,15-11 0 15,9-13-82-15,27-18 0 16,20-17 38-16,-4 7 0 16,5 1-57-16,-10 8 1 15,-3 8 17-15,-18 7 0 0,-14 5-2 16,-15 4 0-16,-11 7-27 15,-17 15 1-15,-16 8 21 16,4-3 0-16,-2-1-96 16,-5 7 0-16,0 0-70 15</inkml:trace>
  <inkml:trace contextRef="#ctx0" brushRef="#br0" timeOffset="114731">5818 8608 104 0,'-7'-3'0'0,"-5"-1"52"15,19-1 0-15,9-2 14 16,15-5 0-16,9-4-26 0,12-10 0 15,10-9-48-15,6-10 0 16,10-12 14-16,-2 1 0 16,0-3-12-16,9-4 0 15,5-3-32-15,-34 23 0 16,1 1-184-16</inkml:trace>
  <inkml:trace contextRef="#ctx0" brushRef="#br0" timeOffset="116237">6903 958 140 0,'7'-7'0'0,"2"-8"12"16,5 1 1-16,5-2 7 15,7-3 0-15,5-4-17 16,2 1 0-16,5-1-1 16,4-1 0-16,3-2 16 15,5 1 1-15,2-1-17 16,2 0 0-16,3-2 19 15,0 2 0-15,-3 0-20 16,-2 0 1-16,0 2-6 0,-9 3 1 16,-10 2 4-16,-5 5 0 15,-4 3-14-15,-5 4 1 16,-3-5-34-16,-1 5 1 16,-1 0-64-16</inkml:trace>
  <inkml:trace contextRef="#ctx0" brushRef="#br0" timeOffset="116813">6820 537 64 0,'0'0'0'15,"7"7"15"-15,7-10 0 16,10-8 60-16,7-4 0 16,9-8-73-16,7-5 0 15,5-5 16-15,5-5 0 16,7-2-18-16,-3 2 0 15,3 3 6-15,-10 5 0 16,-4-1-50-16,-10 10 0 16,0-5-86-16</inkml:trace>
  <inkml:trace contextRef="#ctx0" brushRef="#br0" timeOffset="117467">6697 1400 100 0,'5'0'0'0,"4"-2"32"0,-2-1 0 16,0-1-31-16,8-4 0 15,3-6 48-15,13-2 0 16,7-5-31-16,12-3 0 16,6 1 20-16,20-6 0 15,14 1-20-15,4-12 0 16,8-2 3-16,16-17 0 15,15-14-21-15,-18 10 1 16,-8 1-1-16,-17 13 0 16,-12 11-40-16,-15 5 1 15,-13 8 11-15,-12 3 0 16,0-3-190-16</inkml:trace>
  <inkml:trace contextRef="#ctx0" brushRef="#br0" timeOffset="118025">6997 1946 184 0,'7'-7'0'16,"5"-3"52"-16,16-4 0 15,15-5-6-15,11 0 0 16,13-2-4-16,8-7 0 16,13-3-42-16,6-6 0 15,8-3 0-15,28-17 0 0,19-13 0 16,-22 11 0 0,-6 5-1-16,-17 9 1 0,-17 8 0 15,-11 1 0-15,-12 8-60 16,-24 9 1-16,0 0-170 15</inkml:trace>
  <inkml:trace contextRef="#ctx0" brushRef="#br0" timeOffset="118445">7037 2567 96 0,'24'-12'0'16,"16"-7"68"-16,17-4 0 16,19-8 22-16,9-11 0 0,12-12-72 15,37-24 0 1,27-21-16-16,-7 10 0 16,4-3 1-16,-9 12 0 0,-7 7 36 15,-17 0 0-15,-11 5-54 16,-15-3 0-16,-14 6-50 15,-16 6 0-15,-17 9 47 16,-15 15 0-16,-13 14-64 16,-10 7 0-16,0 0-15 15</inkml:trace>
  <inkml:trace contextRef="#ctx0" brushRef="#br0" timeOffset="118865">6938 3056 168 0,'21'-7'0'0,"12"-7"70"15,17-5 0 1,12-7-32-16,16-14 0 0,11-14 0 16,44-19 0-16,30-19-38 15,9 3 1-15,18-3 34 16,-6-2 1-16,0-5-36 15,-16 5 0-15,-10 0 0 16,-18 17 0-16,-15 8 0 16,-16 11 0-16,-17 8 0 15,-21 12 0-15,-19 10-34 16,-16 9 0-16,-20 8-46 16,-25 8 0-16,-1 1-113 0</inkml:trace>
  <inkml:trace contextRef="#ctx0" brushRef="#br0" timeOffset="119211">6825 3752 104 0,'19'-2'0'16,"11"-3"50"-16,10-6 0 16,10-6-4-16,19-6 0 15,16-6 10-15,42-32 0 16,36-21-64-16,8-3 0 16,15-9 44-16,-4 7 0 15,5 0-2-15,-5-2 0 0,-5-3-34 16,-11 0 0-16,-10 3 15 15,-17 11 0-15,-13 7-22 16,-27 15 0-16,-23 9-39 16,-24 12 0-16,-24 14-38 15,-9-1 0-15,0 1-96 16</inkml:trace>
  <inkml:trace contextRef="#ctx0" brushRef="#br0" timeOffset="119600">6910 4402 28 0,'33'-12'0'15,"19"-5"106"-15,23-8 0 16,25-6-38-16,46-30 0 16,39-22-40-16,1-8 0 15,15-15 22-15,5 0 0 0,9-2-50 16,0-17 0-16,5-11 0 15,-17 18 0-15,-9 12 0 16,-26 14 0-16,-21 15 0 16,-22 11 0-16,-21 12-76 15,-29 11 0-15,-25 15-12 16,-26 12 0-16,-1-1-28 16</inkml:trace>
  <inkml:trace contextRef="#ctx0" brushRef="#br0" timeOffset="120097">6645 5465 28 0,'19'-9'0'0,"12"-6"92"16,16-10 0-16,12-13-86 15,24-9 0-15,16-12 70 16,48-23 0-16,37-19-36 0,14-3 0 16,25-9-16-1,-1-2 1-15,5-7-20 16,2 9 1-16,0 2-4 15,-6 3 0-15,-8 2-1 0,-29 5 0 16,-20 4 36-16,-17 15 0 16,-19 11-69-16,-14 6 0 15,-15 6-46-15,-27 14 0 16,-1 0-170-16</inkml:trace>
  <inkml:trace contextRef="#ctx0" brushRef="#br0" timeOffset="120561">6919 6152 176 0,'29'-14'0'0,"20"-7"90"0,24-15 0 16,24-8-46-16,38-39 0 15,31-25-38-15,6 2 0 16,13-9 32-16,6-17 0 16,8-11-38-16,16 4 0 15,14-2 0-15,5-3 0 16,9-2 24-16,-16 17 1 16,-7 11-47-16,-31 22 0 15,-26 16 22-15,-33 21 0 16,-30 22 0-16,-32 8 1 15,-30 15-38-15,-17 5 0 16,-21 6-31-16,-30 13 0 16,-1-1-146-16</inkml:trace>
  <inkml:trace contextRef="#ctx0" brushRef="#br0" timeOffset="121058">7044 6801 24 0,'19'-12'0'16,"12"-9"58"-16,16-7 0 15,17-10-12-15,19-16 0 16,16-14 24-16,55-26 0 15,40-21-70-15,9-1 0 16,22-6 44-16,6-14 0 16,15-10-8-16,5 5 0 15,4-3-57-15,-5 1 0 16,1-3 34-16,-29 19 1 16,-18 14-13-16,-22 12 1 15,-22 14 2-15,-30 4 1 16,-30 8-5-16,-20 11 0 15,-26 13-71-15,-16 11 1 16,-19 14-68-16,-26 0 0 0,0 0 103 16</inkml:trace>
  <inkml:trace contextRef="#ctx0" brushRef="#br0" timeOffset="121537">6912 7582 76 0,'52'-23'0'16,"36"-17"70"-16,25-12 0 0,29-14-34 15,21-21 0-15,21-19 30 16,13-7 0-16,13-9-68 16,24-22 0-16,21-13 36 15,8-1 0-15,13-4-16 16,-30 28 0-16,-14 16-17 16,-31 3 0-16,-29 7 0 15,-4 14 0-15,-12 11-29 16,-19 8 0-16,-19 9-102 15,-11 3 0-15,-1-1 21 16</inkml:trace>
  <inkml:trace contextRef="#ctx0" brushRef="#br0" timeOffset="122094">7406 8034 148 0,'40'-17'0'0,"24"-11"62"16,57-38 0-16,42-25 10 0,9-8 0 16,22-12-57-16,2 3 0 15,8-5 28-15,23-19 0 16,18-16-19-16,8 9 1 16,10 0-44-16,-1-4 1 15,1-5 17-15,-15 11 0 16,-10 8 1-16,-20 9 0 15,-17 12-2-15,-38 7 1 16,-31 9 0-16,-25 17 1 16,-27 11-77-16,-16 17 0 15,-19 16-81-15,-10 1 0 16,1-1 161-16</inkml:trace>
  <inkml:trace contextRef="#ctx0" brushRef="#br0" timeOffset="122963">8177 8384 204 0,'21'-11'0'16,"17"-6"76"-16,16-11 0 16,19-10-22-16,20-9 0 15,20-9-52-15,60-27 0 16,47-20 30-16,2-15 0 16,19-13-32-16,9 6 0 15,13-2-25-15,-17 2 1 16,-10 3 42-16,-11 9 1 15,-10 5-18-15,-29 14 0 16,-22 11-24-16,-11 15 1 16,-13 12 26-16,-17-1 0 0,-15 3-67 15,-18 5 1-15,0-1-178 16</inkml:trace>
  <inkml:trace contextRef="#ctx0" brushRef="#br0" timeOffset="123670">9011 8721 104 0,'12'-5'0'0,"5"-2"34"16,13 0 0-16,13 0 4 15,4-3 0-15,7-1-10 16,8-8 0-16,6-2 6 0,15-15 0 16,12-6 12-16,42-40 0 15,31-29-46-15,7 1 0 16,14-10 34-16,-7 0 0 15,0 0-34-15,4 2 0 16,1 5 0-16,0 10 0 16,-3 9 34-16,-2-3 0 15,-2 1-35-15,-5-1 0 16,-7 3-32-16,-12 16 0 16,-12 13 51-16,-21 8 0 15,-19 10-15-15,-28 17 0 16,-27 11-54-16,-13 5 0 15,-20 9-91-15,-30 5 0 16,0 0 51-16</inkml:trace>
  <inkml:trace contextRef="#ctx0" brushRef="#br0" timeOffset="123999">10276 8730 28 0,'14'-9'0'15,"0"-1"-6"-15</inkml:trace>
  <inkml:trace contextRef="#ctx0" brushRef="#br0" timeOffset="124213">10486 8683 28 0,'26'-19'0'16,"19"-9"52"-16,12-7 0 16,11-8 24-16,32-13 0 15,23-10-34-15,-1-2 0 16,9-3 12-16,13 3 0 16,9 0-26-16,8-5 0 0,9 0-28 15,5-16 0-15,7-13 0 16,-9 6 0-16,-8 2 0 15,-23 14 0-15,-17 9-34 16,-32 17 0-16,-27 17 16 16,-21 11 0-16,-22 12-108 15,-13 2 0-15,-1 0 40 16</inkml:trace>
  <inkml:trace contextRef="#ctx0" brushRef="#br0" timeOffset="124691">11538 8645 148 0,'33'-16'0'0,"22"-12"60"16,11-8 0-16,14-8 18 0,31-15 0 16,24-14-75-16,-7 7 0 15,-1 3 2 1,-4-1 0-16,-2 3-4 0,-10 2 0 15,-5 5-31-15,-16 0 0 16,-12 0-75-16,-24 9 0 16,1 0 17-16</inkml:trace>
  <inkml:trace contextRef="#ctx0" brushRef="#br0" timeOffset="125115">12179 8777 24 0,'21'-7'0'16,"12"-7"60"-16,7 0 0 15,10-3 0-15,7-4 0 16,4-5-18-16,5 1 0 16,3-1-30-16,4 0 1 15,3 0-15-15,-5-5 0 16,-3-2-77-16,-4-11 1 16,0-1-47-16</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7-03T08:14:38.279"/>
    </inkml:context>
    <inkml:brush xml:id="br0">
      <inkml:brushProperty name="width" value="0.05" units="cm"/>
      <inkml:brushProperty name="height" value="0.05" units="cm"/>
      <inkml:brushProperty name="color" value="#004F8B"/>
    </inkml:brush>
  </inkml:definitions>
  <inkml:trace contextRef="#ctx0" brushRef="#br0">1 43 7368 0 0,'1'-1'5114'0'0,"12"-5"-2469"0"0,23-10-1 0 0,-8 10-1393 0 0,-10 1-549 0 0,-15 4-466 0 0,0 1 0 0 0,-1-1 0 0 0,1 0 0 0 0,0 0 0 0 0,-1 0-1 0 0,6-3 1537 0 0,3 8-1337 0 0,-9-3-442 0 0,0 0-159 0 0,-2 7-168 0 0,0 15 334 0 0,0-20-221 0 0,-1 0 1 0 0,1-1-1 0 0,-1 1 0 0 0,0 0 0 0 0,0 0 0 0 0,-2 4 0 0 0,1-3-45 0 0,2-3-211 0 0,0 2 326 0 0,0-1 1 0 0,0 0-1 0 0,1 1 0 0 0,-1-1 1 0 0,1 0-1 0 0,-1 0 0 0 0,1 0 1 0 0,1 3-1 0 0,16 13 72 0 0,-17-17 76 0 0,0 0 0 0 0,0 0 0 0 0,0 0 0 0 0,0-1 0 0 0,0 1 0 0 0,0 0 0 0 0,0-1 0 0 0,0 1 0 0 0,0-1 0 0 0,0 1 0 0 0,0-1 0 0 0,1 0 0 0 0,-1 1-1 0 0,0-1 1 0 0,0 0 0 0 0,0 0 0 0 0,0 0 0 0 0,2 0 0 0 0,9 2-9 0 0,22 3-37 0 0,-29-5 55 0 0,-2 0 129 0 0,10 5 113 0 0,-7 2-186 0 0,-5-7-17 0 0,0 1 0 0 0,0 0 0 0 0,0 0-1 0 0,-1-1 1 0 0,1 1 0 0 0,0 0-1 0 0,0 0 1 0 0,-1 0 0 0 0,1 0 0 0 0,-1 0-1 0 0,1 0 1 0 0,-1 0 0 0 0,1 0-1 0 0,-1 1 1 0 0,0-1 0 0 0,0 0 0 0 0,1 0-1 0 0,-1 0 1 0 0,0 0 0 0 0,0 0-1 0 0,0 1 1 0 0,0-1 0 0 0,0 0 0 0 0,0 0-1 0 0,-1 0 1 0 0,1 0 0 0 0,0 0-1 0 0,-1 0 1 0 0,0 2 0 0 0,-1 1-44 0 0,0-1 0 0 0,-1 0 1 0 0,1 0-1 0 0,-1 0 0 0 0,0 0 1 0 0,-5 4-1 0 0,-2 2 126 0 0,-4-1-63 0 0,11-7-58 0 0,1 1-1 0 0,0-1 1 0 0,0 0 0 0 0,0 0 0 0 0,-1 0 0 0 0,1 0 0 0 0,-1-1 0 0 0,1 1 0 0 0,0 0 0 0 0,-1-1 0 0 0,1 0-1 0 0,-1 0 1 0 0,1 0 0 0 0,-1 0 0 0 0,-3 0 0 0 0,-8-1 24 0 0,13 2-63 0 0,1-1-1 0 0,-1 0 1 0 0,1 0 0 0 0,-1 0 0 0 0,1 0 0 0 0,-1-1 0 0 0,1 1-1 0 0,-1 0 1 0 0,1 0 0 0 0,-1 0 0 0 0,1 0 0 0 0,-1 0 0 0 0,1-1-1 0 0,-1 1 1 0 0,1 0 0 0 0,-1 0 0 0 0,1-1 0 0 0,0 1 0 0 0,-1 0-1 0 0,1-1 1 0 0,0 1 0 0 0,-1 0 0 0 0,1-1 0 0 0,0 1 0 0 0,-1-1-1 0 0,1 1 1 0 0,0 0 0 0 0,-1-1 0 0 0,0-14-3719 0 0,1 9 1005 0 0,0-3-3145 0 0</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7-03T08:14:38.741"/>
    </inkml:context>
    <inkml:brush xml:id="br0">
      <inkml:brushProperty name="width" value="0.05" units="cm"/>
      <inkml:brushProperty name="height" value="0.05" units="cm"/>
      <inkml:brushProperty name="color" value="#004F8B"/>
    </inkml:brush>
  </inkml:definitions>
  <inkml:trace contextRef="#ctx0" brushRef="#br0">1 84 5984 0 0,'0'6'8110'0'0,"4"-4"-4949"0"0,-2 0-3889 0 0,-2-2 804 0 0,0 1 0 0 0,0-1-1 0 0,-1 1 1 0 0,1 0-1 0 0,0-1 1 0 0,0 1-1 0 0,0-1 1 0 0,0 1 0 0 0,0 0-1 0 0,0-1 1 0 0,0 1-1 0 0,0-1 1 0 0,0 1-1 0 0,0 0 1 0 0,1-1 0 0 0,-1 1-1 0 0,0-1 1 0 0,0 1-1 0 0,0 0 1 0 0,1-1-1 0 0,-1 1 1 0 0,1 0 0 0 0,11 13 434 0 0,0 1 88 0 0,-10-10-511 0 0,1 0 1 0 0,0 0-1 0 0,0 0 1 0 0,0-1-1 0 0,1 0 0 0 0,-1 1 1 0 0,1-1-1 0 0,8 7 1 0 0,-8-8-42 0 0,10 16 86 0 0,-12-16-122 0 0,0 0 0 0 0,0-1 0 0 0,0 1 0 0 0,0 0 1 0 0,0-1-1 0 0,4 4 0 0 0,7 3 1 0 0,0-1 0 0 0,0 0 0 0 0,1-1 0 0 0,-1-1 0 0 0,2 0 0 0 0,20 6 0 0 0,-31-12 3 0 0,0 1-1 0 0,1-1 1 0 0,-1 0-1 0 0,0 0 1 0 0,0 0-1 0 0,1 0 1 0 0,-1-1-1 0 0,0 0 1 0 0,0 1-1 0 0,0-2 1 0 0,0 1 0 0 0,0 0-1 0 0,0-1 1 0 0,5-3-1 0 0,-8 5 16 0 0,0-1 0 0 0,0 0-1 0 0,0 0 1 0 0,0 1 0 0 0,-1-1 0 0 0,1 0 0 0 0,0 0-1 0 0,0 0 1 0 0,-1 0 0 0 0,1 0 0 0 0,-1 0-1 0 0,1 0 1 0 0,-1 0 0 0 0,1 0 0 0 0,-1 0 0 0 0,0-1-1 0 0,0 1 1 0 0,1 0 0 0 0,-1 0 0 0 0,0 0 0 0 0,0 0-1 0 0,0-1 1 0 0,0 1 0 0 0,0 0 0 0 0,0 0-1 0 0,-1-2 1 0 0,0-1 117 0 0,1-1 0 0 0,-1 0 0 0 0,-1 1 0 0 0,1-1 0 0 0,-4-7 0 0 0,-1-1 70 0 0,5 9-162 0 0,0 1-1 0 0,-1 0 1 0 0,1 0-1 0 0,-1 0 1 0 0,0 0-1 0 0,0 0 0 0 0,0 0 1 0 0,0 1-1 0 0,0-1 1 0 0,-5-3-1 0 0,-3-1 6 0 0,0 1 0 0 0,-1 0 0 0 0,1 1 0 0 0,-23-9 0 0 0,22 10-89 0 0,-1 0 1 0 0,0 1-1 0 0,0 1 0 0 0,0-1 1 0 0,-1 2-1 0 0,1 0 0 0 0,-23 0 1 0 0,33 1 1 0 0,9 3 98 0 0,0 0 0 0 0,-1-1 1 0 0,1 0-1 0 0,0-1 0 0 0,0 1 1 0 0,0-1-1 0 0,1 0 0 0 0,7-1 1 0 0,7-1 429 0 0,31-4 0 0 0,-41 3-219 0 0,1-2 0 0 0,12-4 0 0 0,3 0 183 0 0,1 0-84 0 0,-1-1 1 0 0,42-20 0 0 0,24-9-1358 0 0,-83 33 374 0 0</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7-03T08:14:42.575"/>
    </inkml:context>
    <inkml:brush xml:id="br0">
      <inkml:brushProperty name="width" value="0.05" units="cm"/>
      <inkml:brushProperty name="height" value="0.05" units="cm"/>
      <inkml:brushProperty name="color" value="#004F8B"/>
    </inkml:brush>
  </inkml:definitions>
  <inkml:trace contextRef="#ctx0" brushRef="#br0">32 170 2760 0 0,'0'0'2177'0'0,"-9"-10"-1714"0"0,7 8-375 0 0,1 0 1 0 0,0 0-1 0 0,0 0 1 0 0,0 1-1 0 0,0-1 1 0 0,0-1-1 0 0,0 1 1 0 0,0 0 0 0 0,1 0-1 0 0,-1-3 1 0 0,-4-21 2777 0 0,5 23-2441 0 0,1 1 0 0 0,-2-1 0 0 0,1 0 0 0 0,0 0 0 0 0,0 1 0 0 0,-1-1 0 0 0,0 0 0 0 0,1 1 0 0 0,-3-4 0 0 0,2-2 4202 0 0,3 28-3233 0 0,2 23-386 0 0,-4 5-896 0 0,0-44-112 0 0,0 0 0 0 0,0 0 0 0 0,1-1 0 0 0,-1 1 0 0 0,1 0 0 0 0,0-1 0 0 0,2 7 0 0 0,-2-8 0 0 0,-1 1 0 0 0,1-1 0 0 0,0 0 0 0 0,-1 0 0 0 0,0 0 0 0 0,1 1 0 0 0,-1 3 0 0 0,2 2-2 0 0,-1-6 9 0 0,-1 0 0 0 0,1 0 0 0 0,0 0 0 0 0,-1 0 0 0 0,1 0 0 0 0,-1 0 0 0 0,0 0 0 0 0,0 0 0 0 0,0 0 0 0 0,0 4 0 0 0,0-6-6 0 0,0 0 1 0 0,0 0-1 0 0,0 0 1 0 0,0 0-1 0 0,0 0 0 0 0,0 0 1 0 0,-1 0-1 0 0,1 0 0 0 0,0 0 1 0 0,0 0-1 0 0,0 0 1 0 0,0 0-1 0 0,0 0 0 0 0,0 0 1 0 0,0 0-1 0 0,0 0 0 0 0,0 0 1 0 0,0 0-1 0 0,0 0 1 0 0,0 0-1 0 0,0 0 0 0 0,0 0 1 0 0,0 0-1 0 0,0 0 0 0 0,0 0 1 0 0,0 0-1 0 0,0 0 1 0 0,0 0-1 0 0,0 0 0 0 0,0 1 1 0 0,-3-10 8 0 0,5 1-10 0 0,-2 7 0 0 0,0 0 0 0 0,1 0 0 0 0,-1 0 0 0 0,0 0 0 0 0,0 0 0 0 0,0 0 0 0 0,0 0 0 0 0,0 0 0 0 0,0 0 0 0 0,0-1 0 0 0,0 1 0 0 0,0-1 0 0 0,-1-4 0 0 0,0 0 0 0 0,0 0 0 0 0,1 0 0 0 0,0 0 0 0 0,0 0 0 0 0,0 0 0 0 0,1 0 0 0 0,2-12 0 0 0,-1 7 0 0 0,0 0 0 0 0,0-12 0 0 0,-1-10 0 0 0,0 22 0 0 0,-1-1 0 0 0,0 1 0 0 0,-1 0 0 0 0,0-1 0 0 0,-4-19 0 0 0,4 23 11 0 0,1 6 42 0 0,-9 22 11 0 0,3 26-64 0 0,5-16-37 0 0,0-6-270 0 0,-2-13-681 0 0,7-3-320 0 0</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03T08:13:17.447"/>
    </inkml:context>
    <inkml:brush xml:id="br0">
      <inkml:brushProperty name="width" value="0.05" units="cm"/>
      <inkml:brushProperty name="height" value="0.05" units="cm"/>
      <inkml:brushProperty name="color" value="#004F8B"/>
    </inkml:brush>
  </inkml:definitions>
  <inkml:trace contextRef="#ctx0" brushRef="#br0">105 1 13536,'-37'60'5023,"1"-41"-3903,10-5-320,21-4-2624,14-14-3903,13-12 3647,5-11 1024</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7-03T08:17:10.774"/>
    </inkml:context>
    <inkml:brush xml:id="br0">
      <inkml:brushProperty name="width" value="0.05" units="cm"/>
      <inkml:brushProperty name="height" value="0.05" units="cm"/>
      <inkml:brushProperty name="color" value="#004F8B"/>
    </inkml:brush>
  </inkml:definitions>
  <inkml:trace contextRef="#ctx0" brushRef="#br0">54 50 2304 0 0,'-3'-20'3700'0'0,"-15"10"3526"0"0,-5-5-4967 0 0,21 13-1077 0 0,1 2-332 0 0,-5-2 1667 0 0,6 2-2495 0 0,0 0 1 0 0,0 0-1 0 0,0 1 0 0 0,-1-1 1 0 0,1 0-1 0 0,0 0 1 0 0,0 1-1 0 0,0-1 0 0 0,0 0 1 0 0,0 0-1 0 0,0 1 1 0 0,0-1-1 0 0,0 0 1 0 0,0 0-1 0 0,0 1 0 0 0,0-1 1 0 0,0 0-1 0 0,0 0 1 0 0,0 1-1 0 0,1-1 0 0 0,-1 0 1 0 0,0 0-1 0 0,0 1 1 0 0,0-1-1 0 0,0 0 0 0 0,0 0 1 0 0,0 0-1 0 0,1 1 1 0 0,-1-1-1 0 0,0 0 0 0 0,0 0 1 0 0,0 0-1 0 0,1 0 1 0 0,-1 1-1 0 0,7 9 126 0 0,1 0 1 0 0,13 13-1 0 0,-10-11-112 0 0,1 3 62 0 0,-9-10-69 0 0,1-1 0 0 0,-1 1 1 0 0,1-1-1 0 0,0 0 0 0 0,0 0 0 0 0,0-1 0 0 0,1 1 0 0 0,-1-1 1 0 0,6 3-1 0 0,-6-4-42 0 0,-1 1 0 0 0,1-1-1 0 0,-1 1 1 0 0,0 0 0 0 0,0 1 0 0 0,0-1 0 0 0,0 0 0 0 0,0 1 0 0 0,-1 0 0 0 0,4 6 0 0 0,-5-8 63 0 0,1 0 0 0 0,-1 1 0 0 0,0-1 1 0 0,0 1-1 0 0,0-1 0 0 0,0 1 0 0 0,0-1 0 0 0,0 1 1 0 0,-1 0-1 0 0,1-1 0 0 0,-1 6 0 0 0,0-6 470 0 0,-13 12 224 0 0,7-11-748 0 0,-21 12 203 0 0,23-16-156 0 0,-2-5-22 0 0,2 4 22 0 0,4 2-43 0 0,0 0 0 0 0,-1 0 1 0 0,1 0-1 0 0,-1 0 0 0 0,1 0 0 0 0,-1 0 1 0 0,1 0-1 0 0,-1 0 0 0 0,1 0 1 0 0,-1 0-1 0 0,1 0 0 0 0,-1 0 1 0 0,1 1-1 0 0,0-1 0 0 0,-1 0 1 0 0,1 0-1 0 0,-1 0 0 0 0,1 1 0 0 0,-1-1 1 0 0,1 0-1 0 0,0 0 0 0 0,-1 1 1 0 0,1-1-1 0 0,0 0 0 0 0,-1 1 1 0 0,1-1-1 0 0,0 1 0 0 0,0-1 1 0 0,-1 0-1 0 0,1 1 0 0 0,0-1 0 0 0,0 1 1 0 0,0-1-1 0 0,-1 1 0 0 0,1-1 1 0 0,0 1-1 0 0,0 1-1 0 0,-7 15 24 0 0,7-17-22 0 0,0 1 0 0 0,0-1 0 0 0,-1 0 0 0 0,1 1 0 0 0,0-1 0 0 0,0 0 0 0 0,0 0 0 0 0,0 1 1 0 0,0-1-1 0 0,-1 0 0 0 0,1 1 0 0 0,0-1 0 0 0,0 0 0 0 0,-1 0 0 0 0,1 1 0 0 0,0-1 0 0 0,0 0 0 0 0,-1 0 0 0 0,1 0 0 0 0,0 1 0 0 0,-1-1 1 0 0,1 0-1 0 0,0 0 0 0 0,-1 0 0 0 0,1 0 0 0 0,0 0 0 0 0,-1 0 0 0 0,1 0 0 0 0,0 0 0 0 0,-1 1 0 0 0,-4 1-6 0 0,3 0-64 0 0,2 4-39 0 0,0-4-58 0 0,0-16-1478 0 0,0 1 356 0 0</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7-03T08:17:11.606"/>
    </inkml:context>
    <inkml:brush xml:id="br0">
      <inkml:brushProperty name="width" value="0.05" units="cm"/>
      <inkml:brushProperty name="height" value="0.05" units="cm"/>
      <inkml:brushProperty name="color" value="#004F8B"/>
    </inkml:brush>
  </inkml:definitions>
  <inkml:trace contextRef="#ctx0" brushRef="#br0">217 6 6016 0 0,'0'0'273'0'0,"0"3"-5"0"0,0 6-172 0 0,0-8-94 0 0,0 0 0 0 0,0-1-1 0 0,0 1 1 0 0,0 0 0 0 0,0-1 0 0 0,0 1 0 0 0,0-1-1 0 0,-1 1 1 0 0,1 0 0 0 0,0-1 0 0 0,0 1-1 0 0,-1 0 1 0 0,1-1 0 0 0,0 1 0 0 0,-1-1-1 0 0,1 1 1 0 0,0-1 0 0 0,-1 1 0 0 0,1-1 0 0 0,-1 1-1 0 0,1-1 1 0 0,-2 1 0 0 0,-1 3 54 0 0,0 1 20 0 0,-9 13 539 0 0,12-18-598 0 0,0 1 0 0 0,-1-1 1 0 0,1 0-1 0 0,0 0 0 0 0,0 0 0 0 0,0 0 0 0 0,-1 1 0 0 0,1-1 1 0 0,0 0-1 0 0,0 0 0 0 0,0 0 0 0 0,-1 0 0 0 0,1 0 0 0 0,0 0 1 0 0,0 0-1 0 0,-1 1 0 0 0,1-1 0 0 0,0 0 0 0 0,0 0 0 0 0,-1 0 1 0 0,1 0-1 0 0,0 0 0 0 0,0 0 0 0 0,-1 0 0 0 0,1 0 0 0 0,0-1 1 0 0,-1 1 10 0 0,1 0 1 0 0,-1-1 0 0 0,1 1 0 0 0,0-1 0 0 0,-1 1 0 0 0,1-1-1 0 0,0 1 1 0 0,0-1 0 0 0,-1 1 0 0 0,1-1 0 0 0,0 1 0 0 0,0-1 0 0 0,0 1-1 0 0,-1-1 1 0 0,1 1 0 0 0,0-1 0 0 0,0 0 0 0 0,-1-14 607 0 0,1 11 17 0 0,-2 4 10 0 0,0-1-555 0 0,0 0 1 0 0,0 1-1 0 0,0-1 1 0 0,0 0 0 0 0,0 0-1 0 0,1 0 1 0 0,-1 0-1 0 0,0-1 1 0 0,1 1-1 0 0,-1 0 1 0 0,1-1 0 0 0,-1 1-1 0 0,1-1 1 0 0,0 0-1 0 0,-2-1 1 0 0,2 1 634 0 0,-5-2 41 0 0,5 3-692 0 0,1 1 0 0 0,0 0 0 0 0,-1-1 0 0 0,1 1 0 0 0,0 0 0 0 0,-1-1 0 0 0,1 1 0 0 0,0 0 0 0 0,-1-1 0 0 0,1 1 0 0 0,0 0 0 0 0,-1 0 0 0 0,1 0 0 0 0,-1-1 0 0 0,1 1 0 0 0,-1 0 0 0 0,1 0 0 0 0,0 0 0 0 0,-1 0 0 0 0,1 0 0 0 0,-1 0 0 0 0,1 0 0 0 0,-1 0 0 0 0,1 0 0 0 0,-1 0 0 0 0,1 0 0 0 0,-1 0 0 0 0,1 0 0 0 0,-1 0 0 0 0,1 0-1 0 0,0 0 1 0 0,-1 1 0 0 0,0-1 0 0 0,0 1-50 0 0,0 0 0 0 0,0 0 0 0 0,-1 0 0 0 0,1 1 0 0 0,0-1 0 0 0,0 0 0 0 0,0 1 0 0 0,1-1-1 0 0,-1 0 1 0 0,0 1 0 0 0,0-1 0 0 0,1 1 0 0 0,-1-1 0 0 0,1 1 0 0 0,-1-1 0 0 0,1 1 0 0 0,0 0-1 0 0,-1 2 1 0 0,0 4 122 0 0,-4 0 102 0 0,1-7-53 0 0,-3-11 217 0 0,3 3-49 0 0,3 6-143 0 0,-11 1 336 0 0,-13 7-334 0 0,17-7-168 0 0,5 2 13 0 0,-1 0-75 0 0,1 1 0 0 0,0 0 0 0 0,0-1 0 0 0,0 1 0 0 0,0 1 0 0 0,0-1 0 0 0,1 0 0 0 0,-4 6 0 0 0,1-1 23 0 0,-3 7 5 0 0,9-9-23 0 0,0-3-4 0 0,-2 18-2 0 0,1-20-9 0 0,0 0 0 0 0,0 0 0 0 0,0 0-1 0 0,0 1 1 0 0,0-1 0 0 0,0 0 0 0 0,0 0-1 0 0,0 0 1 0 0,1 0 0 0 0,-1 0 0 0 0,0 0-1 0 0,1 0 1 0 0,-1 0 0 0 0,1 0-1 0 0,-1 0 1 0 0,1 0 0 0 0,0 0 0 0 0,-1 0-1 0 0,2 1 1 0 0,3 6-6 0 0,-4-4-42 0 0,2 6 35 0 0,-1-6 16 0 0,12 7-58 0 0,-11-9 50 0 0,1 0 0 0 0,11 5 4 0 0,-9-4 1 0 0,-3-1 0 0 0,1-1 0 0 0,-1 0 0 0 0,0 0 0 0 0,1 0 0 0 0,0 0 0 0 0,5 0 0 0 0,13 3-2726 0 0,-7-3 1269 0 0</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7-03T08:17:13.145"/>
    </inkml:context>
    <inkml:brush xml:id="br0">
      <inkml:brushProperty name="width" value="0.05" units="cm"/>
      <inkml:brushProperty name="height" value="0.05" units="cm"/>
      <inkml:brushProperty name="color" value="#004F8B"/>
    </inkml:brush>
  </inkml:definitions>
  <inkml:trace contextRef="#ctx0" brushRef="#br0">0 252 10048 0 0,'0'0'5893'0'0,"3"0"-5452"0"0,10 1-36 0 0,19-2 62 0 0,0 1 107 0 0,-7 0-236 0 0,-16 0-288 0 0,-1 0 1 0 0,1 0-1 0 0,9 2 1 0 0,11 0 4 0 0,66 4 164 0 0,56-3 112 0 0,-128-1-299 0 0,-16-2-18 0 0,-1 0 0 0 0,0 0 0 0 0,10-1 0 0 0,70-8 186 0 0,-9 4-126 0 0,-4 0-10 0 0,-16-1-59 0 0,-39 5 15 0 0,0-2 0 0 0,21-4-1 0 0,-20 3-19 0 0,1 1 0 0 0,0 0 0 0 0,22 1 0 0 0,5 0 0 0 0,-30 1 37 0 0,27 3-1 0 0,-26 0-28 0 0,35-3-1 0 0,62 0-68 0 0,-54 3 42 0 0,-30-3 22 0 0,22 1 146 0 0,-43 1-133 0 0,0-2 0 0 0,0 1 0 0 0,16-4 0 0 0,19-1 38 0 0,28 1 132 0 0,41-5-339 0 0,-84 10-75 0 0,-21-1 352 0 0,0 1 0 0 0,1-1 0 0 0,-1 0 1 0 0,0-1-1 0 0,0 0 0 0 0,16-4 0 0 0,-18 3-67 0 0,0 0 0 0 0,0 0 0 0 0,1 1 0 0 0,9-1 0 0 0,22-3 66 0 0,-26 2-70 0 0,0 2 0 0 0,21-1 0 0 0,-1 0 18 0 0,10 0 147 0 0,47 2 0 0 0,-28 2-228 0 0,-55-2 10 0 0,-1 0 0 0 0,0-1 0 0 0,1 1 0 0 0,-1-1 0 0 0,9-3 0 0 0,-6 2 0 0 0,1 0 0 0 0,-1 1 0 0 0,0 0 0 0 0,0 0 0 0 0,0 1 0 0 0,15 2 0 0 0,2-1 0 0 0,-5-1 0 0 0,0-1 0 0 0,-1 2 0 0 0,28 4 0 0 0,-47-5 0 0 0,2 0 0 0 0,-1 1 0 0 0,0-1 0 0 0,0 0 0 0 0,0 1 0 0 0,0-1 0 0 0,1 0 0 0 0,-1 0 0 0 0,0-1 0 0 0,4 0 0 0 0,27-4 0 0 0,-16 4 1 0 0,-10 1 0 0 0,0-1 1 0 0,0 1 0 0 0,0-2 0 0 0,0 1-1 0 0,13-5 1 0 0,-12 3 32 0 0,0 1 0 0 0,0 1-1 0 0,0 0 1 0 0,0 0 0 0 0,10 0 0 0 0,13 1-101 0 0,70-3-32 0 0,-45-3 99 0 0,7-2 404 0 0,-32 5-354 0 0,-25 3-46 0 0,-1-1 0 0 0,0 0 0 0 0,0 1-1 0 0,0 0 1 0 0,0 0 0 0 0,1 1 0 0 0,-1 0 0 0 0,6 1-1 0 0,-9-2-3 0 0,0 0 0 0 0,0 1 0 0 0,0-1 0 0 0,-1 0 0 0 0,1-1 0 0 0,0 1 0 0 0,0 0 0 0 0,0 0 0 0 0,0-1 0 0 0,2 0 0 0 0,9-2 0 0 0,39 3 83 0 0,-15-4-44 0 0,-15 2-333 0 0,-19 2 270 0 0,-1-1-1 0 0,0 1 0 0 0,0 0 1 0 0,1 0-1 0 0,-1 0 0 0 0,0 0 0 0 0,0 0 1 0 0,1 0-1 0 0,-1 1 0 0 0,4 0 0 0 0,-5 0 43 0 0,0-1 0 0 0,1 1-1 0 0,-1-1 1 0 0,0 0 0 0 0,0 0-1 0 0,1 1 1 0 0,-1-1 0 0 0,0 0-1 0 0,0 0 1 0 0,1 0 0 0 0,-1-1-1 0 0,0 1 1 0 0,1 0 0 0 0,-1 0-1 0 0,0-1 1 0 0,0 1 0 0 0,0-1-1 0 0,1 1 1 0 0,0-1 0 0 0,-1 0-32 0 0,0 0 1 0 0,1 1 0 0 0,-1-1-1 0 0,0 1 1 0 0,1 0-1 0 0,-1-1 1 0 0,0 1-1 0 0,0 0 1 0 0,1 0 0 0 0,-1 0-1 0 0,0 0 1 0 0,1 0-1 0 0,-1 0 1 0 0,0 0 0 0 0,1 0-1 0 0,-1 0 1 0 0,0 1-1 0 0,2-1 1 0 0,-3 1 11 0 0,5 0-15 0 0,0 0 1 0 0,0 0-1 0 0,0 0 1 0 0,0 0-1 0 0,0-1 0 0 0,0 0 1 0 0,10-1-1 0 0,-14 2 17 0 0,1-1 0 0 0,-1 0 0 0 0,0 0 0 0 0,1 0 0 0 0,-1 0 0 0 0,1 0 0 0 0,-1 0 0 0 0,1-1 0 0 0,-1 1 0 0 0,0 0 0 0 0,1-1 0 0 0,-1 1 0 0 0,3-2 0 0 0,0 0 0 0 0,23-2 0 0 0,29-5 0 0 0,-36 6 0 0 0,-1 2 0 0 0,-12 0 218 0 0,0-1-1 0 0,1 1 0 0 0,10-5 1 0 0,-17 5 288 0 0,0 0-63 0 0,5-3-294 0 0,8-2-200 0 0,-13 6-4 0 0,1-1 0 0 0,-1 1 1 0 0,0-1-1 0 0,0 1 0 0 0,1 0 1 0 0,-1-1-1 0 0,0 1 0 0 0,1 0 1 0 0,-1 0-1 0 0,0 0 0 0 0,1 0 1 0 0,1 1-1 0 0,5-1 17 0 0,6-1 38 0 0,2-3 24 0 0,-13 1-9 0 0,1 2 0 0 0,18 0 49 0 0,-14 0-54 0 0,8-5-10 0 0,0 3 0 0 0,-7 0 11 0 0,-6 3 32 0 0,11-1-32 0 0,-11-2-12 0 0,21-3 12 0 0,-16 6 42 0 0,-8 0-49 0 0,1 0 0 0 0,-1-1 0 0 0,1 1 0 0 0,-1 0 0 0 0,0 0-1 0 0,1 0 1 0 0,-1-1 0 0 0,1 1 0 0 0,-1 0 0 0 0,0-1 0 0 0,1 1-1 0 0,-1 0 1 0 0,0 0 0 0 0,1-1 0 0 0,-1 1 0 0 0,0-1 0 0 0,0 1 0 0 0,0 0-1 0 0,1-1 1 0 0,6-6 43 0 0,21 6 313 0 0,-4 5-172 0 0,-24-4-155 0 0,5-1-3 0 0,4-10 38 0 0,-7 8 8 0 0,0-4-4 0 0,1 7-7 0 0,11 7 32 0 0,-13-7-95 0 0,-1 1 1 0 0,1-1-1 0 0,0 0 0 0 0,-1 0 0 0 0,1 1 0 0 0,0-1 1 0 0,0 0-1 0 0,-1 0 0 0 0,1 0 0 0 0,0 0 0 0 0,0 0 1 0 0,-1 0-1 0 0,1 0 0 0 0,0 0 0 0 0,0 0 0 0 0,-1 0 1 0 0,1 0-1 0 0,1 0 0 0 0,2 0 34 0 0,-2 0-20 0 0,17 10 39 0 0,-17-9-48 0 0,0 1-4 0 0,12 1-3 0 0,7 3 0 0 0,-11-5 11 0 0,-1-1-193 0 0,-1 0 251 0 0,-1 0 0 0 0,1 0 0 0 0,9 3-1 0 0,6-2-197 0 0,-23-2 16 0 0,1 1 0 0 0,-1-1 0 0 0,1 1 0 0 0,-1-1 0 0 0,1 0 0 0 0,-1 1 0 0 0,1-1 0 0 0,-1 1 0 0 0,0-1 1 0 0,1 0-1 0 0,-1 0 0 0 0,0 1 0 0 0,1-1 0 0 0,-1 0 0 0 0,0 1 0 0 0,0-2 0 0 0</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7-03T08:17:14.179"/>
    </inkml:context>
    <inkml:brush xml:id="br0">
      <inkml:brushProperty name="width" value="0.05" units="cm"/>
      <inkml:brushProperty name="height" value="0.05" units="cm"/>
      <inkml:brushProperty name="color" value="#004F8B"/>
    </inkml:brush>
  </inkml:definitions>
  <inkml:trace contextRef="#ctx0" brushRef="#br0">1 44 5064 0 0,'0'0'14109'0'0,"2"-3"-13208"0"0,1 0-689 0 0,1-1-1 0 0,-1 0 1 0 0,1 1 0 0 0,0 0-1 0 0,1 0 1 0 0,-1 0 0 0 0,0 1-1 0 0,1-1 1 0 0,-1 1-1 0 0,1 0 1 0 0,0 0 0 0 0,0 1-1 0 0,0-1 1 0 0,0 1 0 0 0,0 0-1 0 0,0 1 1 0 0,0-1 0 0 0,6 1-1 0 0,-9 0-16 0 0,-1 1-141 0 0,0 0 1 0 0,1-1-1 0 0,-1 1 0 0 0,0 0 1 0 0,1-1-1 0 0,-1 1 0 0 0,0-1 1 0 0,1 1-1 0 0,-1-1 0 0 0,1 0 1 0 0,-1 0-1 0 0,1 0 0 0 0,-1 0 1 0 0,3 0-1 0 0,-3 0 40 0 0,22 9-62 0 0,-15-5-217 0 0,-7-4 40 0 0,0 3 222 0 0,0 1-50 0 0,-1 0 0 0 0,1 0 0 0 0,-1 0 0 0 0,0 1 0 0 0,0-1 1 0 0,-1 0-1 0 0,1 0 0 0 0,-1 0 0 0 0,0 1 0 0 0,0-1 0 0 0,-3 7 0 0 0,-2 9-273 0 0,-5 20-142 0 0,-2 0 1 0 0,-3 0-1 0 0,-20 39 1 0 0,33-74 366 0 0,-12 20 6 0 0,5-17 15 0 0,1-4-10 0 0,6-3-33 0 0,9-2 144 0 0,1 0 1 0 0,-1 0-1 0 0,11-5 0 0 0,-15 6-57 0 0,1-1 0 0 0,-1 1 0 0 0,0-1-1 0 0,0 1 1 0 0,0 0 0 0 0,0 0 0 0 0,1 0-1 0 0,-1 0 1 0 0,0 0 0 0 0,3 1 0 0 0,3-1 58 0 0,9-1 22 0 0,-14 1-102 0 0,0 0 0 0 0,0 0 0 0 0,0 0 0 0 0,0 0 0 0 0,6 1 0 0 0,1 1-18 0 0,-5-2 23 0 0,16-2 6 0 0,18 0 396 0 0,-21 1-1882 0 0,0 1-5288 0 0,-3 0-557 0 0</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7-03T08:17:14.793"/>
    </inkml:context>
    <inkml:brush xml:id="br0">
      <inkml:brushProperty name="width" value="0.05" units="cm"/>
      <inkml:brushProperty name="height" value="0.05" units="cm"/>
      <inkml:brushProperty name="color" value="#004F8B"/>
    </inkml:brush>
  </inkml:definitions>
  <inkml:trace contextRef="#ctx0" brushRef="#br0">74 19 11976 0 0,'-18'20'546'0'0,"15"-16"-10"0"0,2-4-344 0 0,-3 0 8 0 0,3 0 45 0 0,0 0 0 0 0,0 0 0 0 0,-1 0 0 0 0,1 0-1 0 0,0 0 1 0 0,0 0 0 0 0,0 1 0 0 0,0-1 0 0 0,0 0 0 0 0,0 1-1 0 0,0-1 1 0 0,-1 1 0 0 0,1-1 0 0 0,0 1 0 0 0,1 0 0 0 0,-1 0-1 0 0,0-1 1 0 0,-1 2 0 0 0,1-1 554 0 0,0-1-719 0 0,0 1 1 0 0,0-1-1 0 0,0 0 1 0 0,0 1-1 0 0,0-1 1 0 0,0 1-1 0 0,0-1 0 0 0,0 1 1 0 0,0 0-1 0 0,0-1 1 0 0,0 1-1 0 0,0 0 1 0 0,1-1-1 0 0,-1 1 1 0 0,0 0-1 0 0,1 0 1 0 0,-1 0-1 0 0,0 0 1 0 0,1 0-1 0 0,-1 0 0 0 0,1 0 1 0 0,0 0-1 0 0,-1 0 1 0 0,1 0-1 0 0,-1 1 1 0 0,0 2 75 0 0,0 1-1 0 0,0-1 1 0 0,0 0 0 0 0,0 1 0 0 0,1 4-1 0 0,0 10-67 0 0,4 35 0 0 0,2-39-88 0 0,3 5 0 0 0,-7-15 0 0 0,0 0 0 0 0,1 0 0 0 0,-1 0 0 0 0,6 6 0 0 0,9 18 8 0 0,-15-26-31 0 0,-1 0 0 0 0,0 0-1 0 0,1 0 1 0 0,-1 0 0 0 0,1 0 0 0 0,0 0 0 0 0,0-1 0 0 0,0 1 0 0 0,1-1-1 0 0,-1 0 1 0 0,0 1 0 0 0,1-1 0 0 0,0 0 0 0 0,-1 0 0 0 0,1-1 0 0 0,0 1 0 0 0,0 0-1 0 0,3 0 1 0 0,10 4-76 0 0,-12-4 136 0 0,0-1 1 0 0,-1 0 0 0 0,1 0-1 0 0,0 0 1 0 0,0 0-1 0 0,0 0 1 0 0,6-1 0 0 0,3-1 100 0 0,-10-2-144 0 0,-2 1 19 0 0,1 0 4 0 0,0 0 0 0 0,1-1 0 0 0,-1 1 0 0 0,0-1 0 0 0,0 0 1 0 0,0 0-1 0 0,-1 0 0 0 0,1 0 0 0 0,-1 0 0 0 0,1 0 0 0 0,-1 0 0 0 0,0 0 0 0 0,0 0 0 0 0,0-4 0 0 0,0-4 141 0 0,0 0 0 0 0,-1 1 0 0 0,-1-13 0 0 0,0-6 207 0 0,1 20-232 0 0,-2 0 1 0 0,1 1-1 0 0,-1-1 0 0 0,-1 1 0 0 0,1-1 0 0 0,-6-10 0 0 0,0-2 107 0 0,7 19-228 0 0,0 1 0 0 0,1-1 0 0 0,-1 1 0 0 0,0 0 0 0 0,0-1 0 0 0,0 1-1 0 0,0 0 1 0 0,0 0 0 0 0,0-1 0 0 0,0 1 0 0 0,0 0 0 0 0,-1 0 0 0 0,1 0 0 0 0,0 1-1 0 0,-4-3 1 0 0,4 3-4 0 0,-1-1 0 0 0,1 0 0 0 0,0 0 0 0 0,-1 0 0 0 0,1 0-1 0 0,0 0 1 0 0,-1 0 0 0 0,1-1 0 0 0,0 1 0 0 0,0 0 0 0 0,0-1-1 0 0,-1-1 1 0 0,1 1-5 0 0,-1 0 1 0 0,1 0-1 0 0,-1 0 0 0 0,1 0 0 0 0,-1 1 0 0 0,0-1 1 0 0,1 1-1 0 0,-1-1 0 0 0,0 1 0 0 0,0 0 0 0 0,0-1 0 0 0,0 1 1 0 0,0 0-1 0 0,0 0 0 0 0,-5-1 0 0 0,-12-6 72 0 0,15 3-54 0 0,1 4 22 0 0,2 1-17 0 0,0 0 1 0 0,-1 0-1 0 0,1 0 1 0 0,0 0-1 0 0,-1 0 1 0 0,1 0-1 0 0,0 0 1 0 0,-1 0-1 0 0,1 1 1 0 0,0-1 0 0 0,-2 1-1 0 0,8 4 264 0 0,-2-3-330 0 0,4 3-262 0 0,0 0 0 0 0,16 7 0 0 0,-20-10 297 0 0,0-1 0 0 0,0 0 1 0 0,0 0-1 0 0,0 0 0 0 0,0-1 0 0 0,0 1 1 0 0,0-1-1 0 0,1 0 0 0 0,-1 1 0 0 0,0-1 1 0 0,5-1-1 0 0,15-2-248 0 0,42-1 0 0 0,-3 1 1216 0 0,-56 2-880 0 0,0 0-1 0 0,-1 0 0 0 0,1-1 0 0 0,-1 0 1 0 0,6-3-1 0 0,14-5-197 0 0,-21 9 69 0 0,-1 0 1 0 0,1-1-1 0 0,-1 0 0 0 0,1 0 1 0 0,3-3-1 0 0,-5 4-42 0 0,-1 0 1 0 0,0 0-1 0 0,1 0 1 0 0,-1 0-1 0 0,0 0 0 0 0,0 0 1 0 0,0 0-1 0 0,0 0 1 0 0,0 0-1 0 0,0-1 0 0 0,0 1 1 0 0,0 0-1 0 0,-1-1 1 0 0,2-1-1 0 0</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7-03T08:17:15.835"/>
    </inkml:context>
    <inkml:brush xml:id="br0">
      <inkml:brushProperty name="width" value="0.05" units="cm"/>
      <inkml:brushProperty name="height" value="0.05" units="cm"/>
      <inkml:brushProperty name="color" value="#004F8B"/>
    </inkml:brush>
  </inkml:definitions>
  <inkml:trace contextRef="#ctx0" brushRef="#br0">0 514 8352 0 0,'0'0'7208'0'0,"0"-2"-6542"0"0,0-4-416 0 0,0 0 0 0 0,0 1 0 0 0,1-1 0 0 0,0 0 0 0 0,-1 0 0 0 0,2 1 0 0 0,-1-1 0 0 0,1 1 0 0 0,3-8 0 0 0,-2 6-56 0 0,2-1 113 0 0,-1 0 0 0 0,-1 0 0 0 0,0 0 0 0 0,4-13 0 0 0,-7 18-215 0 0,1 0 0 0 0,0 0 0 0 0,0 0 0 0 0,0 0 0 0 0,1 0 0 0 0,2-4-1 0 0,-3 4-29 0 0,1 0 0 0 0,-1 0-1 0 0,1 0 1 0 0,-1-1-1 0 0,0 1 1 0 0,0 0 0 0 0,1-7-1 0 0,4-123 1770 0 0,-6 109-2033 0 0,-4-32 0 0 0,3 53 208 0 0,1 1 0 0 0,0 0 0 0 0,0-1 0 0 0,1 1 0 0 0,-1 0 0 0 0,0-1 1 0 0,2-1-1 0 0,-2 2 4 0 0,1 0 1 0 0,-1 0 0 0 0,0 0 0 0 0,1 0-1 0 0,-1 0 1 0 0,0 0 0 0 0,0 0 0 0 0,-1-3-1 0 0,-1-4 42 0 0,1 4-16 0 0,0 0 1 0 0,1 0-1 0 0,-1-1 1 0 0,1 1-1 0 0,1-6 1 0 0,-3-6 32 0 0,1 5 199 0 0,3 13-167 0 0,4 7-83 0 0,26 46 110 0 0,-29-47-121 0 0,0 0 0 0 0,0 0 0 0 0,-1 0 0 0 0,3 12 0 0 0,-3-9-2 0 0,1 0-1 0 0,0-1 1 0 0,5 11-1 0 0,-2-9-4 0 0,1 0 0 0 0,0-1 0 0 0,12 13 0 0 0,-8-9 0 0 0,-2-3 2 0 0,-6-10-1 0 0,1 0-4 0 0,6 8-9 0 0,-7-8-36 0 0,-2 0 48 0 0,0-1-1 0 0,0 0 1 0 0,-1 0-1 0 0,1 0 1 0 0,0 0-1 0 0,-1 0 1 0 0,1 0 0 0 0,0 0-1 0 0,-1 0 1 0 0,1-1-1 0 0,0 1 1 0 0,-1 0-1 0 0,1 0 1 0 0,0-1-1 0 0,-1 1 1 0 0,1 0-1 0 0,0-1 1 0 0,-1 1-1 0 0,1 0 1 0 0,-1-1 0 0 0,1 1-1 0 0,-1-1 1 0 0,1 1-1 0 0,-1-1 1 0 0,1 1-1 0 0,-1-1 1 0 0,1 0-1 0 0,0-1 2 0 0,21-23-1 0 0,-21 24 0 0 0,0 0 0 0 0,0 0 0 0 0,-1 0 0 0 0,1 0 0 0 0,0 0 0 0 0,-1 0 0 0 0,1 0 0 0 0,-1-1 0 0 0,1 1 0 0 0,-1 0 0 0 0,0 0 0 0 0,1 0 0 0 0,-1-1 0 0 0,0 1 0 0 0,0 0 0 0 0,0-1 0 0 0,0 1 0 0 0,0 0 0 0 0,-1-2 0 0 0,1 1 0 0 0,0 0 0 0 0,0 0 0 0 0,0 0 0 0 0,0 0 0 0 0,1 0 0 0 0,-1 0 0 0 0,1 0 0 0 0,-1 0 0 0 0,2-3 0 0 0,0 0 5 0 0,-1-1 0 0 0,1 1-1 0 0,-1 0 1 0 0,0-1-1 0 0,0 1 1 0 0,-1 0 0 0 0,1-1-1 0 0,-1 1 1 0 0,0-1 0 0 0,-2-10-1 0 0,0-13 9 0 0,2 25-11 0 0,0 2 5 0 0,0 0-1 0 0,0 0 1 0 0,0 0 0 0 0,-1 0 0 0 0,1 0-1 0 0,-1 0 1 0 0,1 0 0 0 0,-3-4-1 0 0,1 0-4 0 0,0 0-2 0 0,11 12 0 0 0,4 7 0 0 0,7 12 0 0 0,-5-6-41 0 0,21 32 1 0 0,-26-35-1 0 0,-7-12 6 0 0,0-1 0 0 0,1 1 0 0 0,-1 0 0 0 0,1-1 0 0 0,-1 0 0 0 0,7 4 1 0 0,-8-6 240 0 0,0-1-405 0 0,-2 0 187 0 0,1 0-1 0 0,-1 1 1 0 0,1-1-1 0 0,-1 0 1 0 0,0 0 0 0 0,1 0-1 0 0,-1 0 1 0 0,1 0 0 0 0,-1 0-1 0 0,1 0 1 0 0,-1 0-1 0 0,0-1 1 0 0,1 1 0 0 0,-1 0-1 0 0,1 0 1 0 0,-1 0 0 0 0,0 0-1 0 0,1 0 1 0 0,-1-1-1 0 0,0 1 1 0 0,1 0 0 0 0,0-1-1 0 0,5-7-285 0 0,12-15-7518 0 0,-7 14 1191 0 0</inkml:trace>
</inkml:ink>
</file>

<file path=ppt/ink/ink7.xml><?xml version="1.0" encoding="utf-8"?>
<inkml:ink xmlns:inkml="http://www.w3.org/2003/InkML">
  <inkml:definitions>
    <inkml:context xml:id="ctx0">
      <inkml:inkSource xml:id="inkSrc0">
        <inkml:traceFormat>
          <inkml:channel name="X" type="integer" max="17940" units="cm"/>
          <inkml:channel name="Y" type="integer" max="10140" units="cm"/>
          <inkml:channel name="F" type="integer" max="1024" units="dev"/>
          <inkml:channel name="T" type="integer" max="2.14748E9" units="dev"/>
        </inkml:traceFormat>
        <inkml:channelProperties>
          <inkml:channelProperty channel="X" name="resolution" value="608.13562" units="1/cm"/>
          <inkml:channelProperty channel="Y" name="resolution" value="610.84338" units="1/cm"/>
          <inkml:channelProperty channel="F" name="resolution" value="0" units="1/dev"/>
          <inkml:channelProperty channel="T" name="resolution" value="1" units="1/dev"/>
        </inkml:channelProperties>
      </inkml:inkSource>
      <inkml:timestamp xml:id="ts0" timeString="2019-07-26T02:53:18.213"/>
    </inkml:context>
    <inkml:brush xml:id="br0">
      <inkml:brushProperty name="width" value="0.05" units="cm"/>
      <inkml:brushProperty name="height" value="0.05" units="cm"/>
      <inkml:brushProperty name="color" value="#177D36"/>
      <inkml:brushProperty name="fitToCurve" value="1"/>
    </inkml:brush>
  </inkml:definitions>
  <inkml:trace contextRef="#ctx0" brushRef="#br0">18 26 124 0,'0'0'0'16,"-13"13"48"-16,6-7 0 15,4-3 2-15,3-3 0 16,-3 7-38-16,3-7 1 16,-3 6-1-16,3 4 0 15,0 7 5-15,0 5 0 16,3 8 8-16,0 2 1 15,0 7-31-15,1 0 0 16,2 4-8-16,4 6 1 16,0 3 22-16,0-10 1 15,-1-3-7-15,1 0 1 16,-3-3-2-16,-1-3 0 16,-2-7-3-16,2-3 0 0,-2 0 0 15,5-1 1-15,8 5-1 16,-4-5 0-16,0 1 15 15,-3-3 0-15,-4-1-20 16,1 1 0-16,-1-4 7 16,1 0 0-16,-1 1-4 15,1-4 0-15,3 0 1 16,0 0 1-16,0 0 25 16,-1 0 1-16,1 3-59 15,0-3 0-15,3 4 71 0,0-4 0 16,0 0-38-16,4 0 0 15,-1-4 0-15,0 1 0 16,4 0 0-16,0-3 0 16,-1-1 0-16,1 1 0 15,0-4 0-15,-1 0 0 16,-2 0 0-16,6 1 0 16,0-1 0-16,-1 0 0 15,1-3 0-15,0 3 0 16,4 4 0-16,-5-4 0 15,-2 4 0-15,3-4 0 16,3 0 0-16,0 0 0 16,-3-3 0-16,0 0 0 15,0 0 21-15,-3 0 0 16,0-3-35-16,-1 3 1 16,4 0 11-16,3 0 1 15,0 0-1-15,1-3 0 0,-1 0 1 16,0-1 0-16,0 4 0 15,1 0 0-15,2 0 0 16,0-3 1-16,-2 0-1 16,2 0 1-16,-3-1 26 15,7 1 0-15,6 0-26 16,-3 0 0-16,-3-1-17 16,6 1 1-16,4 3 25 15,0 0 1-15,-4 0-25 0,4 0 0 16,-1-3 13-16,7 0 1 15,4-4 19-15,-8 4 1 16,1 0-19-16,-3-1 1 16,-1 4-1-16,1-3 0 15,3 0-2-15,3 3 1 16,3 0 6-16,4 0 0 16,0-4-5-16,-1 1 0 15,4 3 0-15,-3-3 1 16,0 0 0-16,-4-1 0 15,-3 1-28-15,7 0 0 16,0 0 26-16,-4-1 1 16,-3 1 28-16,0 0 0 15,-3 3-56-15,0 0 0 16,-3 0 32-16,-1 0 1 16,1 0 7-16,3 0 0 15,-1-3-7-15,1-1 1 16,0 4-4-16,3-3 0 15,0 3-2-15,-3 0 0 0,0 0 0 16,7 0 0-16,-1 3 0 16,-3 1 0-16,-3-1 0 15,3 3 0-15,0 4-8 16,7-3 0-16,3 2 11 16,3-2 0-16,0 0-2 15,-3-1 1-15,0 1-2 16,0-1 0-16,-3 1 0 0,-1-1 0 15,-2 1 1-15,3-1 0 16,-4 1 2-16,0-1 1 16,1 1-3-16,-1-1 0 15,4 1 1-15,0-1 0 16,2 1 6-16,1-1 0 16,-3-2 20-16,6-1 0 15,1 3-28-15,-4-2 0 16,-1 2 0-16,-2-3 1 15,0 1-34-15,-7-1 1 16,-3-3 64-16,3 3 0 16,0 4-33-16,-3-4 1 15,-4 3 0-15,4 1 0 16,0 3 1-16,0 0 1 16,0-1-3-16,3 1 1 15,0 3 0-15,0 0 0 16,0 0 0-16,-3 0 1 15,0 0 0-15,0 0 1 0,0 0-2 16,-4 4 0-16,1 2 1 16,-4 1 1-16,1 3-2 15,-1-1 0-15,0 1 0 16,4 0 1-16,3-3-3 16,-1-1 1-16,-2 1 0 15,0-1 1-15,-1-2 0 16,1-1 0-16,-1 3 0 15,1-2 0-15,0 2 1 0,-4-2 0 16,0 2-1-16,-3 1 0 16,0-1-1-16,0 1 1 15,3 3 0-15,-9-4 0 16,-4-3 0-16,-6 1 1 16,-4-1-1-16,-3-6 0 15,0 0 3-15,-3-1 1 16,0-2-1-16,-3-1 1 15,-1-2-3-15,1-1 1 16,-4 0-3-16,-3-3 0 16,7 0-1-16,-7 0 1 15,0 0 1-15,0 0 0 16,0 0-1-16,0 0 1 16,3-10 7-16,0 1 0 15,0-4-8-15,1-4 1 16,-4 1 0-16,6-7 0 15,1 0 0-15,3 1 0 0,-1-1-6 16,4-3 1-16,4 0-5 16,6 0 0-16,3 3 10 15,3 3 0-15,7 1 0 16,4 2 1-16,-1 1 0 16,7 0 0-16,0-1-1 15,0 4 0-15,-4 0 1 16,1 0 1-16,-1 4-16 15,1-5 1-15,3 1 26 16,-4 4 0-16,1 2-15 0,-4 1 1 16,-3 2 1-16,4 8 0 15,2 2-1-15,1 4 1 16,3 3-2-16,-1-3 1 16,1-4-1-16,0 1 1 15,3 3-16-15,-6-4 0 16,-1 4 24-16,1-4 1 15,3 4-7-15,-4-3 0 16,-2-1 8-16,-4 1 0 16,0-4-8-16,3 0 0 15,4 4-2-15,-7-4 0 16,0 4 4-16,0-1 0 16,3 1-4-16,-3-1 1 15,-3 4 0-15,3-4 1 16,-3 4-1-16,6-3 0 15,4 2 1-15,-7-2 0 16,0-1-1-16,9-2 1 16,5-1-27-16,-8 0 1 0,1-3 41 15,-4 0 1-15,0 4-14 16,1-4 1-16,-4 3-6 16,3-3 1-16,-3 3 1 15,0 0 1-15,0 1 2 16,7-1 0-16,-1 0-12 15,4 0 0-15,3 1 11 16,0-1 0-16,-3-3 4 0,7 0 0 16,2 3-5-16,1 0 0 15,0 1-1-15,-4-1 0 16,-6 0-1-16,3 0 1 16,3-3 0-16,-3 0 1 15,-3 4-1-15,3-4 0 16,1 0-4-16,-5-4 1 15,1 1 3-15,3 0 1 16,4 0 3-16,-7-1 1 16,0 4-5-16,-4-3 0 15,-3 3 0-15,7-3 0 16,0 3 0-16,-3-3 0 16,-7 3 0-16,6-4 1 15,1 1-1-15,3 0 0 16,0-4-1-16,-4 1 1 15,1 3-2-15,3-4 0 16,-1 0-2-16,8 1 1 0,6-4 3 16,-7 0 0-16,1 1 0 15,-8-1 1-15,-5-3-1 16,9-3 0-16,3-4 0 16,-9 4 1-16,-4-1 2 15,4 1 0-15,-4-3-4 16,0 2 0-16,-3 4 4 15,4-3 0-15,2-4-3 16,-2 1 0-16,-1-1-1 0,3 1 0 16,4-1 3-16,-3 4 0 15,-4-1-1-15,-3 4 0 16,0 0-1-16,0 0 0 16,0 0-1-16,0 0 1 15,0 0 1-15,-3 0 1 16,-3 0-2-16,-4 0 0 15,0 0 3-15,0 0 0 16,0 0-2-16,1 0 1 16,-5 3-1-16,1-3 1 15,-3 3-4-15,3-3 0 16,0 0-1-16,6 0 0 16,4 0 8-16,-3-3 0 15,-4-4-5-15,-3 1 0 16,-4 3 0-16,4-1 0 15,-3 1-3-15,0 0 0 16,-1 3 2-16,-2-4 0 16,-4 4 4-16,3-3 0 0,-3-4-5 15,4-2 1-15,2-4 7 16,4-1 1-16,0-2-7 16,-3 0 0-16,-4-4-6 15,7-6 0-15,3-3 9 16,-3 3 0-16,0-1-3 15,-3 5 1-15,-1 2-1 16,-2 4 1-16,-4 3-1 16,0 0 0-16,0 3-1 15,-3 3 1-15,0 4 13 0,0-4 0 16,-1 4-12-16,1-4 0 16,0 4-9-16,0-3 1 15,0-1 15-15,-4 1 0 16,1-1-9-16,-1 4 1 15,-2 3 0-15,-1 0 0 16,0 0 0-16,0 0 0 16,1 3 0-16,-1 0 1 15,0 0-1-15,1 4 1 16,-1-1-1-16,0 1 0 16,0-1-9-16,1 1 1 15,-4 2 8-15,0 4 0 16,0-6 0-16,0 6 0 15,3-7 18-15,-3 7 0 16,0 0-18-16,0 0 0 16,0-6 2-16,0 6 0 15,0 0-2-15,0 0 0 0,0 0-1 16,0 0 1-16,0 0-6 16,0 0 1-16,0 0 6 15,0 0 0-15,0 0 0 16,0 0 1-16,0 0-2 15,0 0 0-15,-7-3 1 16,7 3 1-16,-6 0-3 16,6 0 0-16,-7 3 2 15,7-3 1-15,-6 6-9 0,6-6 1 16,-7 7-54-16,7-7 0 16,-10 3-46-16,-3-6 0 15,-6-4 12-15,-14-2-65 16</inkml:trace>
  <inkml:trace contextRef="#ctx0" brushRef="#br0" timeOffset="2436">4924 2082 72 0,'-13'4'0'15,"-7"5"40"-15,20-9 0 16,0-16-22-16,4 6 0 16,2 4 28-16,-6-4 0 15,-3 0-6-15,-10 0 0 16,-7-3 12-16,-12 4 0 16,-11-1-52-16,-3 7 1 15,-6 6 32-15,6 3 1 16,0 7-34-16,7 4 0 15,-1 5 0-15,4 18 0 16,4 8 0-16,5 11 0 16,8 10 0-16,9-7 0 15,10 3 0-15,6-13 0 16,4-7 0-16,16-2 0 0,14-7 0 16,6-13 0-16,9-7 24 15,-2-10 1-15,2-9-41 16,4-13 1-16,0-10 28 15,-6-7 1-15,-4-3-30 16,-7-13 1-16,-6-13 13 16,-6 1 1-16,-10-5 16 15,-4 14 1-15,-6 7-30 16,0 12 1-16,-7 10 38 16,0 7 1-16,0 9-27 15,1 30 0-15,-1 23 2 0,0 12 0 16,-3 14-1-16,4-3 0 15,2-1 2-15,1 0 1 16,2 4-3-16,1-7 0 16,-3-3 0-16,3 7 0 15,-1-1 0-15,-2 10 1 16,-4 7 9-16,1-13 0 16,-1-7-6-16,-3-13 1 15,0-13-16-15,0-9 1 16,0-8-32-16,0-12 0 15,0 0-329-15</inkml:trace>
  <inkml:trace contextRef="#ctx0" brushRef="#br0" timeOffset="2757">5540 2190 176 0,'3'-13'0'16,"4"-7"18"-16,16 7 0 15,13 3 66-15,0-3 0 16,3 0-42-16,10-3 0 16,7-4-8-16,-7 4 0 15,0 3-10-15,0 3 1 16,4 1-44-16,-11 2 1 16,-9 4 26-16,-4 3 0 15,-9 0-96-15,-4 0 0 16,1 0-163-16</inkml:trace>
  <inkml:trace contextRef="#ctx0" brushRef="#br0" timeOffset="3333">5632 2095 32 0,'9'-16'0'0,"8"-10"42"16,-7 19 0-16,-4 14 8 15,1 16 0-15,-4 13-8 0,0 19 0 16,1 20 44-16,-8 0 0 15,-5 3-54-15,2-6 0 16,4-4-31-16,-1-9 0 16,1-10 21-16,3-10 1 15,0-13-43-15,3-3 0 16,4-7 19-16,9-9 1 16,11-7 19-16,5-7 1 15,4-6-19-15,4 3 0 16,5 1-1-16,8 2 0 15,3 7 1-15,-4 7 1 16,0 2-3-16,4 8 1 16,0 5 0-16,-7 1 1 15,-3 0-24-15,-10-3 1 16,-7-1 29-16,-9 4 1 16,-7 3 4-16,-13 10 1 15,-13 6-8-15,-7-3 1 16,-13-3 30-16,-3-3 0 0,-9 0-37 15,-8-7 0-15,-6-4 1 16,-6-9 1-16,-4-3-16 16,7-10 1-16,-1-3 9 15,14-4 0-15,10-2-97 16,10-14 0-16,-1 0-173 16</inkml:trace>
  <inkml:trace contextRef="#ctx0" brushRef="#br0" timeOffset="3783">7243 1926 172 0,'-16'3'0'15,"-11"0"100"-15,14 4 0 0,4 3-20 16,-1 12 0-16,3 8-80 15,-6 22 0-15,-7 20 28 16,-3 9 0-16,-3 10-20 16,-6 7 0-16,-8 6-2 15,11 4 0-15,-1 3 12 16,1 3 0-16,3 0-15 16,-1-10 0-16,1-6-8 15,7-16 0-15,-1-17-16 16,7-10 0-16,0-12 16 15,6-11 0-15,4-9-63 0,3-10 0 16,0 0-245-16</inkml:trace>
  <inkml:trace contextRef="#ctx0" brushRef="#br0" timeOffset="4244">6657 2059 32 0,'6'0'0'0,"1"4"0"15,-7-4 0-15,0 0 94 16,0 0 0-16,0 0-24 16,0 0 0-16,0 6-18 15,0 11 0-15,3 5-18 16,0 4 0-16,-3 7-34 16,7 0 0-16,6-1 0 15,0-6 0-15,0-3 28 16,4-10 0-16,2-10-49 15,-2-3 0-15,-1-6 30 0,-6-4 0 16,-7-6 1-16,-6-4 0 16,-4-3-7-16,-9 1 0 15,-7 2-2-15,0 7 1 16,-3 3-2-16,3 7 0 16,3 10-69-16,11 19 1 15,-1 0-242-15</inkml:trace>
  <inkml:trace contextRef="#ctx0" brushRef="#br0" timeOffset="4752">7613 3164 196 0,'3'7'0'0,"4"6"90"0,-4 0 0 15,-3 7-26-15,0-1 0 16,-3 4-66-16,3-4 0 16,-3 1 20-16,3-4 0 15,0 1-19-15,3-4 1 16,4-4 22-16,-1-2 0 16,1-1-20-16,-1-6 0 15,4 0-1-15,0-6 1 16,0-7 0-16,-4-3 1 15,1-4-7-15,-11-6 0 16,-5-7 4-16,-1 7 0 16,-7 4 1-16,-2 12 1 15,-7 6 14-15,-1 11 1 16,-5 13-23-16,2-1 1 16,4 4-33-16,10-4 0 15,2 1-130-15,14-7 0 16,0 0 78-16</inkml:trace>
  <inkml:trace contextRef="#ctx0" brushRef="#br0" timeOffset="5591">8697 2825 324 0,'7'0'0'15,"6"0"18"-15,-13 10 0 16,-3 7 62-16,-4 18 0 15,0 21-79-15,4 9 0 16,0 13 0-16,3-6 0 0,3-4 33 16,4-9 0-16,3-7-34 15,3-13 0-15,3 0 0 16,4-13 0-16,6-9 1 16,3-11 0-16,7-6-1 15,0-10 0-15,0-9 0 16,-6-14 0-16,-4-12 0 15,-3-11 1-15,-7-9-1 16,1 6 0-16,-4 1 0 16,-3 12 0-16,-4 14 34 15,1 9 1-15,-4 10-40 0,7 26 1 16,3 19 4-16,10 14 0 16,6 19-1-16,1-9 0 15,3-4-25-15,6-10 1 16,4-6 24-16,2-13 0 15,8-7 29-15,-7-13 0 16,0-9-29-16,-4-17 1 16,1-13 0-16,-11-16 0 15,-5-16 5-15,-11 2 0 16,-6-5-4-16,-4 12 0 16,-2 10-65-16,-1 10 1 15,-3 13 29-15,0 3 0 16,0 10-146-16,0 0 0 15,0 0 156-15</inkml:trace>
  <inkml:trace contextRef="#ctx0" brushRef="#br0" timeOffset="5723">10158 2809 520 0,'0'-10'0'0,"3"-6"1"0,4 32 0 16,3 20 0-16,-7-3 0 15,0 3-59-15,-3 6 0 16,-3 7-12-16,-7-3 0 16,0-1-99-16</inkml:trace>
  <inkml:trace contextRef="#ctx0" brushRef="#br0" timeOffset="5900">9994 2004 420 0,'0'0'0'15,"-10"13"12"-15,14 3 1 16,5 10-17-16,-2-6 1 15,0 0-310-15</inkml:trace>
  <inkml:trace contextRef="#ctx0" brushRef="#br0" timeOffset="6271">10702 2356 408 0,'-10'-10'0'16,"-10"-3"18"-16,10 30 0 15,7 15 20-15,0 17 0 16,3 13-37-16,0 10 0 15,-4 9 0-15,1 10 0 16,0 7 31-16,-4 0 0 16,-2 3-32-16,-1-19 1 15,-3-11-23-15,3-19 0 16,3-13-83-16,4-12 1 16,0-1-107-16</inkml:trace>
  <inkml:trace contextRef="#ctx0" brushRef="#br0" timeOffset="6395">10338 2926 260 0,'13'0'0'0,"7"4"84"16,3 9 0-16,0 6-87 16,16-9 0-16,10-7-2 15,7-16 0-15,6-13-99 16,4-10 0-16,-1 1-8 15</inkml:trace>
  <inkml:trace contextRef="#ctx0" brushRef="#br0" timeOffset="7394">10797 2187 468 0,'16'-7'0'16,"13"-3"34"-16,-19 46 0 15,-13 26-34-15,3 7 0 16,-3 12 0-16,-4 7 0 16,-6 10 28-16,7 16 0 15,-1 16-27-15,-3-9 0 16,0-4 32-16,0-22 0 15,4-20-35-15,3-17 0 16,-1-15-19-16,8-17 0 16,5-13 22-16,8-39 1 0,9-30-7 15,0-15 0-15,4-24-15 16,3 14 0-16,3 2 28 16,-4 17 1-16,-2 17-15 15,-7 9 0-15,-4 16 40 16,4 24 0-16,3 19-52 15,1 22 0-15,2 27 46 16,-6 0 0-16,0 12-36 16,-7-15 0-16,-3-11 3 15,1-9 1-15,-1-13 10 16,6-10 1-16,8-13-6 0,5-23 0 16,8-16 1-1,-8-22 1-15,-5-21-13 0,-5-3 1 16,-5-9-6-16,-1 19 0 15,-6 13 26-15,0 10 0 16,-7 13-11-16,0 10 0 16,-6 9 15-16,0 27 0 15,-7 22-13-15,7 10 1 16,3 13-3-16,10-6 1 16,6 3-1-16,0-16 1 15,4-7-1-15,13-13 1 16,6-7-1-16,4-15 1 15,2-14 1-15,-2-20 0 16,0-12-2-16,-7-10 1 16,-4-13-1-16,-5 0 0 15,-8-7 3-15,-6 16 0 16,-3 8 0-16,-3 12 1 16,-7 10 8-16,-4 9 0 0,-2 8-12 15,-4 28 0-15,-3 27 4 16,3 12 0-16,0 17-3 15,4-6 0-15,3-1-2 16,-1-16 0-16,1-12 1 16,3-14 0-16,3-13-2 15,14-33 1-15,6-29 0 16,6-6 0-16,7-17 1 16,0 4 0-16,3-1 8 15,-3 14 0-15,-3 12-6 0,6 14 0 16,1 16-4-16,9 23 0 15,10 19 2-15,-13 20 0 16,-4 16 4-16,-9 4 1 16,-7 9-4-16,0-16 0 15,-6-7-16-15,-4-12 1 16,-6-11 12-16,0-9 1 16,-7-10-39-16,-12-10 1 15,-11-9-141-15,-29-30 0 16,0 0 39-16</inkml:trace>
  <inkml:trace contextRef="#ctx0" brushRef="#br0" timeOffset="7528">11271 2278 532 0,'10'-3'0'0,"3"-4"-36"15,7 14 0-15,0-1-285 16</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7-03T08:17:16.223"/>
    </inkml:context>
    <inkml:brush xml:id="br0">
      <inkml:brushProperty name="width" value="0.05" units="cm"/>
      <inkml:brushProperty name="height" value="0.05" units="cm"/>
      <inkml:brushProperty name="color" value="#004F8B"/>
    </inkml:brush>
  </inkml:definitions>
  <inkml:trace contextRef="#ctx0" brushRef="#br0">0 28 3680 0 0,'3'9'111'0'0,"-2"-6"-34"0"0,0 0 0 0 0,-1 0 0 0 0,1 0 0 0 0,-1 0 0 0 0,0 1 0 0 0,0-1 0 0 0,3 8 4215 0 0,10-15 566 0 0,-6-1-2676 0 0,4 1-1398 0 0,-8 4 903 0 0,-1-1-747 0 0,7-2-472 0 0,0 1 1 0 0,1 0-1 0 0,-1 0 0 0 0,0 1 1 0 0,0 0-1 0 0,1 1 1 0 0,-1 0-1 0 0,14 1 1 0 0,-3 5 111 0 0,-18-5-590 0 0,0 0 0 0 0,-1 0 0 0 0,1 0 0 0 0,0-1 0 0 0,0 1 0 0 0,0 0 0 0 0,0-1 0 0 0,0 0 0 0 0,0 1 0 0 0,0-1 0 0 0,0 0 0 0 0,0 0 0 0 0,0 0 0 0 0,0-1 0 0 0,0 1 0 0 0,0 0 0 0 0,0-1 0 0 0,3 0 0 0 0,-3-1-1 0 0,1 1-1 0 0,0 0 1 0 0,0 0-1 0 0,0 0 1 0 0,0 0-1 0 0,0 0 0 0 0,0 0 1 0 0,3 0-1 0 0,6-3 12 0 0,45-33-3301 0 0,-47 33-4093 0 0</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7-03T08:17:16.632"/>
    </inkml:context>
    <inkml:brush xml:id="br0">
      <inkml:brushProperty name="width" value="0.05" units="cm"/>
      <inkml:brushProperty name="height" value="0.05" units="cm"/>
      <inkml:brushProperty name="color" value="#004F8B"/>
    </inkml:brush>
  </inkml:definitions>
  <inkml:trace contextRef="#ctx0" brushRef="#br0">1 1 14256 0 0,'0'0'689'0'0,"0"1"-302"0"0,0 11-6 0 0,-1-7-357 0 0,1 0 1 0 0,0 0-1 0 0,1 1 1 0 0,-1-1 0 0 0,1 0-1 0 0,2 10 1 0 0,-1-10 171 0 0,0 0 0 0 0,-1 0 1 0 0,0 0-1 0 0,0 1 0 0 0,0 5 0 0 0,2 10 455 0 0,-2-12-426 0 0,0-4-80 0 0,0 1 0 0 0,0-1-1 0 0,1 1 1 0 0,-1-1 0 0 0,1 0 0 0 0,5 9-1 0 0,1 0-156 0 0,-1 0 0 0 0,0 1-1 0 0,9 26 1 0 0,-11-27-22 0 0,2 0 0 0 0,-1 0 1 0 0,2-1-1 0 0,0 0 0 0 0,1-1 0 0 0,0 0 0 0 0,11 12 0 0 0,-16-19-214 0 0,18 26-2186 0 0,-11-15 1165 0 0</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7-03T08:17:19.764"/>
    </inkml:context>
    <inkml:brush xml:id="br0">
      <inkml:brushProperty name="width" value="0.05" units="cm"/>
      <inkml:brushProperty name="height" value="0.05" units="cm"/>
      <inkml:brushProperty name="color" value="#004F8B"/>
    </inkml:brush>
  </inkml:definitions>
  <inkml:trace contextRef="#ctx0" brushRef="#br0">158 34 10680 0 0,'0'0'1902'0'0,"-2"-1"-1080"0"0,-28-22 3077 0 0,16 15-3859 0 0,3 7 8 0 0,11 1-15 0 0,-1 0-1 0 0,1 0 0 0 0,-1 0 0 0 0,1 0 0 0 0,0 0 1 0 0,-1 0-1 0 0,1 0 0 0 0,-1 0 0 0 0,1 0 0 0 0,-1 0 1 0 0,1 0-1 0 0,0 0 0 0 0,-1 1 0 0 0,1-1 0 0 0,-1 0 1 0 0,1 0-1 0 0,0 0 0 0 0,-1 1 0 0 0,1-1 0 0 0,0 0 1 0 0,-1 0-1 0 0,1 1 0 0 0,0-1 0 0 0,-1 0 0 0 0,1 1 1 0 0,0-1-1 0 0,0 0 0 0 0,-1 1 0 0 0,1-1 0 0 0,0 1 0 0 0,0-1 1 0 0,0 0-1 0 0,0 1 0 0 0,0-1 0 0 0,-1 1 0 0 0,1-1 1 0 0,0 0-1 0 0,0 1 0 0 0,0-1 0 0 0,0 1 0 0 0,0-1 1 0 0,0 1-1 0 0,0-1 0 0 0,1 1 0 0 0,-2 5-130 0 0,0-3 139 0 0,0 0 0 0 0,0 0 0 0 0,0-1 0 0 0,0 1 0 0 0,0 0 0 0 0,-1-1 0 0 0,1 1 0 0 0,-1-1 0 0 0,1 0 0 0 0,-1 1 0 0 0,-3 2 0 0 0,-12 18-452 0 0,0 7 456 0 0,-7 13 28 0 0,19-33-62 0 0,4-9-11 0 0,0 0 0 0 0,1 0 0 0 0,-1 1 0 0 0,0-1 0 0 0,1 0 0 0 0,-1 1 0 0 0,1-1 0 0 0,0 0 0 0 0,-1 1-1 0 0,1-1 1 0 0,0 1 0 0 0,0 2 0 0 0,0 46-140 0 0,0-47 165 0 0,0 1 0 0 0,0-1 0 0 0,0 1 0 0 0,1-1-1 0 0,0 1 1 0 0,0-1 0 0 0,0 0 0 0 0,0 1 0 0 0,0-1-1 0 0,1 0 1 0 0,-1 0 0 0 0,1 0 0 0 0,0 0-1 0 0,0 0 1 0 0,0 0 0 0 0,0 0 0 0 0,0-1 0 0 0,1 1-1 0 0,0-1 1 0 0,-1 0 0 0 0,6 4 0 0 0,22 17-527 0 0,-29-22 469 0 0,1 0-1 0 0,0 0 1 0 0,0 0-1 0 0,-1 0 1 0 0,1 0 0 0 0,0 0-1 0 0,3 0 1 0 0,1 1 20 0 0,12 4 13 0 0,-13-7 0 0 0,-1 0 0 0 0,0 1-121 0 0,0-1 0 0 0,1 0-1 0 0,-1 0 1 0 0,1 0-1 0 0,6-3 1 0 0,-8 3 25 0 0,12-3-184 0 0</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7-03T08:17:20.740"/>
    </inkml:context>
    <inkml:brush xml:id="br0">
      <inkml:brushProperty name="width" value="0.05" units="cm"/>
      <inkml:brushProperty name="height" value="0.05" units="cm"/>
      <inkml:brushProperty name="color" value="#004F8B"/>
    </inkml:brush>
  </inkml:definitions>
  <inkml:trace contextRef="#ctx0" brushRef="#br0">1 193 11376 0 0,'0'0'546'0'0,"3"0"-235"0"0,9 0-35 0 0,-6-1-180 0 0,-7 0 173 0 0,4 1-34 0 0,9 1 182 0 0,12 5 562 0 0,-21-5-391 0 0,36 3-335 0 0,-36-4-204 0 0,0 0-1 0 0,0 0 0 0 0,0 1 1 0 0,0-1-1 0 0,-1 1 1 0 0,6 2-1 0 0,8 1 67 0 0,78-3 1217 0 0,-54-2-1091 0 0,-27 1-254 0 0,0-2 0 0 0,25-5 1 0 0,-18 2-92 0 0,4 1-118 0 0,26-10-1 0 0,-45 13 274 0 0,0 0 0 0 0,-1 0 0 0 0,1 1 0 0 0,6-1 0 0 0,-8 1-25 0 0,0 0 0 0 0,0 0 0 0 0,0 0 0 0 0,0-1 0 0 0,0 1-1 0 0,0-1 1 0 0,0 0 0 0 0,0 0 0 0 0,0 0 0 0 0,0 0 0 0 0,5-3-1 0 0,-3 1-33 0 0,1 1-1 0 0,-1 0 0 0 0,1 0 0 0 0,0 0 0 0 0,0 1 0 0 0,0-1 0 0 0,0 1 0 0 0,0 1 0 0 0,0-1 0 0 0,8 2 1 0 0,28-5-304 0 0,-29 2 304 0 0,0 1 0 0 0,13 0-1 0 0,10 0 285 0 0,-1 0-112 0 0,-25 1-153 0 0,0-1 0 0 0,0 0 0 0 0,1 0 1 0 0,16-5-1 0 0,-14 3 181 0 0,-1 0 1 0 0,1 0-1 0 0,0 1 1 0 0,17 0-1 0 0,-26 2-164 0 0,0 0 0 0 0,1-1 0 0 0,-1 0-1 0 0,0 0 1 0 0,7-2 0 0 0,-7 2-135 0 0,0 0 0 0 0,0-1 0 0 0,1 2 0 0 0,-1-1-1 0 0,7 0 1 0 0,13 2-355 0 0,-9-1 288 0 0,0 0-1 0 0,19-3 1 0 0,-28 2 211 0 0,-1 1-1 0 0,1-1 1 0 0,-1 1 0 0 0,1 0-1 0 0,-1 0 1 0 0,1 0 0 0 0,8 2-1 0 0,-2 0 5 0 0,-1-1 0 0 0,0-1 0 0 0,15 0 0 0 0,14 0-45 0 0,-36 0 4 0 0,0 1 0 0 0,0 0 0 0 0,0 0 0 0 0,-1 0 0 0 0,1 1 0 0 0,6 2 0 0 0,-7-2 0 0 0,-1-1 0 0 0,1 1 0 0 0,0-1 0 0 0,0 0 0 0 0,0 0 0 0 0,0-1 0 0 0,0 1 0 0 0,0-1 0 0 0,0 1 0 0 0,0-1 0 0 0,5 0 0 0 0,16-4 0 0 0,-18 3 0 0 0,1-1 0 0 0,-1 2 0 0 0,1-1 0 0 0,12 1 0 0 0,-10 1-11 0 0,-1-1-1 0 0,1 0 0 0 0,-1 0 1 0 0,1-1-1 0 0,-1 0 0 0 0,1 0 1 0 0,-1-1-1 0 0,12-3 0 0 0,-16 3-32 0 0,1 1 0 0 0,0 0-1 0 0,0 0 1 0 0,-1 0 0 0 0,9 0 0 0 0,13-3-127 0 0,11-2 127 0 0,-28 5 149 0 0,1-1 0 0 0,-1 0 0 0 0,16-5 0 0 0,-16 4 111 0 0,0 0 0 0 0,0 1 0 0 0,1 1 0 0 0,-1 0 0 0 0,19 0 0 0 0,14-2-860 0 0,-36 2 547 0 0,0 1 1 0 0,0 0-1 0 0,-1 0 0 0 0,9 2 1 0 0,-10-1 51 0 0,1-1 0 0 0,-1 1 0 0 0,0-1 1 0 0,1 0-1 0 0,-1 0 0 0 0,1-1 0 0 0,-1 1 0 0 0,7-3 0 0 0,0 1 25 0 0,0 0 0 0 0,0 0 0 0 0,1 1 0 0 0,-1 1 0 0 0,0 0 0 0 0,0 0 0 0 0,13 2 0 0 0,-21-1 20 0 0,-1-1 0 0 0,1 0 0 0 0,0 0 0 0 0,0 0 0 0 0,0 0 0 0 0,-1-1 0 0 0,1 1 0 0 0,0-1 0 0 0,-1 0 0 0 0,1 0 0 0 0,0 0 0 0 0,-1 0 0 0 0,1 0 0 0 0,-1-1 0 0 0,1 1 0 0 0,-1-1 0 0 0,0 1 0 0 0,0-1 0 0 0,1 0 0 0 0,-1 0 0 0 0,2-2 0 0 0,-3 3 0 0 0,0 0-1 0 0,1 0 1 0 0,-1 0-1 0 0,1 1 0 0 0,0-1 1 0 0,-1 0-1 0 0,1 1 0 0 0,-1-1 1 0 0,1 1-1 0 0,0 0 1 0 0,-1 0-1 0 0,1-1 0 0 0,0 1 1 0 0,2 0-1 0 0,-1 0 17 0 0,0 0-1 0 0,0 0 1 0 0,0-1-1 0 0,0 1 1 0 0,0-1-1 0 0,-1 0 1 0 0,1 0 0 0 0,5-2-1 0 0,-7 2 5 0 0,1 0 1 0 0,0 0-1 0 0,0 1 0 0 0,0-1 1 0 0,0 0-1 0 0,0 1 0 0 0,0-1 1 0 0,0 1-1 0 0,0-1 0 0 0,0 1 1 0 0,0 0-1 0 0,0 0 0 0 0,1 0 0 0 0,1 1 1 0 0,-1-1-18 0 0,0 1-1 0 0,0 0 1 0 0,-1 1 0 0 0,1-1-1 0 0,0 0 1 0 0,-1 1 0 0 0,1 0 0 0 0,-1-1-1 0 0,1 1 1 0 0,3 4 0 0 0,1 0-56 0 0,0 0 0 0 0,0 0 0 0 0,1-1 0 0 0,9 5-1 0 0,-16-10 50 0 0,-1 0 0 0 0,1 0-1 0 0,-1 0 1 0 0,1 0 0 0 0,-1 0-1 0 0,1 0 1 0 0,-1 0 0 0 0,1 0-1 0 0,-1 0 1 0 0,1 0-1 0 0,-1-1 1 0 0,1 1 0 0 0,-1 0-1 0 0,0 0 1 0 0,1 0 0 0 0,-1-1-1 0 0,1 1 1 0 0,-1 0 0 0 0,1-1-1 0 0,-1 1 1 0 0,0 0-1 0 0,1-1 1 0 0,-1 1 0 0 0,0 0-1 0 0,0-1 1 0 0,1 1 0 0 0,-1-1-1 0 0,0 1 1 0 0,0-1 0 0 0,1 0-1 0 0,-1 1-4 0 0,10-17 9 0 0,-10 15 0 0 0,1 1 0 0 0,0-1 0 0 0,0 0 0 0 0,-1 1 0 0 0,1-1 0 0 0,0 1 0 0 0,0-1 0 0 0,1 1 0 0 0,-1 0 0 0 0,0-1 0 0 0,0 1 0 0 0,1 0 0 0 0,-1 0 0 0 0,1 0 0 0 0,-1 0 0 0 0,1 0 0 0 0,2-1 0 0 0,8-2 0 0 0,11-3 0 0 0,-22 7 0 0 0,0-1 0 0 0,1 1 0 0 0,-1-1 0 0 0,0 1 0 0 0,1 0 0 0 0,-1-1 0 0 0,0 1 0 0 0,1 0 0 0 0,-1 0 0 0 0,2 0 0 0 0,27-4 0 0 0,-26 3 0 0 0,0 1 0 0 0,0-1 0 0 0,0 0 0 0 0,1 1 0 0 0,-1 0 0 0 0,0 0 0 0 0,0 1 0 0 0,7 0 0 0 0,4 0 0 0 0,-14-1 0 0 0,1 0 0 0 0,-1 0 0 0 0,1 0 0 0 0,-1 0 0 0 0,1 0 0 0 0,-1 0 0 0 0,0 1 0 0 0,1-1 0 0 0,-1 1 0 0 0,1-1 0 0 0,-1 1 0 0 0,0-1 0 0 0,3 2 0 0 0,1 1 6 0 0,1 0 0 0 0,-1 0 0 0 0,1-1 0 0 0,0 0 0 0 0,0 0 0 0 0,0 0 0 0 0,0-1 0 0 0,0 0 0 0 0,6 0 0 0 0,-4 1-2 0 0,3-3-4 0 0,-5-3 0 0 0,-1 2 0 0 0,-4 2 0 0 0,0 1 0 0 0,-1-1 0 0 0,1 1 0 0 0,0-1 0 0 0,0 1 0 0 0,0-1 0 0 0,0 0 0 0 0,0 0 0 0 0,0 0 0 0 0,0 1 0 0 0,0-1 0 0 0,0 0 0 0 0,-1 0 0 0 0,1 0 0 0 0,0 0 0 0 0,2-1 0 0 0,64 5 0 0 0,-26 6 11 0 0,-40-10 11 0 0,0 0 1 0 0,1 1-1 0 0,-1-1 0 0 0,1 1 0 0 0,-1-1 1 0 0,0 1-1 0 0,0-1 0 0 0,1 1 0 0 0,-1 0 0 0 0,0 0 1 0 0,0-1-1 0 0,0 1 0 0 0,0 0 0 0 0,0 0 1 0 0,0 0-1 0 0,1 2 0 0 0,3 1 176 0 0,-4-3-129 0 0,1 0-1 0 0,-1-1 0 0 0,1 1 1 0 0,-1-1-1 0 0,1 1 1 0 0,0-1-1 0 0,-1 0 0 0 0,1 0 1 0 0,0 0-1 0 0,-1 0 0 0 0,1 0 1 0 0,-1 0-1 0 0,1 0 1 0 0,0 0-1 0 0,-1-1 0 0 0,1 1 1 0 0,-1 0-1 0 0,1-1 1 0 0,2-1-1 0 0,2 0-333 0 0,-1-1 1 0 0,1 0-1 0 0,7-5 0 0 0,-12 7 266 0 0,-1 1 0 0 0,1 0-1 0 0,-1 0 1 0 0,1-1-1 0 0,-1 1 1 0 0,1 0-1 0 0,-1 0 1 0 0,1-1 0 0 0,-1 1-1 0 0,1 0 1 0 0,-1 0-1 0 0,1 0 1 0 0,-1 0-1 0 0,1 0 1 0 0,-1 0 0 0 0,1 0-1 0 0,-1 0 1 0 0,1 0-1 0 0,-1 0 1 0 0,1 0-1 0 0,-1 0 1 0 0,1 0 0 0 0,-1 0-1 0 0,1 0 1 0 0,-1 0-1 0 0,1 1 1 0 0,0-1-1 0 0,-1 0 2 0 0,0 0-1 0 0,0 0 0 0 0,1 0 0 0 0,-1 0 1 0 0,0 0-1 0 0,0 0 0 0 0,0 0 0 0 0,0 0 0 0 0,1 0 1 0 0,-1 0-1 0 0,0 0 0 0 0,0 0 0 0 0,0 0 1 0 0,0 0-1 0 0,1 0 0 0 0,-1 0 0 0 0,0 0 0 0 0,0 0 1 0 0,0 0-1 0 0,0 0 0 0 0,0 0 0 0 0,0 0 0 0 0,1 0 1 0 0,-1-1-1 0 0,0 1 0 0 0,0 0 0 0 0,0 0 1 0 0,0 0-1 0 0,0 0 0 0 0,0 0 0 0 0,0 0 0 0 0,0-1 1 0 0,1 1-1 0 0,-1 0 0 0 0,0 0 0 0 0,0 0 1 0 0,0 0-1 0 0,0-1 0 0 0,0 1-7 0 0,0 0 1 0 0,0-1-1 0 0,0 1 1 0 0,0 0-1 0 0,1-1 1 0 0,-1 1-1 0 0,0 0 0 0 0,0 0 1 0 0,0-1-1 0 0,1 1 1 0 0,-1 0-1 0 0,0 0 1 0 0,0 0-1 0 0,1-1 1 0 0,-1 1-1 0 0,0 0 0 0 0,0 0 1 0 0,1 0-1 0 0,-1 0 1 0 0,0-1-1 0 0,1 1 1 0 0,-1 0-1 0 0,0 0 1 0 0,1 0-1 0 0,-1 0 0 0 0,0 0 1 0 0,0 0-1 0 0,1 0 1 0 0,-1 0-1 0 0,0 0 1 0 0,1 0-1 0 0,0 0 0 0 0,1 1 39 0 0,1 0-1 0 0,0-1 0 0 0,0 1 1 0 0,-1-1-1 0 0,1 1 0 0 0,0-1 1 0 0,0 0-1 0 0,0 0 0 0 0,-1 0 1 0 0,1-1-1 0 0,0 1 0 0 0,0-1 1 0 0,0 0-1 0 0,-1 1 0 0 0,4-2 1 0 0,-5 1-30 0 0,0 1 0 0 0,1-1 1 0 0,-1 1-1 0 0,0 0 0 0 0,0-1 0 0 0,1 1 1 0 0,-1 0-1 0 0,0 0 0 0 0,1 0 0 0 0,-1 0 1 0 0,0 0-1 0 0,1 1 0 0 0,-1-1 1 0 0,0 0-1 0 0,1 1 0 0 0,-1-1 0 0 0,0 0 1 0 0,0 1-1 0 0,0 0 0 0 0,1-1 0 0 0,-1 1 1 0 0,0 0-1 0 0,0-1 0 0 0,0 1 1 0 0,0 0-1 0 0,0 0 0 0 0,0 0 0 0 0,0 0 1 0 0,0 0-1 0 0,0 1 0 0 0,0-1-1 0 0,-1-1 0 0 0,0 0-1 0 0,1 0 1 0 0,-1-1 0 0 0,0 1-1 0 0,0 0 1 0 0,1 0 0 0 0,-1 0-1 0 0,0 0 1 0 0,1 0 0 0 0,-1 0 0 0 0,0 0-1 0 0,1 0 1 0 0,-1-1 0 0 0,0 1-1 0 0,0 0 1 0 0,1 0 0 0 0,-1 0 0 0 0,0-1-1 0 0,0 1 1 0 0,1 0 0 0 0,-1 0-1 0 0,0-1 1 0 0,0 1 0 0 0,0 0 0 0 0,0 0-1 0 0,1-1 1 0 0,-1 1 0 0 0,1-1 1 0 0,8-8 8 0 0,-9 8-7 0 0,1 1 0 0 0,-1-1-1 0 0,0 1 1 0 0,1-1 0 0 0,-1 1-1 0 0,0 0 1 0 0,1-1 0 0 0,-1 1 0 0 0,1-1-1 0 0,-1 1 1 0 0,1 0 0 0 0,-1-1-1 0 0,1 1 1 0 0,-1 0 0 0 0,1-1 0 0 0,-1 1-1 0 0,1 0 1 0 0,-1 0 0 0 0,1 0-1 0 0,0 0 1 0 0,-1-1 0 0 0,1 1 0 0 0,-1 0-1 0 0,2 0 1 0 0,1 0 10 0 0,10-5 10 0 0,-11 4-17 0 0,0 0 0 0 0,0 0 0 0 0,0 0-1 0 0,0 0 1 0 0,0 1 0 0 0,0-1 0 0 0,0 1-1 0 0,5-1 1 0 0,1-2 55 0 0,-7 3-58 0 0,-1 0 1 0 0,1 0-1 0 0,-1-1 1 0 0,1 1-1 0 0,-1 0 1 0 0,1 0-1 0 0,-1 0 1 0 0,1-1-1 0 0,-1 1 1 0 0,1 0 0 0 0,-1 0-1 0 0,1 0 1 0 0,0 0-1 0 0,-1 0 1 0 0,1 0-1 0 0,-1 0 1 0 0,1 0-1 0 0,-1 0 1 0 0,1 1 0 0 0,0-1-1 0 0,-1 0 1 0 0,1 0-1 0 0,0 1 1 0 0,10 1 43 0 0,-11-2-47 0 0,1 0 0 0 0,0 0 1 0 0,-1 0-1 0 0,1 0 0 0 0,0 0 1 0 0,-1 0-1 0 0,1 0 0 0 0,0 1 1 0 0,-1-1-1 0 0,1 0 0 0 0,0 0 1 0 0,-1 0-1 0 0,1 1 0 0 0,-1-1 1 0 0,1 0-1 0 0,-1 1 0 0 0,1-1 1 0 0,0 1-1 0 0,-1-1 0 0 0,0 0 1 0 0,1 1-1 0 0,-1-1 0 0 0,1 1 1 0 0,-1 0-1 0 0,1 0 0 0 0,2 5 0 0 0,-3-6 1 0 0,1 1 0 0 0,-1 0 0 0 0,0 0 0 0 0,1-1 0 0 0,-1 1 0 0 0,0 0 0 0 0,1 0 0 0 0,-1-1 0 0 0,1 1 0 0 0,-1 0 0 0 0,1-1 0 0 0,-1 1 0 0 0,1-1 0 0 0,0 1 0 0 0,-1-1 0 0 0,1 1 0 0 0,0-1 0 0 0,-1 1 0 0 0,1-1 0 0 0,0 0 0 0 0,0 1 0 0 0,-1-1 0 0 0,1 0 0 0 0,0 0 0 0 0,0 1 0 0 0,0-1 0 0 0,-1 0 0 0 0,1 0 0 0 0,0 0 0 0 0,0 0 0 0 0,0 0 0 0 0,0 0 0 0 0,-1 0 0 0 0,1 0 0 0 0,0-1 0 0 0,1 1 0 0 0,7 1 38 0 0,-9-1-40 0 0,1 0 1 0 0,-1 0-1 0 0,1 0 1 0 0,-1 1-1 0 0,1-1 1 0 0,0 0-1 0 0,-1 0 0 0 0,1 0 1 0 0,-1 0-1 0 0,1 0 1 0 0,0 0-1 0 0,-1 0 1 0 0,1 0-1 0 0,-1 0 1 0 0,1-1-1 0 0,-1 1 1 0 0,1 0-1 0 0,0 0 0 0 0,-1 0 1 0 0,1-1-1 0 0,-1 1 1 0 0,1 0-1 0 0,-1-1 1 0 0,1 1-1 0 0,-1 0 1 0 0,1-1-1 0 0,-1 1 1 0 0,0-1-1 0 0,1 1 0 0 0,-1-1-6 0 0,1 0-1 0 0,-1 1 0 0 0,1 0 0 0 0,-1-1 0 0 0,0 1 0 0 0,1-1 0 0 0,-1 1 0 0 0,1-1 0 0 0,-1 1 0 0 0,1 0 0 0 0,-1-1 1 0 0,1 1-1 0 0,-1 0 0 0 0,1 0 0 0 0,0-1 0 0 0,-1 1 0 0 0,1 0 0 0 0,-1 0 0 0 0,1 0 0 0 0,0 0 0 0 0,-1 0 0 0 0,2-1 0 0 0,-1 4-1102 0 0</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7-03T08:17:21.736"/>
    </inkml:context>
    <inkml:brush xml:id="br0">
      <inkml:brushProperty name="width" value="0.05" units="cm"/>
      <inkml:brushProperty name="height" value="0.05" units="cm"/>
      <inkml:brushProperty name="color" value="#004F8B"/>
    </inkml:brush>
  </inkml:definitions>
  <inkml:trace contextRef="#ctx0" brushRef="#br0">0 10 4144 0 0,'0'0'5757'0'0,"2"-1"-4949"0"0,-1 1-682 0 0,0-1 0 0 0,0 1 0 0 0,0 0 1 0 0,0-1-1 0 0,0 1 0 0 0,0 0 0 0 0,0-1 0 0 0,0 1 0 0 0,0 0 1 0 0,0 0-1 0 0,0 0 0 0 0,1 0 0 0 0,-1 0 0 0 0,0 0 0 0 0,0 0 1 0 0,0 1-1 0 0,0-1 0 0 0,0 0 0 0 0,0 1 0 0 0,0-1 0 0 0,1 1 1 0 0,1 1 195 0 0,0 0 0 0 0,0 0 0 0 0,-1 1 1 0 0,1-1-1 0 0,2 4 0 0 0,1 0-679 0 0,-6-6 359 0 0,0 0 1 0 0,0 0-1 0 0,0 0 1 0 0,0 0-1 0 0,0 0 0 0 0,0 0 1 0 0,0 0-1 0 0,0 1 1 0 0,0-1-1 0 0,1 0 1 0 0,-1 0-1 0 0,0 0 0 0 0,0 0 1 0 0,0 0-1 0 0,0 0 1 0 0,0 0-1 0 0,0 0 0 0 0,0 0 1 0 0,0 0-1 0 0,0 0 1 0 0,0 0-1 0 0,0 0 1 0 0,1 0-1 0 0,-1 0 0 0 0,0 0 1 0 0,0 0-1 0 0,0 0 1 0 0,0 0-1 0 0,0 0 0 0 0,0 0 1 0 0,0 0-1 0 0,0 0 1 0 0,0 0-1 0 0,0 0 1 0 0,0 0-1 0 0,1 0 0 0 0,-1 0 1 0 0,0 0-1 0 0,0 0 1 0 0,0 0-1 0 0,0 0 1 0 0,0 0-1 0 0,0 0 0 0 0,0 0 1 0 0,0 0-1 0 0,0-1 1 0 0,0 1-1 0 0,0 0 0 0 0,0 0 1 0 0,0 0-1 0 0,0 0 1 0 0,1 0-1 0 0,-1 0 1 0 0,1-1 36 0 0,0 0 1 0 0,0 0 0 0 0,0 1 0 0 0,0-1 0 0 0,0 0 0 0 0,1 1 0 0 0,-1-1 0 0 0,0 0 0 0 0,1 1-1 0 0,-1 0 1 0 0,0-1 0 0 0,2 1 0 0 0,-1 0 380 0 0,1-1 17 0 0,17-7 85 0 0,-16 6-482 0 0,0 0 0 0 0,0 1 1 0 0,0-1-1 0 0,0 1 1 0 0,1 0-1 0 0,5-1 0 0 0,0 0-29 0 0,-7 2-11 0 0,0-1 0 0 0,-1 1 0 0 0,1 0 0 0 0,-1-1 0 0 0,1 1 0 0 0,0 1 1 0 0,-1-1-1 0 0,1 0 0 0 0,-1 0 0 0 0,1 1 0 0 0,-1 0 0 0 0,5 1 0 0 0,26 6 668 0 0,-27-8-383 0 0,0 1 0 0 0,0 1 1 0 0,0 0-1 0 0,9 3 0 0 0,-2 1-413 0 0,-10-5-23 0 0,1 1-1 0 0,-1-1 1 0 0,0 1-1 0 0,0 0 0 0 0,0 0 1 0 0,0 0-1 0 0,0 0 0 0 0,3 4 1 0 0,0 0 148 0 0,-5-4 63 0 0,1 0 1 0 0,0 0 0 0 0,0 0 0 0 0,0 0 0 0 0,0-1-1 0 0,0 1 1 0 0,0 0 0 0 0,0-1 0 0 0,0 0 0 0 0,1 1-1 0 0,-1-1 1 0 0,1 0 0 0 0,-1 0 0 0 0,1 0 0 0 0,-1-1-1 0 0,1 1 1 0 0,0-1 0 0 0,3 1 0 0 0,9-1 272 0 0,-9-1-466 0 0,0 1 0 0 0,-1 0 0 0 0,1 0 0 0 0,0 0 0 0 0,-1 1 0 0 0,1 0 0 0 0,7 2 0 0 0,11 2-421 0 0,-21-5 517 0 0,1 0-1 0 0,0 1 0 0 0,-1 0 1 0 0,1-1-1 0 0,5 4 0 0 0,-5-3 26 0 0,0 1-1 0 0,-1-1 1 0 0,1 0 0 0 0,0 0-1 0 0,0 0 1 0 0,0-1-1 0 0,0 1 1 0 0,-1-1 0 0 0,6 0-1 0 0,-4 1 55 0 0,0 0 0 0 0,0 0 0 0 0,0 0 0 0 0,0 1 0 0 0,0 0 0 0 0,7 3 1 0 0,13 5 37 0 0,-23-10-80 0 0,1 1 1 0 0,-1 0-1 0 0,1 0 0 0 0,-1-1 1 0 0,1 2-1 0 0,-1-1 1 0 0,0 0-1 0 0,0 0 0 0 0,0 1 1 0 0,0 0-1 0 0,3 2 0 0 0,2 2-22 0 0,-6-5 16 0 0,-1-1 0 0 0,0 0 0 0 0,1 1 0 0 0,-1-1 0 0 0,1 0 0 0 0,-1 0 0 0 0,0 1 0 0 0,1-1 0 0 0,-1 0 0 0 0,1 0 0 0 0,-1 0 0 0 0,1 1 0 0 0,-1-1 0 0 0,1 0 0 0 0,-1 0 0 0 0,1 0 0 0 0,-1 0-1 0 0,1 0 1 0 0,-1 0 0 0 0,0 0 0 0 0,1 0 0 0 0,-1 0 0 0 0,1 0 0 0 0,-1 0 0 0 0,1 0 0 0 0,-1-1 0 0 0,1 1 0 0 0,-1 0 0 0 0,1 0 0 0 0,-1 0 0 0 0,1-1 0 0 0,-1 1 0 0 0,0 0 0 0 0,1 0 0 0 0,-1-1-1 0 0,0 1 1 0 0,1 0 0 0 0,-1-1 0 0 0,1 0 0 0 0,0 0 1 0 0,-1 1-1 0 0,1-1 0 0 0,0 1 1 0 0,0-1-1 0 0,-1 0 1 0 0,1 1-1 0 0,0 0 0 0 0,0-1 1 0 0,0 1-1 0 0,0-1 1 0 0,0 1-1 0 0,0 0 0 0 0,0 0 1 0 0,0-1-1 0 0,1 1 0 0 0,1 1 57 0 0,2-2 20 0 0,11-11 179 0 0,-11 8-193 0 0,-5 3-76 0 0,1 1-1 0 0,0-1 1 0 0,-1 1 0 0 0,1-1 0 0 0,-1 1 0 0 0,1-1 0 0 0,0 1-1 0 0,-1-1 1 0 0,1 1 0 0 0,0-1 0 0 0,0 1 0 0 0,-1 0 0 0 0,1 0-1 0 0,0-1 1 0 0,0 1 0 0 0,0 0 0 0 0,-1 0 0 0 0,3 0-1 0 0,-2-2-106 0 0,-1-4 123 0 0,0 4 516 0 0,1 5-339 0 0,3 10-229 0 0,-3-9-416 0 0,0-15-5452 0 0,4-2 871 0 0</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7-03T08:17:22.114"/>
    </inkml:context>
    <inkml:brush xml:id="br0">
      <inkml:brushProperty name="width" value="0.05" units="cm"/>
      <inkml:brushProperty name="height" value="0.05" units="cm"/>
      <inkml:brushProperty name="color" value="#004F8B"/>
    </inkml:brush>
  </inkml:definitions>
  <inkml:trace contextRef="#ctx0" brushRef="#br0">117 13 9528 0 0,'-7'-10'363'0'0,"7"10"-322"0"0,0 0 0 0 0,0 0 0 0 0,0 0 0 0 0,0 0 0 0 0,0 0 0 0 0,0 0 0 0 0,0 0 1 0 0,0-1-1 0 0,0 1 0 0 0,0 0 0 0 0,0 0 0 0 0,0 0 0 0 0,0 0 0 0 0,0 0 0 0 0,0 0 0 0 0,0 0 1 0 0,0 0-1 0 0,0 0 0 0 0,0 0 0 0 0,0 0 0 0 0,0 0 0 0 0,0 0 0 0 0,0-1 0 0 0,0 1 0 0 0,0 0 1 0 0,0 0-1 0 0,0 0 0 0 0,0 0 0 0 0,0 0 0 0 0,0 0 0 0 0,0 0 0 0 0,1 0 0 0 0,-1 0 1 0 0,0 0-1 0 0,0 0 0 0 0,0 0 0 0 0,0 0 0 0 0,0 0 0 0 0,0 0 0 0 0,0 0 0 0 0,0 0 0 0 0,0 0 1 0 0,0 0-1 0 0,0 0 0 0 0,0 0 0 0 0,1 0 0 0 0,-1 0 0 0 0,0 0 0 0 0,0 0 0 0 0,0 0 0 0 0,0 0 1 0 0,0 0-1 0 0,0 0 0 0 0,0 0 0 0 0,0 0 0 0 0,0 0 0 0 0,0 0 0 0 0,20 8 2754 0 0,-13-5-2459 0 0,-1 1 0 0 0,1-1 1 0 0,-1 1-1 0 0,0 0 0 0 0,0 1 0 0 0,0 0 0 0 0,-1 0 0 0 0,8 8 0 0 0,11 10 673 0 0,-20-19-836 0 0,1 0-1 0 0,-1 0 1 0 0,0 0 0 0 0,0 0 0 0 0,-1 1 0 0 0,1-1-1 0 0,3 7 1 0 0,7 27 445 0 0,-10-25-192 0 0,1-1 1 0 0,7 14-1 0 0,-11-25-124 0 0,-1 3-78 0 0,-1 4-190 0 0,0-1 1 0 0,0 1 0 0 0,-1 0 0 0 0,0-1 0 0 0,0 1 0 0 0,-1-1-1 0 0,0 1 1 0 0,-1-1 0 0 0,1 0 0 0 0,-1 0 0 0 0,-1-1-1 0 0,1 1 1 0 0,-1-1 0 0 0,0 0 0 0 0,-1 0 0 0 0,1-1-1 0 0,-13 10 1 0 0,-4 3-35 0 0,15-12 0 0 0,1 0 0 0 0,-1-1 0 0 0,-1 0 0 0 0,1-1 0 0 0,-14 7 0 0 0,-4 0-66 0 0,2-1-601 0 0,-34 10 0 0 0,25-10 155 0 0</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7-03T08:17:23.643"/>
    </inkml:context>
    <inkml:brush xml:id="br0">
      <inkml:brushProperty name="width" value="0.05" units="cm"/>
      <inkml:brushProperty name="height" value="0.05" units="cm"/>
      <inkml:brushProperty name="color" value="#004F8B"/>
    </inkml:brush>
  </inkml:definitions>
  <inkml:trace contextRef="#ctx0" brushRef="#br0">4 107 2304 0 0,'-4'-13'5714'0'0,"8"13"-3879"0"0,27 0 338 0 0,-4-6 291 0 0,-14 6-1821 0 0,-10 0 553 0 0,7 10-615 0 0,-8-7-506 0 0,0 0-1 0 0,-1 0 1 0 0,1 1 0 0 0,-1-1-1 0 0,0 1 1 0 0,0-1-1 0 0,0 1 1 0 0,0-1-1 0 0,0 1 1 0 0,-1-1 0 0 0,0 8-1 0 0,4 17 336 0 0,-3-23-325 0 0,0 1-1 0 0,-1 0 0 0 0,0-1 1 0 0,0 1-1 0 0,0-1 0 0 0,-2 9 0 0 0,1-7 11 0 0,1 0-1 0 0,-1 0 1 0 0,2 11-1 0 0,-1-12-152 0 0,1 1-1 0 0,-2-1 1 0 0,1 1-1 0 0,-1-1 1 0 0,0 1-1 0 0,-2 6 1 0 0,1-4-322 0 0,1-1 1 0 0,-2 17-1 0 0,4-21 433 0 0,-1 0 0 0 0,-1-1 0 0 0,1 1 0 0 0,0 0 0 0 0,-1 0 0 0 0,0 0-1 0 0,0-1 1 0 0,0 1 0 0 0,0 0 0 0 0,-3 5 0 0 0,-3 7 219 0 0,7-12-239 0 0,1-2-60 0 0,-4 7 54 0 0,0-6 16 0 0,-5 3-70 0 0,6-4 458 0 0,5-3-94 0 0,1 0 0 0 0,-1 0 0 0 0,0 0 0 0 0,0 1 0 0 0,0-1 0 0 0,1 1 0 0 0,3 0 0 0 0,-6 0-539 0 0,10-2 490 0 0,1 0 0 0 0,-1 1 0 0 0,22 0 0 0 0,-16 2 451 0 0,-5-3-558 0 0,14 0-197 0 0,-15 1 16 0 0,-2-1 0 0 0,-16 0 0 0 0,7 1 0 0 0,-1 1 0 0 0,1 0 0 0 0,0 0 0 0 0,0 0 0 0 0,0 0 0 0 0,0 0 0 0 0,-1-1 0 0 0,1 1 0 0 0,0 0 0 0 0,0 0 0 0 0,0 0 0 0 0,0-1 0 0 0,0 1 0 0 0,0 0 0 0 0,0 0 0 0 0,0-1 0 0 0,0 1 0 0 0,0 0 0 0 0,0 0 0 0 0,0 0 0 0 0,0-1 0 0 0,0 1 0 0 0,0 0 0 0 0,0 0 0 0 0,0-1 0 0 0,0 1 0 0 0,0 0 0 0 0,0 0 0 0 0,0 0 0 0 0,0-1 0 0 0,0 1 0 0 0,0 0 0 0 0,0 0 0 0 0,0 0 0 0 0,1-1 0 0 0,7-5 0 0 0,2 3-13 0 0,-9 2-26 0 0,-2 0 85 0 0,-7-3-50 0 0,6 3-36 0 0,3 0 45 0 0,1-1-2 0 0,-1-1 0 0 0,1 1 0 0 0,0-1 0 0 0,-1 1 0 0 0,1-1 0 0 0,-1 1 0 0 0,0-1 0 0 0,0 0 0 0 0,0 0 0 0 0,0 1 1 0 0,0-7-1 0 0,-1 8-4 0 0,0-1 1 0 0,0 1-1 0 0,0-1 1 0 0,-1 1-1 0 0,1-1 1 0 0,-1 1 0 0 0,1-1-1 0 0,-1 1 1 0 0,1-1-1 0 0,-1 1 1 0 0,0 0-1 0 0,0-1 1 0 0,1 1 0 0 0,-1 0-1 0 0,0 0 1 0 0,-2-2-1 0 0,2 2 1 0 0,0 0 0 0 0,1 0 0 0 0,-1 0 0 0 0,0 1 0 0 0,1-1 0 0 0,-1 0 0 0 0,1 0 0 0 0,-1 0 0 0 0,1 0 0 0 0,-1 0 0 0 0,1 0 0 0 0,0 0 0 0 0,0 0 0 0 0,-1 0 0 0 0,1-1 0 0 0,0 1 0 0 0,0 0 0 0 0,0 0 0 0 0,0 0 0 0 0,0 0 0 0 0,0 0 0 0 0,0 0 0 0 0,1 0 0 0 0,-1 0 0 0 0,0 0 0 0 0,1 0 0 0 0,-1 0 0 0 0,0 0 0 0 0,1 0 0 0 0,-1 0 0 0 0,1 0 0 0 0,1-1 0 0 0,4-17 0 0 0,-4-1 0 0 0,-2 16 0 0 0,0 0 0 0 0,1-1 0 0 0,-1 1 0 0 0,1 0 0 0 0,2-6 0 0 0,-2 7 0 0 0,0-1 0 0 0,-1 0 0 0 0,1 0 0 0 0,-1 1 0 0 0,1-1 0 0 0,-1 0 0 0 0,-1 0 0 0 0,0-6 0 0 0,1 6 0 0 0,-1 0 0 0 0,1 0 0 0 0,0 0 0 0 0,0 0 0 0 0,0 0 0 0 0,1 0 0 0 0,-1 0 0 0 0,2-5 0 0 0,-1 8 0 0 0,0-1 0 0 0,-1 1 0 0 0,0-1 0 0 0,1 0 0 0 0,-1 1 0 0 0,0-1 0 0 0,0 1 0 0 0,0-1 0 0 0,0 0 0 0 0,0 1 0 0 0,0-1 0 0 0,0 0 0 0 0,-1 1 0 0 0,0-4 0 0 0,1 4 0 0 0,0-1 0 0 0,0 0 0 0 0,0 1 0 0 0,0-1 0 0 0,0 0 0 0 0,0 1 0 0 0,1-1 0 0 0,0-3 0 0 0,0 4 0 0 0,-1-1 0 0 0,0 0 0 0 0,1 1 0 0 0,-1-1 0 0 0,0 0 0 0 0,0 1 0 0 0,0-1 0 0 0,0-3 0 0 0,-2-1 0 0 0,1 4 0 0 0,1-1 0 0 0,-1 1 0 0 0,1 0 0 0 0,-1-1 0 0 0,1 1 0 0 0,0 0 0 0 0,0-1 0 0 0,0 1 0 0 0,0 0 0 0 0,0-1 0 0 0,1-3 0 0 0,-1 6-2 0 0,1-1 0 0 0,-1 0 0 0 0,0 1 1 0 0,0-1-1 0 0,0 1 0 0 0,0-1 0 0 0,0 0 0 0 0,0 1 0 0 0,0-1 0 0 0,0 1 0 0 0,0-1 0 0 0,0 0 0 0 0,0 1 0 0 0,0-1 0 0 0,0 1 0 0 0,0-1 0 0 0,0 0 0 0 0,-1 1 0 0 0,1-1 0 0 0,0 1 0 0 0,0-1 1 0 0,-1 1-1 0 0,1-1 0 0 0,0 1 0 0 0,-1-1 0 0 0,1 1 0 0 0,-1-1 0 0 0,1 1 0 0 0,0-1 0 0 0,-1 1 0 0 0,0-1 0 0 0,-5-5-40 0 0,-3-4-96 0 0,7 7 228 0 0,1 2 44 0 0,1 1-135 0 0,0-1 0 0 0,0 1 0 0 0,0 0 0 0 0,-1 0 1 0 0,1 0-1 0 0,0 0 0 0 0,0 0 0 0 0,0-1 0 0 0,0 1 0 0 0,0 0 1 0 0,-1 0-1 0 0,1 0 0 0 0,0 0 0 0 0,0-1 0 0 0,0 1 1 0 0,0 0-1 0 0,0 0 0 0 0,0 0 0 0 0,0-1 0 0 0,0 1 1 0 0,0 0-1 0 0,0 0 0 0 0,0-1 0 0 0,0 1 0 0 0,0 0 0 0 0,0 0 1 0 0,0 0-1 0 0,0-1 0 0 0,0 1 0 0 0,0 0 0 0 0,0 0 1 0 0,0 0-1 0 0,0-1 0 0 0,1 1 0 0 0,-1 0 0 0 0,0 0 0 0 0,0 0 1 0 0,0 0-1 0 0,0-1 0 0 0,0 1 0 0 0,1 0 0 0 0,-1 0 1 0 0,0 0-1 0 0,0 0 0 0 0,0 0 0 0 0,0 0 0 0 0,1-1 1 0 0,-1 1-1 0 0,0 0 0 0 0,0 0 0 0 0,0 0 0 0 0,0 0 0 0 0,1 0 1 0 0,-1 0-1 0 0,0 0 0 0 0,0 0 0 0 0,1 0 0 0 0,-1 0 1 0 0,0 0-1 0 0,0 0 0 0 0,0 0 0 0 0,1 0 0 0 0,-1 0 0 0 0,0 0 1 0 0,0 0-1 0 0,1 0 0 0 0,3 0-398 0 0,7-3 390 0 0,-9 3 442 0 0,0 17-383 0 0,12 5-29 0 0,-8-11-20 0 0,-4-8-1 0 0,-1-2 0 0 0,0 1 0 0 0,0-1 0 0 0,0 1 0 0 0,0-1 0 0 0,0 1 0 0 0,0-1 0 0 0,0 1 0 0 0,-1-1 0 0 0,1 1 0 0 0,-1 0 0 0 0,0 0 0 0 0,1-1 0 0 0,-1 1 0 0 0,0 0 0 0 0,0 0 0 0 0,0-1 0 0 0,0 1 0 0 0,0 2 0 0 0,0-1 0 0 0,0-1 0 0 0,0 1 0 0 0,0 0 0 0 0,0-1 0 0 0,1 1 0 0 0,-1-1 0 0 0,1 1 0 0 0,0-1 0 0 0,0 1 0 0 0,0-1 0 0 0,0 0 0 0 0,0 1 0 0 0,3 3 0 0 0,-3-4 0 0 0,1 1 0 0 0,-1-1 0 0 0,1 1 0 0 0,-1 0 0 0 0,0 0 0 0 0,0 0 0 0 0,0-1 0 0 0,-1 1 0 0 0,1 5 0 0 0,-1 2 0 0 0,-1-7 0 0 0,1-1 0 0 0,0 0 0 0 0,0 0 0 0 0,0 0 0 0 0,0 0 0 0 0,0 0 0 0 0,1 0 0 0 0,-1 0 0 0 0,1 0 0 0 0,-1 0 0 0 0,1 0 0 0 0,1 2 0 0 0,5 9 0 0 0,-4-8 0 0 0,-1 0 0 0 0,1 1 0 0 0,-1-1 0 0 0,0 1 0 0 0,0-1 0 0 0,0 1 0 0 0,-1 0 0 0 0,1 6 0 0 0,-1-7-4 0 0,0 0 1 0 0,0 0-1 0 0,1 0 0 0 0,-1 0 0 0 0,1-1 0 0 0,0 1 0 0 0,1-1 0 0 0,4 7 0 0 0,-4-6-7 0 0,-1 0 0 0 0,1 0 0 0 0,0 0 0 0 0,-1 0 1 0 0,0 1-1 0 0,-1-1 0 0 0,2 7 0 0 0,6 19-196 0 0,-8-25 158 0 0,1-1 0 0 0,-1 0-1 0 0,1 1 1 0 0,0 9-1 0 0,-2-14 28 0 0,0-1 0 0 0,0 1 1 0 0,0 0-1 0 0,0 0 0 0 0,0 0 0 0 0,1 0 0 0 0,-1-1 0 0 0,0 1 0 0 0,0 0 0 0 0,1 0 0 0 0,-1-1 0 0 0,1 1 1 0 0,-1 0-1 0 0,1 0 0 0 0,-1-1 0 0 0,2 2 0 0 0,-2-2-13 0 0,1 1 0 0 0,-1-1 0 0 0,1 1 0 0 0,-1 0 0 0 0,1-1 0 0 0,-1 1 0 0 0,0 0 0 0 0,1 0 0 0 0,-1-1 0 0 0,0 1 0 0 0,1 0 0 0 0,-1 0-1 0 0,0-1 1 0 0,0 1 0 0 0,0 0 0 0 0,0 1 0 0 0,0 4-71 0 0</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7-03T08:17:24.621"/>
    </inkml:context>
    <inkml:brush xml:id="br0">
      <inkml:brushProperty name="width" value="0.05" units="cm"/>
      <inkml:brushProperty name="height" value="0.05" units="cm"/>
      <inkml:brushProperty name="color" value="#004F8B"/>
    </inkml:brush>
  </inkml:definitions>
  <inkml:trace contextRef="#ctx0" brushRef="#br0">1 38 10136 0 0,'0'0'4942'0'0,"2"0"-4048"0"0,8 0-618 0 0,0 0 1 0 0,0-1-1 0 0,0 0 1 0 0,-1 0 0 0 0,1-1-1 0 0,-1-1 1 0 0,10-2 0 0 0,-13 2-182 0 0,0 2 0 0 0,0-1 0 0 0,0 1 0 0 0,0 0-1 0 0,11-1 1 0 0,15-2 222 0 0,-26 3-288 0 0,0 0-1 0 0,0 0 1 0 0,0 1-1 0 0,0 0 0 0 0,0 0 1 0 0,9 2-1 0 0,-3-3-204 0 0,-1-7-15 0 0</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7-03T08:17:25.405"/>
    </inkml:context>
    <inkml:brush xml:id="br0">
      <inkml:brushProperty name="width" value="0.05" units="cm"/>
      <inkml:brushProperty name="height" value="0.05" units="cm"/>
      <inkml:brushProperty name="color" value="#004F8B"/>
    </inkml:brush>
  </inkml:definitions>
  <inkml:trace contextRef="#ctx0" brushRef="#br0">32 37 8288 0 0,'-22'-9'949'0'0,"13"4"899"0"0,35-5 3243 0 0,-19 7-4835 0 0,0 1 1 0 0,0 0 0 0 0,0 1-1 0 0,0-1 1 0 0,1 1 0 0 0,-1 0 0 0 0,0 1-1 0 0,1 0 1 0 0,-1 0 0 0 0,10 2-1 0 0,-10-1-132 0 0,15 1 497 0 0,-21-2-581 0 0,-1 0-1 0 0,1 0 0 0 0,-1 0 0 0 0,1 0 1 0 0,0 0-1 0 0,-1 1 0 0 0,1-1 0 0 0,-1 0 1 0 0,1 0-1 0 0,-1 0 0 0 0,1 1 0 0 0,-1-1 0 0 0,1 0 1 0 0,-1 1-1 0 0,1-1 0 0 0,-1 0 0 0 0,0 1 1 0 0,1-1-1 0 0,-1 1 0 0 0,0-1 0 0 0,1 0 0 0 0,-1 1 1 0 0,0-1-1 0 0,1 1 0 0 0,-1-1 0 0 0,0 1 1 0 0,0-1-1 0 0,1 2 0 0 0,-1-1-17 0 0,0 0 1 0 0,0 0-1 0 0,1 0 0 0 0,-1 1 1 0 0,0-1-1 0 0,1 0 0 0 0,-1 0 1 0 0,1 0-1 0 0,-1 0 0 0 0,1 0 1 0 0,1 2-1 0 0,-1-1-4 0 0,0-1 0 0 0,0 1-1 0 0,0 0 1 0 0,0-1 0 0 0,0 1-1 0 0,0 0 1 0 0,-1 0 0 0 0,1 0 0 0 0,0 2-1 0 0,0 16 77 0 0,-1-15-92 0 0,1 1 1 0 0,-1-1-1 0 0,1 1 0 0 0,0-1 0 0 0,0 1 1 0 0,1-1-1 0 0,2 6 0 0 0,-3-7-53 0 0,0 0-1 0 0,0 0 0 0 0,-1-1 0 0 0,1 1 0 0 0,-1 0 0 0 0,0 0 0 0 0,0 0 1 0 0,0 0-1 0 0,0 0 0 0 0,-1 0 0 0 0,0-1 0 0 0,-1 7 0 0 0,-3 24-692 0 0,5-25 530 0 0,1-6 106 0 0,-1 0 1 0 0,0 0 0 0 0,0 0 0 0 0,0 0 0 0 0,0-1 0 0 0,-1 1 0 0 0,1 0-1 0 0,-1 0 1 0 0,0 0 0 0 0,0-1 0 0 0,0 1 0 0 0,0 0 0 0 0,0-1 0 0 0,-3 5-1 0 0,-13 19-1054 0 0,14-20 963 0 0,-1-1 1 0 0,1 0-1 0 0,-1 1 1 0 0,0-1 0 0 0,-1-1-1 0 0,-8 9 1 0 0,10-10 191 0 0,0-1 1 0 0,0 1 0 0 0,-1-1 0 0 0,1 0 0 0 0,-1 0 0 0 0,1-1-1 0 0,-1 1 1 0 0,0-1 0 0 0,1 1 0 0 0,-1-1 0 0 0,0 0 0 0 0,-6 0 0 0 0,-7-1 3373 0 0,20-1-4281 0 0,6-3 1195 0 0,0 1 0 0 0,0 1-1 0 0,0-1 1 0 0,13 0 0 0 0,11-4 803 0 0,-25 5-901 0 0,0 1 0 0 0,0 0 0 0 0,0 1 0 0 0,0 0 0 0 0,0 0 0 0 0,12 2 0 0 0,13 0 128 0 0,-11-6 331 0 0,3 8-341 0 0,-21-3-264 0 0,0 0 0 0 0,0 0 0 0 0,0-1 0 0 0,0 1 1 0 0,0-1-1 0 0,0 0 0 0 0,0 0 0 0 0,0 0 0 0 0,0-1 1 0 0,0 1-1 0 0,0-1 0 0 0,6-2 0 0 0,2-4-224 0 0,-7 5-140 0 0,0 0 1 0 0,0-1 0 0 0,0 0 0 0 0,-1 0-1 0 0,1 0 1 0 0,-1-1 0 0 0,0 1-1 0 0,0-1 1 0 0,7-8 0 0 0,-1-1-1360 0 0</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7-03T08:17:25.845"/>
    </inkml:context>
    <inkml:brush xml:id="br0">
      <inkml:brushProperty name="width" value="0.05" units="cm"/>
      <inkml:brushProperty name="height" value="0.05" units="cm"/>
      <inkml:brushProperty name="color" value="#004F8B"/>
    </inkml:brush>
  </inkml:definitions>
  <inkml:trace contextRef="#ctx0" brushRef="#br0">14 76 5528 0 0,'0'0'497'0'0,"-4"6"4260"0"0,2-4-4124 0 0,1 0 0 0 0,0 0 0 0 0,0 1 0 0 0,0-1 0 0 0,0 1 0 0 0,0-1 0 0 0,1 1 0 0 0,-1-1 0 0 0,1 1-1 0 0,-1 4 1 0 0,6 28 1202 0 0,-4-33-1825 0 0,0 7 177 0 0,-1-6-123 0 0,0 0 0 0 0,1-1 1 0 0,-1 1-1 0 0,1 0 0 0 0,0 0 0 0 0,0-1 0 0 0,0 1 1 0 0,0-1-1 0 0,2 5 0 0 0,12 17 162 0 0,-9-14-131 0 0,1 0-1 0 0,11 15 0 0 0,-2-6-63 0 0,-14-15-28 0 0,1 0 1 0 0,0 0-1 0 0,0-1 0 0 0,0 1 1 0 0,0-1-1 0 0,1 0 0 0 0,0 0 1 0 0,-1 0-1 0 0,7 3 0 0 0,4 1-3 0 0,-3-3 12 0 0,16-10 56 0 0,-7 1-22 0 0,-19 5-39 0 0,1-1-1 0 0,0 1 1 0 0,0-1 0 0 0,0 0 0 0 0,0 0 0 0 0,0 0 0 0 0,-1 0-1 0 0,1 0 1 0 0,0 0 0 0 0,-1 0 0 0 0,1 0 0 0 0,-1-1 0 0 0,0 1 0 0 0,1-1-1 0 0,-1 1 1 0 0,0-1 0 0 0,0 1 0 0 0,0-1 0 0 0,0 0 0 0 0,0 0-1 0 0,0 1 1 0 0,0-1 0 0 0,0 0 0 0 0,-1 0 0 0 0,1-3 0 0 0,0 2 28 0 0,0 0 0 0 0,-1-1-1 0 0,1 1 1 0 0,-1-1 0 0 0,0 1 0 0 0,0-1 0 0 0,0 1 0 0 0,0-1 0 0 0,-1 1 0 0 0,1-1 0 0 0,-1 1 0 0 0,0 0-1 0 0,-2-6 1 0 0,-7-13 542 0 0,8 16-484 0 0,0 0 0 0 0,-1 0 0 0 0,0 0 0 0 0,-1 0-1 0 0,1 0 1 0 0,-1 1 0 0 0,-8-10 0 0 0,4 8-12 0 0,1 0 0 0 0,-11-16 0 0 0,9 12 12 0 0,7 9-86 0 0,-1-1 0 0 0,0 1 0 0 0,1 0 0 0 0,-1 0 0 0 0,0 0 1 0 0,0 0-1 0 0,-1 0 0 0 0,1 1 0 0 0,-4-2 0 0 0,3 1-4 0 0,-1 0 0 0 0,1 0-1 0 0,0 0 1 0 0,0-1 0 0 0,-4-2 0 0 0,5 2-12 0 0,-3-1-77 0 0,-9-1 52 0 0,35 14 107 0 0,-12-5-63 0 0,-1-1 0 0 0,1 0 0 0 0,15 4 0 0 0,-6-3 16 0 0,-8-2 198 0 0,1-1 0 0 0,16 2 0 0 0,-18-3-60 0 0,0 1 0 0 0,0 0 0 0 0,12 3 0 0 0,16 3 108 0 0,127-7 150 0 0,-124-5-337 0 0,0-1-1 0 0,0-3 0 0 0,53-17 1 0 0,4-9-1685 0 0,-41 18 606 0 0</inkml:trace>
</inkml:ink>
</file>

<file path=ppt/ink/ink8.xml><?xml version="1.0" encoding="utf-8"?>
<inkml:ink xmlns:inkml="http://www.w3.org/2003/InkML">
  <inkml:definitions>
    <inkml:context xml:id="ctx0">
      <inkml:inkSource xml:id="inkSrc0">
        <inkml:traceFormat>
          <inkml:channel name="X" type="integer" max="17940" units="cm"/>
          <inkml:channel name="Y" type="integer" max="10140" units="cm"/>
          <inkml:channel name="F" type="integer" max="1024" units="dev"/>
          <inkml:channel name="T" type="integer" max="2.14748E9" units="dev"/>
        </inkml:traceFormat>
        <inkml:channelProperties>
          <inkml:channelProperty channel="X" name="resolution" value="608.13562" units="1/cm"/>
          <inkml:channelProperty channel="Y" name="resolution" value="610.84338" units="1/cm"/>
          <inkml:channelProperty channel="F" name="resolution" value="0" units="1/dev"/>
          <inkml:channelProperty channel="T" name="resolution" value="1" units="1/dev"/>
        </inkml:channelProperties>
      </inkml:inkSource>
      <inkml:timestamp xml:id="ts0" timeString="2019-07-26T02:53:27.057"/>
    </inkml:context>
    <inkml:brush xml:id="br0">
      <inkml:brushProperty name="width" value="0.05" units="cm"/>
      <inkml:brushProperty name="height" value="0.05" units="cm"/>
      <inkml:brushProperty name="color" value="#177D36"/>
      <inkml:brushProperty name="fitToCurve" value="1"/>
    </inkml:brush>
  </inkml:definitions>
  <inkml:trace contextRef="#ctx0" brushRef="#br0">98 482 68 0,'3'-19'0'15,"0"-11"104"-15,10-6 0 16,10-6-34-16,17-10 0 16,12-7-76-16,10-3 0 15,7 0 34-15,6 10 0 16,7 6-28-16,-3 27 1 15,-1 19-1-15,-9 16 0 16,-3 17 35-16,-11 9 1 16,-9 10-36-16,-16-3 0 15,-14 3 24-15,-16 10 1 16,-16 10-44-16,-10 0 1 16,-14 16 17-16,-6 3 0 0,-13 10 0 15,-9-6 0 1,-14-1-37-16,-23 4 0 0,-19 0 48 15,15-20 0-15,5-16 24 16,35-26 0-16,26-23-37 16,7-7 0-16,17-12 2 15,6-17 0-15,9-16 16 16,11 6 0-16,9-3-29 16,20 0 1-16,13 1 11 15,20 2 1-15,16 4 0 16,10 3 1-16,10 0 22 15,6 6 0-15,7 7-22 0,-3 6 0 16,-4 4 0-16,14 13 0 16,2 6 0-16,-38 1 0 15,-27 2-1-15,0-3 1 16,-12 1-23-16,-5-8 1 16,1 1-364-16</inkml:trace>
  <inkml:trace contextRef="#ctx0" brushRef="#br0" timeOffset="645">2367 521 220 0,'0'-10'0'15,"0"-3"66"-15,-3 4 0 16,0 9-51-16,-13 0 0 16,-11 6 46-16,-2 1 0 15,-4-1-55-15,-13 7 0 16,-9 3-4-16,5 4 0 15,-2 0 19-15,6 2 0 16,4 4-14-16,12 1 0 16,11-1-7-16,22 9 1 15,20 11 4-15,9 0 1 16,11-1-6-16,3-2 1 16,6 2-12-16,-6-6 1 15,0 1 14-15,-7-5 1 16,-3-5-2-16,-9 6 0 15,-8-4 39-15,-6 1 1 16,-9 3-43-16,-8-7 1 16,-9 0 2-16,-10-9 0 0,-6 6-3 15,-14-16 1-15,-12-4 11 16,-1-12 1-16,-3-1-22 16,13-6 1-16,3-6-102 15,11 2 0-15,-1 1-196 16</inkml:trace>
  <inkml:trace contextRef="#ctx0" brushRef="#br0" timeOffset="856">3016 730 472 0,'-3'-20'0'16,"-1"-12"28"-16,4 32 0 16,14 32-56-16,-8-15 0 15,1-1-120-15,-4-10 0 16,0 7 68-16</inkml:trace>
  <inkml:trace contextRef="#ctx0" brushRef="#br0" timeOffset="1440">3809 665 460 0,'-14'-4'0'0,"-5"1"36"15,2 0 0-15,1-4-4 0,-20-2 0 16,-10-1-32-16,-16 6 0 16,-13 8-1-16,6 15 1 15,0 11 0-15,7 28 0 16,0 17 13-16,16 0 0 16,6 3-10-16,14-6 0 15,13-7 5-15,16-6 1 16,14-4-24-16,2-15 0 15,11-11 28-15,13-16 1 16,9-13-33-16,0-3 1 16,7-17 17-16,-3-6 0 15,3-10 27-15,-3-13 0 16,-1-13-24-16,-6-22 1 16,-6-17-3-16,-7-7 0 15,-7-13 5-15,-2-19 0 16,-8-16-4-16,-9 51 1 0,-13 27 0 15,3 16 0 1,-3 23-2-16,-4 20 0 0,-6 19 2 16,6 32 0-16,1 30 30 15,9 13 0-15,7 20-38 16,3 6 0-16,7 16 6 16,3-9 1-16,3 9 2 15,0-23 0-15,-3-12-18 16,3-17 1-16,4-13 3 15,-7-13 0-15,-4-16-83 16,4-10 0-16,0 0-243 0</inkml:trace>
  <inkml:trace contextRef="#ctx0" brushRef="#br0" timeOffset="1654">4562 1017 532 0,'3'-26'0'15,"0"-20"0"-15,7 39 0 16,3 20-10-16,7-35 0 16,0-1-357-16</inkml:trace>
  <inkml:trace contextRef="#ctx0" brushRef="#br0" timeOffset="2942">5813 678 268 0,'0'-13'0'16,"0"-10"44"-16,0 10 0 16,0 3 6-16,0 3 0 15,0 4-49-15,0 3 0 16,-7-3 36-16,-6 0 0 15,-3 3-5-15,-4-4 0 16,-6 4-4-16,0 0 0 16,-7 0-25-16,0 4 0 0,-6-1 0 15,3 3 1-15,-3 7 27 16,-4 14 0 0,-3 12-31-16,14 13 0 0,2 10-2 15,10 6 1-15,11 7-4 16,5-10 1-16,11-6-2 15,9-4 1-15,14-2-8 16,2-14 1-16,8-7 13 16,-1-9 1-16,4-10-2 15,6-16 0-15,6-10 0 0,-9-7 0 16,-3-6-1-16,-4-10 0 16,1-6 4-16,-11-13 0 15,-9-14-3-15,-7-3 0 16,-7-3-1-16,-2 17 1 15,-4 6-4-15,-4 13 1 16,-6 9 2-16,4 7 0 16,-4 7 1-16,0 0 1 15,0 13 3-15,1-4 0 16,-1 4-3-16,-3-1 1 16,-4 4-3-16,1 0 1 15,-4 0-1-15,4 0 1 16,3 4-3-16,3-4 1 15,3 3-2-15,1-3 1 16,3 0-30-16,3 0 0 16,-7 0 33-16,7 0 0 15,0 0 24-15,7 3 1 16,2 4-30-16,5 3 0 0,2 3 3 16,10 6 1-16,7 7 2 15,3-3 0-15,3 3 1 16,7-13 1-16,3-3-3 15,-3-7 0-15,0-6 0 16,-7-13 1-16,-3-14-11 16,-3-2 0-16,0-7 18 15,-10 3 0-15,-4-3-9 0,-6-10 0 16,-3-10 0 0,-7-6 0-16,-9 3 1 0,-1 3 0 15,1 7-18-15,-1 6 0 16,-3 4 36-16,4 13 0 15,-1 6-17-15,1 29 0 16,-1 21-1-16,7 21 0 16,4 21 0-16,-1 22 1 15,0 17 9-15,-3 29 1 16,-6 16-21-16,2 42 0 16,1 40 14-16,-13-7 1 15,-11 10-5-15,-2-46 0 16,-4-29 0-16,-3-32 0 15,0-30 0-15,7-26 1 16,-1-30 6-16,7-18 0 16,4-24-12-16,-8-23 1 15,-5-19 3-15,-4-23 1 16,-7-23 0-16,14-25 1 0,6-17 2 16,16-17 1-16,17-16-15 15,13 27 0-15,16 15-10 16,7 30 0-16,10 23-14 15,39-33 0-15,29-12-67 16,-13-18 0-16,1 1-107 16</inkml:trace>
  <inkml:trace contextRef="#ctx0" brushRef="#br0" timeOffset="3604">6936 365 216 0,'-9'-7'0'15,"-8"-6"21"-15,7 7 0 16,4 2 34-16,6 4 0 16,-7-3-17-16,7 3 0 15,-3 7-30-15,0 9 0 16,-4 10 28-16,-3 10 0 16,0 19-18-16,1 10 0 15,2 14 3-15,1 5 0 16,2 11-24-16,4-14 1 15,0-2 33-15,0-17 0 16,0-10-65-16,0-10 1 16,0-13-35-16,-3-6 0 15,0-6-44-15,-10-8 0 16,0 1-25-16</inkml:trace>
  <inkml:trace contextRef="#ctx0" brushRef="#br0" timeOffset="3823">6714 948 364 0,'29'7'0'0,"20"2"46"16,10 4 0-16,10-3-8 0,0-6 0 16,3-4-38-16,-3-14 0 15,-1-5-62-15,-9-17 0 16,0 0-214-16</inkml:trace>
  <inkml:trace contextRef="#ctx0" brushRef="#br0" timeOffset="4582">7228 244 348 0,'6'7'0'16,"1"2"54"-16,-4 1 0 15,-6 3-16-15,3 13 0 16,0 7-38-16,0 13 0 16,0 9 0-16,-3 17 0 15,-4 12 44-15,-3 8 0 0,-6 9-23 16,3-17 0-16,3-2-20 15,0-20 0-15,0-13 0 16,7-13 0-16,0-10-27 16,9-17 0-16,7-15 22 15,7-27 1-15,3-25 0 16,3 2 0-16,0-2 3 0,-3 5 0 16,-3 5 0-16,-4 12 0 15,-3 6 3-15,1 14 0 16,-1 10 5-16,6 25 1 15,8 20 9-15,-5 10 0 16,1 13-17-16,0-7 0 16,-3 4-5-16,3-10 1 15,-3-3 5-15,9-10 0 16,4-1-2-16,0-12 0 16,-1-10 0-16,11-13 0 15,6-3-1-15,-3-13 1 16,0-10-2-16,-4-10 1 15,1-13 2-15,-14-10 1 16,-9-3-2-16,-13-3 0 16,-17-7 0-16,-7 14 1 15,-6 9-1-15,0 10 0 16,-3 9-3-16,0 11 0 16,0 19 3-16,-4 16 0 15,-2 20 4-15,9 13 0 0,3 19-3 16,13 1 1-16,11 6-2 15,6-7 0-15,9 1 6 16,17-7 0-16,13 3-6 16,14-16 0-16,12-10-38 15,7-16 0-15,6-20 6 16,4-20 0-16,0-2-347 16</inkml:trace>
  <inkml:trace contextRef="#ctx0" brushRef="#br0" timeOffset="6140">8983 704 124 0,'0'-10'0'16,"4"-6"50"-16,2 9 0 15,1-3 30-15,-1 4 0 16,4 6-34-16,3 10 0 16,4 12 14-16,-8 21 0 15,-2 12-60-15,-7 17 0 16,-10 6 8-16,0 0 0 0,-3 1 32 15,3-17 0 1,-3-1-38-16,3-15 0 0,1-10-10 16,2-10 0-16,1-10-5 15,2-9 1-15,4-7 11 16,-6-23 0-16,-1-13-8 16,7-9 1-16,0-8 16 15,10-9 0-15,3-9-14 16,3 9 0-16,7 3 4 15,-3 13 0-15,0 7 12 0,6 17 0 16,7 12-10-16,-7 23 0 16,0 23 8-16,-3 9 0 15,0 17-5-15,-3-10 0 16,-1 1-7-16,1-8 1 16,-4-6 3-16,1-6 1 15,-1-4-1-15,4-12 0 16,-1-8-13-16,4-12 1 15,3-13 11-15,-3-27 0 16,0-9 1-16,0-16 0 16,3-14 7-16,-6 17 1 15,0 6-9-15,-7 14 0 16,-7 12-22-16,4 10 1 16,0 10 53-16,0 33 0 15,-4 22-31-15,4 10 0 16,3 14-3-16,0-4 0 15,0-7-34-15,4-9 1 0,-1-7 72 16,10-10 0-16,4-6-51 16,-1-10 0-16,4-10 18 15,3-13 1-15,0-9-1 16,0-17 0-16,4-10-3 16,-11-16 1-16,-9-13-3 15,-14 4 0-15,-9-1-19 16,-7 10 0-16,-6 10 54 15,-1 13 0-15,-6 13-33 0,-3 22 1 16,-3 18-1-16,12 25 1 16,4 23-4-16,10 3 1 15,6 10 2-15,7-13 0 16,10-4-2-16,9-9 1 16,14-6-2-16,3-17 1 15,6-7 3-15,7-16 0 16,6-9 0-16,-2-17 1 15,2-13-1-15,-3-16 1 16,-3-16-2-16,-6 2 0 16,-7-5-7-16,-10 15 1 15,-7 7 6-15,-6 14 0 16,-10 12 10-16,-6 7 0 16,-7 6 2-16,-17 16 1 15,-9 14-13-15,-7 16 0 16,-9 19-1-16,9 0 1 15,7 7 0-15,6-9 0 0,4-5-1 16,3-2 1-16,3-7-4 16,3-9 0-16,4-8-2 15,3-5 1-15,3-8 5 16,17-12 0-16,13-13-1 16,-7-4 1-16,3-9-1 15,-2-10 1-15,-4-17 0 16,-7 17 0-16,-3 3 0 15,-3 10 1-15,-4 7 0 16,-2 9 1-16,-4 10-2 0,0 13 0 16,-4 10-1-16,8 0 1 15,-1 13 0-15,0-7 1 16,4-6-6-16,3-7 0 16,-1-3 5-16,11-10 1 15,6-6-3-15,4-10 0 16,-1-7 3-16,7-12 0 15,0-7-3-15,-6-4 1 16,-4 1 1-16,-6-4 0 16,-11 1 0-16,1 9 0 15,-3 3 2-15,-4 11 0 16,0 5 13-16,-3 7 0 16,-6 10-18-16,-7 20 1 15,-4 19 11-15,1 17 1 16,0 15-4-16,3-2 0 15,3 6-8-15,3-20 0 16,1-6 3-16,6-13 0 16,3-13-12-16,10-20 0 0,7-13 11 15,6-29 1-15,3-20-3 16,1-12 0-16,-1-4 2 16,1 6 0-16,-4 4-7 15,7 13 1-15,3 9 6 16,0 14 0-16,0 13 0 15,3 13 0-15,0 16 24 16,-3 13 1-16,0 16-29 0,-13 10 1 16,-10 13 0-16,1-3 1 15,-1 7-11-15,6-11 0 16,1 8-43-16,16-14 1 16,13-3-51-16,10-26 0 15,0 6-135-15</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7-03T08:17:27.739"/>
    </inkml:context>
    <inkml:brush xml:id="br0">
      <inkml:brushProperty name="width" value="0.05" units="cm"/>
      <inkml:brushProperty name="height" value="0.05" units="cm"/>
      <inkml:brushProperty name="color" value="#004F8B"/>
    </inkml:brush>
  </inkml:definitions>
  <inkml:trace contextRef="#ctx0" brushRef="#br0">21 742 8288 0 0,'5'31'12479'0'0,"-7"-38"-12375"0"0,0 0-1 0 0,1-1 1 0 0,0 1-1 0 0,1 0 1 0 0,-1 0-1 0 0,2-15 1 0 0,0 1 83 0 0,-1 18-166 0 0,0 2-6 0 0,0-1-1 0 0,0 0 0 0 0,0 1 0 0 0,0-1 1 0 0,0 1-1 0 0,0-1 0 0 0,1 1 1 0 0,-1-1-1 0 0,0 1 0 0 0,1-1 0 0 0,-1 1 1 0 0,1-1-1 0 0,0 1 0 0 0,0 0 0 0 0,0-2 1 0 0,1-2 113 0 0,0 1 0 0 0,0-1 1 0 0,0 1-1 0 0,-1-1 0 0 0,0 0 1 0 0,0 0-1 0 0,0 0 1 0 0,-1 0-1 0 0,1 1 0 0 0,-2-8 1 0 0,3-11 31 0 0,-1 17-150 0 0,0 0 0 0 0,0 0-1 0 0,-1 0 1 0 0,0 1 0 0 0,0-1 0 0 0,-1 0 0 0 0,1 0 0 0 0,-1 0 0 0 0,-1 0 0 0 0,-1-7 0 0 0,-7-49 453 0 0,8 56-419 0 0,0-1 1 0 0,1 1 0 0 0,0-1 0 0 0,0 0 0 0 0,0 0 0 0 0,1 1-1 0 0,1-11 1 0 0,-1 7-7 0 0,0-1-1 0 0,0 1 1 0 0,-1 0-1 0 0,-4-15 1 0 0,1-2 24 0 0,0-1-20 0 0,2 23-35 0 0,1 0 0 0 0,0 0 0 0 0,0-1 0 0 0,1 1 0 0 0,-1 0 0 0 0,1-1 0 0 0,1 1-1 0 0,-1 0 1 0 0,1-1 0 0 0,-1 1 0 0 0,2 0 0 0 0,-1-1 0 0 0,0 1 0 0 0,4-6 0 0 0,-3 7 2 0 0,-1 1 0 0 0,1-1 0 0 0,-1 1 0 0 0,1-1 0 0 0,-1 0-1 0 0,0 0 1 0 0,0 1 0 0 0,-1-1 0 0 0,1 0 0 0 0,-1 0 0 0 0,0 0 0 0 0,0 0-1 0 0,-1-7 1 0 0,1 9 3 0 0,0 0-1 0 0,-1 1 0 0 0,2-1 0 0 0,-1 0 1 0 0,0 0-1 0 0,0 1 0 0 0,0-1 0 0 0,1 0 1 0 0,-1 0-1 0 0,1 1 0 0 0,0-1 1 0 0,-1 1-1 0 0,1-1 0 0 0,1-2 0 0 0,1 0 28 0 0,-3 3-24 0 0,0 0 1 0 0,0-1-1 0 0,1 1 0 0 0,-1 0 1 0 0,0 0-1 0 0,0-1 0 0 0,0 1 0 0 0,0 0 1 0 0,0 0-1 0 0,0-1 0 0 0,-1 1 0 0 0,1 0 1 0 0,0 0-1 0 0,-1 0 0 0 0,1-1 0 0 0,0 1 1 0 0,-1 0-1 0 0,0 0 0 0 0,0-2 0 0 0,0 2-15 0 0,0-1-1 0 0,0 0 0 0 0,0 0 0 0 0,1 1 0 0 0,-1-1 0 0 0,1 0 0 0 0,-1 0 0 0 0,1-1 1 0 0,0 1-51 0 0,0 1 0 0 0,0-1 1 0 0,0 1-1 0 0,0 0 1 0 0,0-1-1 0 0,0 1 1 0 0,0 0-1 0 0,-1-1 0 0 0,1 1 1 0 0,0 0-1 0 0,-1-1 1 0 0,0 1-1 0 0,1 0 0 0 0,-2-3 1 0 0,2 0-297 0 0,4-7-1553 0 0</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7-03T08:17:29.649"/>
    </inkml:context>
    <inkml:brush xml:id="br0">
      <inkml:brushProperty name="width" value="0.05" units="cm"/>
      <inkml:brushProperty name="height" value="0.05" units="cm"/>
      <inkml:brushProperty name="color" value="#004F8B"/>
    </inkml:brush>
  </inkml:definitions>
  <inkml:trace contextRef="#ctx0" brushRef="#br0">58 477 10104 0 0,'0'0'918'0'0,"-5"-7"2125"0"0,-6-19 1059 0 0,8 21-3294 0 0,1-1-1 0 0,-1 0 1 0 0,1 0-1 0 0,0 0 1 0 0,-1-10-1 0 0,-7-19-324 0 0,7 27-414 0 0,1 0-1 0 0,1 0 1 0 0,-2-10 0 0 0,1 5-8 0 0,-2-56 43 0 0,3 45-102 0 0,1-34 0 0 0,1 23-122 0 0,2-46-2270 0 0,2 55-1145 0 0,-4 10 1505 0 0</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7-03T08:17:30.039"/>
    </inkml:context>
    <inkml:brush xml:id="br0">
      <inkml:brushProperty name="width" value="0.05" units="cm"/>
      <inkml:brushProperty name="height" value="0.05" units="cm"/>
      <inkml:brushProperty name="color" value="#004F8B"/>
    </inkml:brush>
  </inkml:definitions>
  <inkml:trace contextRef="#ctx0" brushRef="#br0">16 431 4144 0 0,'0'0'13886'0'0,"-1"-11"-11179"0"0,-7-15-2117 0 0,8 25-578 0 0,-1 0-1 0 0,1 0 0 0 0,0 0 0 0 0,0 1 0 0 0,-1-1 0 0 0,1 0 0 0 0,0 0 1 0 0,0 0-1 0 0,0 0 0 0 0,0 0 0 0 0,0 0 0 0 0,0 0 0 0 0,0 0 1 0 0,0-1-1 0 0,0-8-19 0 0,0 8 12 0 0,-1 0-1 0 0,0 0 0 0 0,1 0 1 0 0,-1 0-1 0 0,1-1 0 0 0,0 1 1 0 0,0 0-1 0 0,0 0 0 0 0,0 0 1 0 0,0-1-1 0 0,0 1 0 0 0,1 0 1 0 0,-1 0-1 0 0,1 0 0 0 0,0-3 1 0 0,0 3-30 0 0,-1-1 1 0 0,0 1-1 0 0,0-1 1 0 0,0 1 0 0 0,0-1-1 0 0,0 1 1 0 0,0-1-1 0 0,-1 1 1 0 0,0-5-1 0 0,-3-15-423 0 0,4 11-122 0 0,0-1-1166 0 0,0 0 0 0 0,1-1 0 0 0,3-17 0 0 0,-3 29 1577 0 0,-1-1 1 0 0,0 1-1 0 0,0 0 0 0 0,0-1 0 0 0,0 1 0 0 0,0 0 0 0 0,0 0 0 0 0,0-1 1 0 0,-1 1-1 0 0,1 0 0 0 0,0-1 0 0 0,-1-1 0 0 0,-3-12-1119 0 0,4 3 865 0 0,1 1 0 0 0,0 0 0 0 0,4-21 0 0 0,-3 26 642 0 0,-1 0 0 0 0,-1 0 1 0 0,1 0-1 0 0,-1 0 0 0 0,0 0 0 0 0,0 0 0 0 0,-1 0 0 0 0,-2-10 0 0 0,1-8 375 0 0,-3 10-548 0 0</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7-03T08:18:44.957"/>
    </inkml:context>
    <inkml:brush xml:id="br0">
      <inkml:brushProperty name="width" value="0.05" units="cm"/>
      <inkml:brushProperty name="height" value="0.05" units="cm"/>
      <inkml:brushProperty name="color" value="#004F8B"/>
    </inkml:brush>
  </inkml:definitions>
  <inkml:trace contextRef="#ctx0" brushRef="#br0">1 0 24415 0 0,'0'0'2696'0'0,"6"14"-7936"0"0,-1-1 4472 0 0</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7-03T08:18:47.260"/>
    </inkml:context>
    <inkml:brush xml:id="br0">
      <inkml:brushProperty name="width" value="0.05" units="cm"/>
      <inkml:brushProperty name="height" value="0.05" units="cm"/>
      <inkml:brushProperty name="color" value="#004F8B"/>
    </inkml:brush>
  </inkml:definitions>
  <inkml:trace contextRef="#ctx0" brushRef="#br0">9 224 1840 0 0,'0'0'19437'0'0,"-1"0"-19352"0"0,-3 4 0 0 0,3-3 251 0 0,1 13-161 0 0,-1-10-108 0 0,0-1-70 0 0,4 9 4 0 0,2-4-1 0 0,0 2 0 0 0,6 10 0 0 0,-4-14 0 0 0,-4-4 0 0 0,-1-1 0 0 0,-1 0 0 0 0,0 0 0 0 0,0 0 0 0 0,0-1 0 0 0,1 1 0 0 0,-1 0 0 0 0,0 0 0 0 0,1-1 0 0 0,-1 1 0 0 0,1-1 0 0 0,-1 1 0 0 0,3-1 0 0 0,1 1 0 0 0,6 3 0 0 0,0-4 0 0 0,36 0 0 0 0,-38 1 0 0 0,-6 0 0 0 0,-1-1 0 0 0,1 0 0 0 0,0 0 0 0 0,0 0 0 0 0,0 0 0 0 0,0-1 0 0 0,5 0 0 0 0,-5 1 0 0 0,13-8-16 0 0,-15 7 6 0 0,0 1 0 0 0,-1 0-1 0 0,1-1 1 0 0,0 1 0 0 0,-1 0-1 0 0,1 0 1 0 0,0 0-1 0 0,0-1 1 0 0,-1 1 0 0 0,1 0-1 0 0,0 0 1 0 0,-1 0 0 0 0,1 0-1 0 0,0 0 1 0 0,1 1 0 0 0,2-1-33 0 0,26-7-158 0 0,-24 6 258 0 0,0-1 0 0 0,0 1 0 0 0,12-1 0 0 0,-16 2 124 0 0,0-1 22 0 0,2 0-145 0 0,3-1 1 0 0,0-1 0 0 0,0 1-1 0 0,0 1 1 0 0,0 0 0 0 0,1 0 0 0 0,8 0-1 0 0,33 1 8 0 0,-7 0 84 0 0,-41 0 60 0 0,2 0-76 0 0,5-1-47 0 0,-4 1-70 0 0,0 0-1 0 0,0 0 0 0 0,1 1 1 0 0,-1-1-1 0 0,0 1 1 0 0,0 0-1 0 0,1 0 0 0 0,-1 0 1 0 0,6 4-1 0 0,2-3-93 0 0,-9-2 50 0 0,1 0 1 0 0,-1 0 0 0 0,0 1-1 0 0,0 0 1 0 0,0-1 0 0 0,6 3 0 0 0,-7-2 219 0 0,-1-1-186 0 0,0 1 0 0 0,0-1 0 0 0,0 0 0 0 0,0 1 0 0 0,0-1 0 0 0,0 1 0 0 0,0 0 0 0 0,0-1-1 0 0,0 1 1 0 0,0 0 0 0 0,-1-1 0 0 0,2 2 0 0 0,-1-1 0 0 0,1 1-7 0 0,0-1 0 0 0,1 0 0 0 0,-1 1 0 0 0,0-1 0 0 0,1 0 0 0 0,-1 0 0 0 0,4 1 1 0 0,3 1-12 0 0,-7-3-49 0 0,0 1-20 0 0,20 12 380 0 0,-19-11-220 0 0,-3-2-24 0 0,3 3-35 0 0,-2-2 216 0 0,0-1-242 0 0,0-1-1 0 0,0 1 0 0 0,0 0 0 0 0,0 0 1 0 0,0-1-1 0 0,0 1 0 0 0,0-1 1 0 0,0 1-1 0 0,0-1 0 0 0,-1 1 0 0 0,1-1 1 0 0,0 1-1 0 0,0-1 0 0 0,0 0 0 0 0,-1 1 1 0 0,1-1-1 0 0,0 0 0 0 0,1-1 1 0 0,10-19-352 0 0,-6 11 592 0 0,-6 9-77 0 0,12-16-406 0 0,-8 11 240 0 0,-1 1-1 0 0,1-1 1 0 0,1 1-1 0 0,6-7 1 0 0,-10 11 26 0 0,1 1 0 0 0,-1-1 0 0 0,0-1 1 0 0,0 1-1 0 0,0 0 0 0 0,0 0 0 0 0,0 0 0 0 0,0-1 0 0 0,0 1 0 0 0,0 0 1 0 0,-1-1-1 0 0,1 1 0 0 0,0-1 0 0 0,-1 1 0 0 0,0-1 0 0 0,1 1 1 0 0,-1-1-1 0 0,1-2 0 0 0,-1 4-33 0 0,0-1 0 0 0,1 1 0 0 0,-1-1 0 0 0,0 1 0 0 0,1 0 0 0 0,-1-1-1 0 0,1 1 1 0 0,-1 0 0 0 0,0-1 0 0 0,1 1 0 0 0,-1 0 0 0 0,1-1 0 0 0,-1 1 0 0 0,1 0 0 0 0,-1 0 0 0 0,2-1 0 0 0,-1 1-32 0 0,8-7-81 0 0,-7 5 142 0 0,0 0 0 0 0,0 0 1 0 0,0 0-1 0 0,1 1 0 0 0,-1-1 0 0 0,1 1 1 0 0,-1 0-1 0 0,1-1 0 0 0,-1 1 0 0 0,1 1 1 0 0,0-1-1 0 0,0 0 0 0 0,-1 0 0 0 0,1 1 1 0 0,0 0-1 0 0,0-1 0 0 0,4 2 0 0 0,-3-4-237 0 0,-4 3 224 0 0,0-1 1 0 0,0 1-1 0 0,1 0 1 0 0,-1 0-1 0 0,0 0 1 0 0,0-1-1 0 0,0 1 0 0 0,1 0 1 0 0,-1 0-1 0 0,0 0 1 0 0,0-1-1 0 0,1 1 1 0 0,-1 0-1 0 0,0 0 1 0 0,0 0-1 0 0,1 0 1 0 0,-1 0-1 0 0,0 0 0 0 0,1 0 1 0 0,-1 0-1 0 0,0 0 1 0 0,0 0-1 0 0,1 0 1 0 0,-1 0-1 0 0,0 0 1 0 0,1 0-1 0 0,-1 0 1 0 0,6-1 91 0 0,-4 0-50 0 0,1 0 0 0 0,-1 1 0 0 0,0-1-1 0 0,1 1 1 0 0,-1 0 0 0 0,1 0 0 0 0,4 0 0 0 0,-4 0-17 0 0,-1 0-20 0 0,9 8-12 0 0,9-3 6 0 0,6 5 0 0 0,-11-6 0 0 0,-10-6 0 0 0,-3 1 0 0 0,8 2 0 0 0,7 9 0 0 0,-14-7 0 0 0,1 0 0 0 0,0-1 0 0 0,-1 0 0 0 0,1 0 0 0 0,0 0 0 0 0,0 0 0 0 0,0-1 0 0 0,7 2 0 0 0,-8-2 0 0 0,-1-1 0 0 0,14 0 0 0 0,16 0 0 0 0,-27 1 0 0 0,-4-1 0 0 0,0 1 0 0 0,0-1 0 0 0,0 0 0 0 0,0 0 0 0 0,0 0 0 0 0,1 0 0 0 0,-1 0 0 0 0,0 0 0 0 0,0 0 0 0 0,0 0 0 0 0,0 0 0 0 0,1-1 0 0 0,-1 1 0 0 0,0 0 0 0 0,0-1 0 0 0,1 0 0 0 0,24-4 0 0 0,-10-1 0 0 0,-14 5 0 0 0,-1 0 0 0 0,1 0 0 0 0,0 0 0 0 0,0 0 0 0 0,0 1 0 0 0,0-1 0 0 0,3 0 0 0 0,12 0 0 0 0,-5-3 0 0 0,-3 0 0 0 0,21-11 0 0 0,-2 7-16 0 0,-27 7 7 0 0,-1 1 1 0 0,1 0-1 0 0,-1-1 0 0 0,0 1 0 0 0,1 0 1 0 0,-1-1-1 0 0,1 1 0 0 0,-1-1 0 0 0,1 1 0 0 0,-1-1 1 0 0,0 1-1 0 0,1-1 0 0 0,-1 1 0 0 0,0-1 0 0 0,0 1 1 0 0,1-1-1 0 0,-1 1 0 0 0,0-1 0 0 0,0 0 0 0 0,0 0 1 0 0,2-3-41 0 0,0 2 15 0 0,0-1 0 0 0,0 1-1 0 0,1 0 1 0 0,-1 0 0 0 0,1 0 0 0 0,-1 0 0 0 0,5-1 0 0 0,-5 2 108 0 0,9-5 164 0 0,-11 5-265 0 0,1-1 30 0 0,0 1 0 0 0,-1 0 0 0 0,1 0 1 0 0,0 0-1 0 0,-1-1 0 0 0,1 1 0 0 0,0 0 0 0 0,0 0 0 0 0,0 0 0 0 0,0 0 0 0 0,0 0 1 0 0,0 1-1 0 0,0-1 0 0 0,0 0 0 0 0,1 0 0 0 0,-1 1 0 0 0,0-1 0 0 0,0 1 0 0 0,1-1 1 0 0,-1 1-1 0 0,0-1 0 0 0,3 1 0 0 0,-4-4 242 0 0,4-58 235 0 0,-13 55-416 0 0,8 6-64 0 0,0 0 0 0 0,1 1-1 0 0,-1-1 1 0 0,1 0 0 0 0,-1 0-1 0 0,1 0 1 0 0,0 0 0 0 0,-1 0 0 0 0,1 0-1 0 0,0-1 1 0 0,0 1 0 0 0,0 0-1 0 0,0 0 1 0 0,0 0 0 0 0,0-1-1 0 0,0-3 13 0 0,0 1-1 0 0,-1-1 1 0 0,1 1-1 0 0,-1-1 1 0 0,-2-6-1 0 0,2 9 29 0 0,-3 5-1134 0 0</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7-03T08:18:50.661"/>
    </inkml:context>
    <inkml:brush xml:id="br0">
      <inkml:brushProperty name="width" value="0.05" units="cm"/>
      <inkml:brushProperty name="height" value="0.05" units="cm"/>
      <inkml:brushProperty name="color" value="#004F8B"/>
    </inkml:brush>
  </inkml:definitions>
  <inkml:trace contextRef="#ctx0" brushRef="#br0">1 67 3768 0 0,'0'0'12288'0'0,"0"2"-12060"0"0,0 3-193 0 0,0 1 1 0 0,0-1 0 0 0,1 0-1 0 0,-1 1 1 0 0,1-1 0 0 0,1 0-1 0 0,-1 0 1 0 0,4 9 0 0 0,-3-11-27 0 0,-1 1 9 0 0,1-1-1 0 0,-1 1 1 0 0,0-1 0 0 0,0 1 0 0 0,0-1 0 0 0,0 1 0 0 0,0 6 0 0 0,9 23 483 0 0,-9-26-649 0 0,7 8 123 0 0,-7-13 41 0 0,1 0 0 0 0,-1 0 1 0 0,1 0-1 0 0,0 0 0 0 0,-1-1 1 0 0,1 1-1 0 0,0 0 0 0 0,0-1 0 0 0,4 2 1 0 0,-5-2-10 0 0,10 4 57 0 0,-7-3 84 0 0,0 0 0 0 0,0-1 0 0 0,0 1 0 0 0,0-1 0 0 0,0 0 0 0 0,1 0 0 0 0,-1-1 0 0 0,0 1 0 0 0,0-1 0 0 0,1 0 0 0 0,6-1 0 0 0,-1 1 96 0 0,-5-1-277 0 0,0 1 0 0 0,0-1 0 0 0,0 0 0 0 0,7-2 0 0 0,10-2-144 0 0,-17 4 161 0 0,13-1 70 0 0,36 2 22 0 0,-43 1-76 0 0,12 5 0 0 0,-14-3 0 0 0,37 11 160 0 0,-41-11-149 0 0,38 17 245 0 0,-34-12-200 0 0,9 6 88 0 0,-4-4-98 0 0,4 4-15 0 0,9 11 23 0 0,-20-17-33 0 0,0 1 22 0 0,-2 0-33 0 0,7 10 27 0 0,-5-12-104 0 0,-6-6 59 0 0,1 1 309 0 0,-8-14-788 0 0,6 11 484 0 0,0 0 0 0 0,-1 0 0 0 0,1 0 0 0 0,0 0 0 0 0,-1 0 0 0 0,1 0 0 0 0,-1 0 0 0 0,1 0 0 0 0,-1 0 0 0 0,1 0 0 0 0,-1 0 0 0 0,0 0 0 0 0,1 0 0 0 0,-2-1 0 0 0,1 0 64 0 0,1 1 0 0 0,-1-1 0 0 0,1 0 0 0 0,-1 1 0 0 0,1-1 0 0 0,0 0 0 0 0,0 0 0 0 0,0 1 0 0 0,0-1 0 0 0,0 0 0 0 0,1-3 0 0 0,-1 0-84 0 0,2-4 23 0 0,5-9 0 0 0,-5 11 0 0 0,-2 6 0 0 0,0-1 0 0 0,0 1 0 0 0,1 0 0 0 0,-1 0 0 0 0,1 0 0 0 0,-1 0 0 0 0,1-1 0 0 0,-1 1 0 0 0,1 0 0 0 0,0 0 0 0 0,-1 0 0 0 0,1 0 0 0 0,0 0 0 0 0,0 0 0 0 0,1 0 0 0 0,-1 0 0 0 0,8-8 0 0 0,-8 6 0 0 0,-2 3 0 0 0,1-1 0 0 0,0 1 0 0 0,0-1 0 0 0,0 0 0 0 0,-1 1 0 0 0,1-1 0 0 0,0 0 0 0 0,0 1 0 0 0,0-1 0 0 0,0 0 0 0 0,0 1 0 0 0,0-1 0 0 0,0 0 0 0 0,0 1 0 0 0,1-1 0 0 0,-1 0 0 0 0,0 1 0 0 0,0-1 0 0 0,0 0 0 0 0,1 0 0 0 0,4-9 0 0 0,0 1 0 0 0,4 5-32 0 0,-9 4 17 0 0,0 0-1 0 0,1 0 1 0 0,-1-1-1 0 0,0 1 1 0 0,1 0-1 0 0,-1 0 1 0 0,1-1-1 0 0,-1 1 1 0 0,0 0-1 0 0,0-1 0 0 0,1 1 1 0 0,-1-1-1 0 0,0 1 1 0 0,0 0-1 0 0,1-1 1 0 0,-1 1-1 0 0,0-1 1 0 0,0 1-1 0 0,0-1 1 0 0,2-2-59 0 0,0 1 33 0 0,0 0 0 0 0,1 0 0 0 0,-1 0 0 0 0,1 1 0 0 0,-1-1 0 0 0,1 1 0 0 0,0-1 0 0 0,3 0 0 0 0,7-4 308 0 0,-11 5-43 0 0,0-1-32 0 0,4-4-176 0 0,-4 4-143 0 0,1 2-328 0 0,0 0 428 0 0,0-1 1 0 0,0 1-1 0 0,1-1 0 0 0,-1 0 0 0 0,0 0 0 0 0,5-2 0 0 0,-6 2 11 0 0,7-4 76 0 0,-6 4 13 0 0,1 0-1 0 0,0 0 0 0 0,-1 0 1 0 0,1 0-1 0 0,0 1 0 0 0,0-1 1 0 0,0 1-1 0 0,0 0 0 0 0,0 0 0 0 0,-1 0 1 0 0,1 1-1 0 0,4 0 0 0 0,9 2-72 0 0,-1 2 0 0 0,-15-5 0 0 0,1 1 0 0 0,-1-1 0 0 0,1 0 0 0 0,0 0 0 0 0,-1 0 0 0 0,1-1 0 0 0,-1 1 0 0 0,1 0 0 0 0,-1-1 0 0 0,3 0 0 0 0,-3 1 0 0 0,1-1 0 0 0,0 1 0 0 0,-1-1 0 0 0,1 1 0 0 0,-1 0 0 0 0,1 0 0 0 0,-1-1 0 0 0,1 1 0 0 0,0 0 0 0 0,-1 1 0 0 0,1-1 0 0 0,1 0 0 0 0,13 5 0 0 0,27 2 0 0 0,13-1 325 0 0,-50-6-184 0 0,1 0 0 0 0,-1-1 0 0 0,12-2 1 0 0,-16 3-133 0 0,1-1 1 0 0,-1 1-1 0 0,0-1 1 0 0,0 1-1 0 0,1-1 1 0 0,-1 0-1 0 0,0 0 1 0 0,0 0-1 0 0,0 0 1 0 0,0 0-1 0 0,0 0 1 0 0,0 0-1 0 0,-1-1 1 0 0,1 1-1 0 0,3-4 1 0 0,-5 5 16 0 0,1-1 0 0 0,0 0 0 0 0,-1 1 0 0 0,1-1 0 0 0,0 1 0 0 0,0-1 0 0 0,0 1 0 0 0,-1 0 0 0 0,1-1 0 0 0,0 1 0 0 0,0 0 1 0 0,1-1-1 0 0,-1 1-16 0 0,-1 0 0 0 0,1 0 1 0 0,-1 0-1 0 0,1 0 0 0 0,-1 0 0 0 0,1-1 1 0 0,-1 1-1 0 0,1 0 0 0 0,-1 0 1 0 0,1 0-1 0 0,-1-1 0 0 0,0 1 1 0 0,1 0-1 0 0,-1-1 0 0 0,1 1 1 0 0,-1-1-1 0 0,0 1 0 0 0,1 0 0 0 0,-1-1 1 0 0,0 1-1 0 0,0-1 0 0 0,1 0 1 0 0,16-19 586 0 0,-5-2-216 0 0,-9 18-327 0 0,0-1 0 0 0,-1 1-1 0 0,1-1 1 0 0,-1 0 0 0 0,0 0 0 0 0,0 0 0 0 0,-1 0-1 0 0,2-5 1 0 0,-2 0-16 0 0,0-1-1 0 0,0 1 1 0 0,-1 0 0 0 0,0-1-1 0 0,-3-17 1 0 0,2 20-958 0 0,1 7-346 0 0</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7-03T08:18:52.097"/>
    </inkml:context>
    <inkml:brush xml:id="br0">
      <inkml:brushProperty name="width" value="0.05" units="cm"/>
      <inkml:brushProperty name="height" value="0.05" units="cm"/>
      <inkml:brushProperty name="color" value="#004F8B"/>
    </inkml:brush>
  </inkml:definitions>
  <inkml:trace contextRef="#ctx0" brushRef="#br0">1 183 5064 0 0,'0'0'708'0'0,"5"11"4018"0"0,-4-10-4564 0 0,0 1-1 0 0,-1 1 0 0 0,1-1 0 0 0,-1 0 1 0 0,1 0-1 0 0,-1 0 0 0 0,1 0 1 0 0,-1 0-1 0 0,0 0 0 0 0,0 4 0 0 0,0-5-107 0 0,0 1 732 0 0,1 2-540 0 0,3 20 35 0 0,-3-14-158 0 0,1-1 1 0 0,0 1-1 0 0,1-1 0 0 0,5 14 1 0 0,-5-18-61 0 0,-1 0 0 0 0,0 0 0 0 0,0 0 0 0 0,0 0 0 0 0,-1 1 0 0 0,0-1 0 0 0,1 9 0 0 0,-1-13-53 0 0,-1 0 1 0 0,0-1-1 0 0,0 1 1 0 0,0 0-1 0 0,0-1 1 0 0,1 1-1 0 0,-1 0 1 0 0,0 0-1 0 0,0-1 1 0 0,1 1-1 0 0,-1-1 1 0 0,1 1-1 0 0,-1 0 1 0 0,0-1-1 0 0,1 1 1 0 0,-1-1-1 0 0,1 1 1 0 0,0-1 0 0 0,-1 1-1 0 0,1-1 1 0 0,0 1-1 0 0,7 7 127 0 0,-4-2 24 0 0,0 0 0 0 0,1 0 0 0 0,6 7 0 0 0,-9-11-107 0 0,0 0 0 0 0,0 0-1 0 0,0 0 1 0 0,1 0-1 0 0,-1-1 1 0 0,1 1 0 0 0,-1-1-1 0 0,1 1 1 0 0,-1-1-1 0 0,1 0 1 0 0,4 1 0 0 0,23 5 593 0 0,-29-7-475 0 0,1 0 18 0 0,6-4 9 0 0,-3 2-95 0 0,1-1 0 0 0,-1 1 0 0 0,1 1 0 0 0,-1-1 0 0 0,1 1-1 0 0,7-1 1 0 0,-11 2 56 0 0,-1-1-140 0 0,0 0 0 0 0,0 0 0 0 0,0 0-1 0 0,0 0 1 0 0,0 0 0 0 0,0 0 0 0 0,0 0 0 0 0,0 0-1 0 0,0 1 1 0 0,0-1 0 0 0,0 0 0 0 0,1 1-1 0 0,-1-1 1 0 0,0 1 0 0 0,3-1 0 0 0,-1-1 22 0 0,8-3 24 0 0,6-2 42 0 0,0 0 0 0 0,20-14 1 0 0,5-13-99 0 0,-34 30-4 0 0,11-12 47 0 0,-4 3 48 0 0,6-10-5 0 0,-11 14-96 0 0,13-2 42 0 0,-12 7 235 0 0,-3-3-157 0 0,-7 6-112 0 0,0-1-1 0 0,0 1 0 0 0,1-1 1 0 0,-1 1-1 0 0,1 0 1 0 0,-1 0-1 0 0,1-1 1 0 0,0 1-1 0 0,-1 0 1 0 0,1 0-1 0 0,3-1 0 0 0,-4 2-4 0 0,-1 0-1 0 0,0 0 1 0 0,1-1-1 0 0,-1 1 1 0 0,0 0-1 0 0,1 0 0 0 0,-1 0 1 0 0,1 0-1 0 0,-1 0 1 0 0,0-1-1 0 0,1 1 0 0 0,-1 0 1 0 0,1 0-1 0 0,-1 0 1 0 0,0 0-1 0 0,1 0 1 0 0,-1 0-1 0 0,1 1 0 0 0,-1-1 1 0 0,1 0-1 0 0,-1 0 1 0 0,2 1-2 0 0,-1 1 0 0 0,0-1 0 0 0,0 1 0 0 0,0 0 1 0 0,0-1-1 0 0,0 1 0 0 0,0 0 0 0 0,1 2 0 0 0,4 7-17 0 0,1-3-1 0 0,-6-7-23 0 0,0 1 0 0 0,1-1 0 0 0,-1 1 0 0 0,0-1 0 0 0,0 1 0 0 0,0-1 0 0 0,0 1 0 0 0,0 0 0 0 0,-1 0 0 0 0,1-1 0 0 0,0 1 0 0 0,-1 0 0 0 0,1 2 0 0 0,-2 1 20 0 0,1 0 11 0 0,8 13 7 0 0,-2-6 43 0 0,-3-5 97 0 0,0-1 0 0 0,0 1 1 0 0,4 12-1 0 0,-7-18-115 0 0,1 1-1 0 0,0-1 1 0 0,-1 1 0 0 0,1-1 0 0 0,0 1 0 0 0,0-1 0 0 0,0 0 0 0 0,0 1 0 0 0,2 1-1 0 0,7 11-20 0 0,-8-8-2 0 0,7 24 0 0 0,-5-22 0 0 0,-4-7 4 0 0,1 1-1 0 0,0-1 1 0 0,0 1 0 0 0,-1-1-1 0 0,1 1 1 0 0,-1 0-1 0 0,0-1 1 0 0,1 1-1 0 0,-1-1 1 0 0,0 1-1 0 0,0 0 1 0 0,0-1 0 0 0,0 1-1 0 0,0 1 1 0 0,0 13 21 0 0,0-14 50 0 0,5-8 19 0 0,16-37 724 0 0,-20 41-872 0 0,0 1 11 0 0,0-1-1 0 0,0 0 1 0 0,0 1-1 0 0,0-1 1 0 0,0 0-1 0 0,0 0 0 0 0,-1 0 1 0 0,1 0-1 0 0,0-2 1 0 0,0 2 4 0 0,0 0 85 0 0,0 0 1 0 0,1 0-1 0 0,-1 1 0 0 0,0-1 1 0 0,1 0-1 0 0,0 1 1 0 0,-1 0-1 0 0,1-1 0 0 0,0 1 1 0 0,0 0-1 0 0,2-1 1 0 0,2-2-19 0 0,34-21-155 0 0,-35 21 172 0 0,-5 4-42 0 0,1 0 1 0 0,-1-1 0 0 0,0 1-1 0 0,0 0 1 0 0,1 0-1 0 0,-1 0 1 0 0,0 0 0 0 0,0-1-1 0 0,1 1 1 0 0,-1 0-1 0 0,0 0 1 0 0,1 0 0 0 0,-1 0-1 0 0,0 0 1 0 0,1 0 0 0 0,-1 0-1 0 0,0 0 1 0 0,1 0-1 0 0,-1 0 1 0 0,0 0 0 0 0,0 0-1 0 0,1 0 1 0 0,-1 0-1 0 0,0 0 1 0 0,1 0 0 0 0,-1 0-1 0 0,0 0 1 0 0,1 0-1 0 0,-1 1 1 0 0,3 0-9 0 0,0-1 20 0 0,0 1 0 0 0,-1-1 0 0 0,1 1-1 0 0,-1-1 1 0 0,1 0 0 0 0,0 0 0 0 0,-1 0 0 0 0,6-1-1 0 0,-3 0 7 0 0,0 0 0 0 0,1 1-1 0 0,-1 0 1 0 0,0 0-1 0 0,1 0 1 0 0,7 2 0 0 0,-1 1-99 0 0,-9-2 73 0 0,0-1 0 0 0,1 1-1 0 0,-1-1 1 0 0,1 1 0 0 0,-1-1-1 0 0,0 0 1 0 0,1 0 0 0 0,-1-1-1 0 0,1 1 1 0 0,3-1 0 0 0,-6 0 20 0 0,1 1 0 0 0,0 0 0 0 0,-1 0 0 0 0,1 0 0 0 0,0 0-1 0 0,-1 0 1 0 0,1 0 0 0 0,0 0 0 0 0,-1 1 0 0 0,1-1 0 0 0,-1 0 0 0 0,1 1 0 0 0,0 0 0 0 0,-1-1 0 0 0,3 2 0 0 0,21 17 94 0 0,0-1-57 0 0,-12-11-45 0 0,-3-1-9 0 0,1 0-1 0 0,-1-1 0 0 0,13 4 0 0 0,-17-7 8 0 0,0-1 0 0 0,0 1 0 0 0,0-1 0 0 0,0 0 0 0 0,1 0 0 0 0,-1-1 0 0 0,0 1-1 0 0,0-1 1 0 0,0-1 0 0 0,0 1 0 0 0,1-1 0 0 0,-1 0 0 0 0,0-1 0 0 0,9-2 0 0 0,-10 1 86 0 0,2 0 55 0 0,-1 0 0 0 0,1 0-1 0 0,-1-1 1 0 0,8-5 0 0 0,-12 7-101 0 0,0 0-1 0 0,0 0 1 0 0,0-1 0 0 0,0 1-1 0 0,0 0 1 0 0,-1-1 0 0 0,1 1-1 0 0,-1-1 1 0 0,0 0 0 0 0,0 1 0 0 0,0-1-1 0 0,0 0 1 0 0,1-5 0 0 0,19-72 1097 0 0,0 0-710 0 0,-15 52-419 0 0,0-1-1 0 0,-3 1 0 0 0,1-53 1 0 0,-4 79-248 0 0,0 0 1 0 0,0 0 0 0 0,-1-1 0 0 0,1 1 0 0 0,-1 0 0 0 0,1 0 0 0 0,-1 0 0 0 0,0 0 0 0 0,0 0-1 0 0,0 0 1 0 0,0 0 0 0 0,0 0 0 0 0,-3-3 0 0 0,-1-2-3690 0 0,-1-6-3795 0 0</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7-03T08:18:53.371"/>
    </inkml:context>
    <inkml:brush xml:id="br0">
      <inkml:brushProperty name="width" value="0.05" units="cm"/>
      <inkml:brushProperty name="height" value="0.05" units="cm"/>
      <inkml:brushProperty name="color" value="#004F8B"/>
    </inkml:brush>
  </inkml:definitions>
  <inkml:trace contextRef="#ctx0" brushRef="#br0">1 403 5528 0 0,'0'0'11043'0'0,"2"-1"-10431"0"0,6-8 199 0 0,1 0 0 0 0,9-15-1 0 0,-4-2 353 0 0,-12 23-1045 0 0,0 0-1 0 0,0 0 1 0 0,-1 0-1 0 0,0 0 1 0 0,2-5-1 0 0,5-11 203 0 0,-4 14-256 0 0,-3 3-36 0 0,1-1 0 0 0,0 1 1 0 0,-1-1-1 0 0,1 0 0 0 0,-1 1 1 0 0,0-1-1 0 0,0 0 0 0 0,0 0 0 0 0,0 0 1 0 0,0-3-1 0 0,0 1-11 0 0,1 0 1 0 0,0 0-1 0 0,-1 0 1 0 0,1 0-1 0 0,4-6 0 0 0,-3 5-1 0 0,-1 1-1 0 0,1-1 0 0 0,2-11 0 0 0,16-66 563 0 0,-20 79-514 0 0,-1 2-39 0 0,1-1-1 0 0,-1 0 1 0 0,1 0 0 0 0,-1 1 0 0 0,1-1-1 0 0,0 0 1 0 0,0 1 0 0 0,0-1-1 0 0,1 0 1 0 0,-1 1 0 0 0,1 0-1 0 0,3-5 1 0 0,4-9-402 0 0,-3 4 51 0 0,-1 3 282 0 0,-4 0 71 0 0,-1 8 798 0 0,2 2-1579 0 0,-1 0 756 0 0,0 0 0 0 0,0 0 0 0 0,0 0 1 0 0,0 0-1 0 0,0 0 0 0 0,0 0 1 0 0,0 0-1 0 0,0 0 0 0 0,-1 0 0 0 0,1 0 1 0 0,0 1-1 0 0,-1-1 0 0 0,1 0 0 0 0,-1 0 1 0 0,1 1-1 0 0,-1-1 0 0 0,1 0 1 0 0,-1 1-1 0 0,0-1 0 0 0,0 0 0 0 0,0 3 1 0 0,1 4 103 0 0,0-3-31 0 0,0 0 0 0 0,1 1 0 0 0,0-1-1 0 0,0 0 1 0 0,0 0 0 0 0,1 0 0 0 0,-1 0 0 0 0,6 7 0 0 0,19 43-75 0 0,-16-32-22 0 0,-9-19-71 0 0,1 0 1 0 0,-1 0-1 0 0,1-1 1 0 0,0 1-1 0 0,5 5 1 0 0,3-1-100 0 0,-1-4 153 0 0,-8-4 55 0 0,-1-1 0 0 0,1 1 0 0 0,-1-1 0 0 0,1 0 0 0 0,-1 1 0 0 0,1-1 0 0 0,-1 0 0 0 0,0 0 0 0 0,1 0 0 0 0,-1 1 0 0 0,0-2 0 0 0,0 1 0 0 0,0 0 0 0 0,0 0 0 0 0,0 0 0 0 0,0 0 0 0 0,0-1 0 0 0,0 1 0 0 0,0 0 0 0 0,-1-1 0 0 0,2-1 0 0 0,13-35 347 0 0,-14 36-400 0 0,2-13-32 0 0,0 1 0 0 0,-1-1 0 0 0,0 0 0 0 0,-1 0 0 0 0,-2-25 0 0 0,1 11 597 0 0,1 23-496 0 0,4-1-32 0 0,-4 7-1 0 0,-1-1 0 0 0,0 1 0 0 0,1 0 0 0 0,-1 0 0 0 0,1 0 0 0 0,-1 0 1 0 0,0 0-1 0 0,1 0 0 0 0,-1 1 0 0 0,0-1 0 0 0,1 0 0 0 0,-1 0 0 0 0,1 0 0 0 0,-1 0 0 0 0,0 0 0 0 0,1 1 0 0 0,-1-1 0 0 0,0 0 0 0 0,1 0 0 0 0,-1 0 0 0 0,1 1 0 0 0,6 5-81 0 0,-4-4 40 0 0,0 1 0 0 0,0-1 0 0 0,0 0 0 0 0,-1 1-1 0 0,1 0 1 0 0,-1 0 0 0 0,1 0 0 0 0,-1 0 0 0 0,0 0-1 0 0,0 0 1 0 0,0 0 0 0 0,0 1 0 0 0,-1-1 0 0 0,3 7-1 0 0,-2 0 43 0 0,1 0 0 0 0,1 0 0 0 0,0-1 0 0 0,0 1 0 0 0,1-1 0 0 0,0 0 0 0 0,1-1 0 0 0,7 9 0 0 0,23 25 0 0 0,-34-39 0 0 0,0 0 0 0 0,1 0 0 0 0,0 0 0 0 0,0-1 0 0 0,0 0 0 0 0,0 1 0 0 0,0-1 0 0 0,0 0 0 0 0,0 0 0 0 0,6 1 0 0 0,-9-2 0 0 0,41 17-2256 0 0,-38-17 1091 0 0,5-1-46 0 0</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7-03T08:18:53.730"/>
    </inkml:context>
    <inkml:brush xml:id="br0">
      <inkml:brushProperty name="width" value="0.05" units="cm"/>
      <inkml:brushProperty name="height" value="0.05" units="cm"/>
      <inkml:brushProperty name="color" value="#004F8B"/>
    </inkml:brush>
  </inkml:definitions>
  <inkml:trace contextRef="#ctx0" brushRef="#br0">1 0 13072 0 0,'0'0'3213'0'0,"2"1"-2225"0"0,6 1-457 0 0,3 1 377 0 0,1-1 1 0 0,0 0-1 0 0,21 2 1 0 0,73 0 946 0 0,-100-5-1820 0 0,0 2 0 0 0,-1-1 0 0 0,1 1 0 0 0,0 0 0 0 0,6 1 0 0 0,9 0-660 0 0,-15-3-1786 0 0</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7-03T08:18:54.090"/>
    </inkml:context>
    <inkml:brush xml:id="br0">
      <inkml:brushProperty name="width" value="0.05" units="cm"/>
      <inkml:brushProperty name="height" value="0.05" units="cm"/>
      <inkml:brushProperty name="color" value="#004F8B"/>
    </inkml:brush>
  </inkml:definitions>
  <inkml:trace contextRef="#ctx0" brushRef="#br0">7 0 6912 0 0,'-2'5'516'0'0,"1"-1"1"0"0,0 1 0 0 0,0-1-1 0 0,0 1 1 0 0,1 0-1 0 0,-1 0 1 0 0,1-1 0 0 0,1 9-1 0 0,9 42 3438 0 0,-2-10-2839 0 0,-6-33-906 0 0,1 0-1 0 0,0 0 1 0 0,5 11-1 0 0,6 24 198 0 0,12 52-50 0 0,-21-74-342 0 0,-5-22-14 0 0,0 0 0 0 0,0 0 0 0 0,1 0 0 0 0,-1-1 0 0 0,1 1 0 0 0,0 0 0 0 0,0-1 0 0 0,0 1 0 0 0,0 0 0 0 0,0-1 0 0 0,1 1 0 0 0,1 2-1 0 0,27 33-759 0 0,-29-36-134 0 0</inkml:trace>
</inkml:ink>
</file>

<file path=ppt/ink/ink9.xml><?xml version="1.0" encoding="utf-8"?>
<inkml:ink xmlns:inkml="http://www.w3.org/2003/InkML">
  <inkml:definitions>
    <inkml:context xml:id="ctx0">
      <inkml:inkSource xml:id="inkSrc0">
        <inkml:traceFormat>
          <inkml:channel name="X" type="integer" max="17940" units="cm"/>
          <inkml:channel name="Y" type="integer" max="10140" units="cm"/>
          <inkml:channel name="F" type="integer" max="1024" units="dev"/>
          <inkml:channel name="T" type="integer" max="2.14748E9" units="dev"/>
        </inkml:traceFormat>
        <inkml:channelProperties>
          <inkml:channelProperty channel="X" name="resolution" value="608.13562" units="1/cm"/>
          <inkml:channelProperty channel="Y" name="resolution" value="610.84338" units="1/cm"/>
          <inkml:channelProperty channel="F" name="resolution" value="0" units="1/dev"/>
          <inkml:channelProperty channel="T" name="resolution" value="1" units="1/dev"/>
        </inkml:channelProperties>
      </inkml:inkSource>
      <inkml:timestamp xml:id="ts0" timeString="2019-07-26T04:54:47.879"/>
    </inkml:context>
    <inkml:brush xml:id="br0">
      <inkml:brushProperty name="width" value="0.05" units="cm"/>
      <inkml:brushProperty name="height" value="0.05" units="cm"/>
      <inkml:brushProperty name="color" value="#FFC000"/>
      <inkml:brushProperty name="fitToCurve" value="1"/>
    </inkml:brush>
    <inkml:context xml:id="ctx1">
      <inkml:inkSource xml:id="inkSrc30">
        <inkml:traceFormat>
          <inkml:channel name="X" type="integer" max="1920" units="cm"/>
          <inkml:channel name="Y" type="integer" max="1080" units="cm"/>
          <inkml:channel name="T" type="integer" max="2.14748E9" units="dev"/>
        </inkml:traceFormat>
        <inkml:channelProperties>
          <inkml:channelProperty channel="X" name="resolution" value="65.30612" units="1/cm"/>
          <inkml:channelProperty channel="Y" name="resolution" value="65.45454" units="1/cm"/>
          <inkml:channelProperty channel="T" name="resolution" value="1" units="1/dev"/>
        </inkml:channelProperties>
      </inkml:inkSource>
      <inkml:timestamp xml:id="ts1" timeString="2019-07-26T04:55:08.272"/>
    </inkml:context>
  </inkml:definitions>
  <inkml:trace contextRef="#ctx0" brushRef="#br0">14 8251 104 0,'-4'-7'0'15,"-2"-6"34"-15,2 5 0 16,4 8 10-16,0 0 0 15,0 0-26-15,0 0 0 16,0 0 38-16,0 0 0 16,0 0-38-16,0 0 0 15,0 0-16-15,0 0 0 16,0 0 0-16,0 0 0 0,0 0 0 16,0 0 0-16,10 5 6 15,-3 1 0-15,6 1-9 16,13 6 1-16,0 3-3 15,4 5 0-15,-1 1 36 16,7 1 1-16,4 4-44 16,-1-4 0-16,3 1-3 15,-6-4 1-15,1-1 8 16,-1 2 0-16,3-5 2 0,3 0 1 16,-6-2 13-16,4 6 1 15,-4-1-6-15,3 2 1 16,-3-2-33-16,0-5 1 15,-3-1 39-15,-4 1 1 16,1-5-23-16,-1 4 0 16,4 4 2-16,-7-3 1 15,-3-1 3-15,7 3 0 16,2 0-1-16,-2 2 0 16,-4-5 2-16,-3 0 0 15,0 3 0-15,-3 1 0 16,-1 3 0-16,-2-1 0 15,-1 5 0-15,-3-4 0 16,-3 0-57-16,0-3 1 16,0-1-182-16</inkml:trace>
  <inkml:trace contextRef="#ctx0" brushRef="#br0" timeOffset="931">492 8015 96 0,'6'3'0'16,"1"1"56"-16,-7-4 0 16,6 3-44-16,-6-3 1 15,0 0-12-15,0 0 0 16,0 0 2-16,7 0 1 16,3 3 22-16,6 0 0 15,-6 4 13-15,6 3 0 16,4 0-15-16,6 4 1 15,7 5-25-15,9 2 0 16,4 5 14-16,3 0 1 16,7 7 28-16,-3-2 0 15,2-5-81-15,-6-3 0 16,0-3 38-16,1 0 0 16,-1 4 28-16,3-2 0 15,4 1-43-15,-1 1 0 0,-2 2 14 16,6 1 1-16,0 2-2 15,0 5 0-15,0-1 22 16,0 0 0-16,-4 1-36 16,-2-2 1-16,-4-1 11 15,-13-5 1-15,0 1 0 16,-3-8 0-16,-7 1-72 16,0-3 1-16,0 0-139 15</inkml:trace>
  <inkml:trace contextRef="#ctx0" brushRef="#br0" timeOffset="1951">1265 7789 68 0,'0'0'0'16,"-13"0"2"-16,13 0 0 15,-7 0 60-15,7 0 0 16,0 0-18-16,0 0 0 16,10 0 18-16,-4 0 0 15,4 4-50-15,0-1 1 16,6 0-8-16,14 4 1 16,-4-1-5-16,13 8 0 15,10 3 0-15,7 12 1 0,13 8-2 16,0 9 1-16,13 11 0 15,3 6 1 1,3 6 35-16,4-6 1 0,0 0-38 16,-1-7 0-16,4-6-28 15,-6-6 0-15,-11-7 38 16,1-8 0-16,-7-2-15 16,-7-7 1-16,-19-7 26 15,0 3 0-15,-10-2-46 16,-6-1 1-16,-7-3 22 0,-4-4 0 15,-6 1-36-15,-3-1 0 16,0 2-242-16</inkml:trace>
  <inkml:trace contextRef="#ctx0" brushRef="#br0" timeOffset="2538">1979 7474 52 0,'-4'11'0'16,"1"8"36"-16,3-19 0 15,0 0-4-15,0-6 0 16,3-1-11-16,1 1 0 16,-1 2 12-16,-3 4 0 15,0 0 13-15,0 0 0 16,0 0-10-16,0 0 0 16,10 7-36-16,-4-1 0 15,4 1 0-15,0 6 0 0,6 3 0 16,17 8 0-16,13 2 6 15,10 8 0 1,6 2-6-16,10 4 0 0,0 3 6 16,10 4 0-16,3-1 2 15,0 11 0-15,4 2 0 16,6 8 0-16,3 9-5 16,0-7 0-16,0-3-8 15,17 5 0-15,13-2 8 16,-33-19 0-16,-20-17-2 15,-6-3 1-15,-10-7-1 16,-7-3 0-16,-6 0-1 0,-7-1 1 16,-6 2-35-16,-7-5 0 15,-3-3-154-15,-7-3 0 16,1 1 190-16</inkml:trace>
  <inkml:trace contextRef="#ctx0" brushRef="#br0" timeOffset="3213">2765 7378 84 0,'19'-17'0'15,"11"-6"64"-15,-20 13 0 16,-14 4-30-16,4 6 0 16,-9-7-26-16,9 7 0 15,-7-3 20-15,7 3 0 16,0 0 22-16,10 3 0 16,3 7-42-16,13 10 0 15,10 7 24-15,13 5 0 16,10 8-32-16,7 1 0 15,9 4 0-15,7 2 0 16,3-1 0-16,7 1 0 16,3 3 0-16,3-3 0 15,0 2 0-15,1-3 0 16,2 1 0-16,20 12 0 16,17 11 0-16,-17-1 0 15,-6 8 34-15,-27-24 0 16,-16-13-68-16,3-4 0 15,1-2 62-15,-1-5 0 16,0-2-27-16,-9-4 0 0,-4-6-27 16,-6-3 0-16,-7-1 52 15,-3-4 0-15,-4-2-26 16,-2-1 0-16,-8 1-23 16,-5-1 1-16,-8 2-17 15,-2-5 1-15,-8 1-24 16,-2-8 0-16,0 1-166 15</inkml:trace>
  <inkml:trace contextRef="#ctx0" brushRef="#br0" timeOffset="4134">3354 6598 104 0,'7'13'0'0,"3"8"68"0,-4-11 0 15,-3-1-8-15,4-5 0 16,-1-1-59-16,27 10 0 16,10 8 46-16,19 11 0 15,20 15-62-15,16 6 0 16,20 10 4-16,7 10 0 15,6 7 53-15,32 23 0 16,27 19-45-16,-13-18 0 16,3-9 1-16,-13-8 1 15,-9-11 26-15,-8-4 1 16,-6-1-26-16,7 5 0 16,0 0 19-16,-4 17 1 15,0 13-15-15,-6-10 1 16,-7-3-5-16,-3-14 0 15,-3-5 0-15,-16-8 0 16,-11-9-1-16,-12-7 0 16,-11-11 2-16,-29-12 0 15,-26-11-2-15,0-3 0 0,-10-6-21 16,-3-3 0-16,-3-1-20 16,-7-3 0-16,0 0-123 15,-20-27 0-15,0 1 118 16</inkml:trace>
  <inkml:trace contextRef="#ctx0" brushRef="#br0" timeOffset="4596">4369 6247 204 0,'7'0'0'0,"3"-3"56"15,-4 6 0-15,1 3-28 16,3 14 0-16,3 7 18 16,16 13 0-16,11 9-46 0,19 7 1 15,13 12-1-15,16-2 0 16,17 6 35-16,10 1 1 16,12 7-36-16,44 19 0 15,32 22-1-15,-4 14 1 16,11 18 0-16,6-4 0 15,7 4 0-15,-7 6 0 16,0 10 29-16,0-7 0 16,-3 4-62-16,-16-20 1 15,-11-10 35-15,-9-17 0 16,-6-9 27-16,-17-7 0 16,-10-6-60-16,-17-18 0 15,-15-13 56-15,-24-13 0 16,-22-16-125-16,-20-11 0 15,-1 1-153-15</inkml:trace>
  <inkml:trace contextRef="#ctx0" brushRef="#br0" timeOffset="5395">5070 5862 164 0,'13'-10'0'0,"10"-10"60"16,-26 14 0-16,-13 3-8 16,-1-5 0-16,-2 5-57 15,-1-7 1-15,-3 0 4 16,7 1 0-16,3-1 40 15,6 0 1-15,4-1-41 16,13 8 0-16,9 6 34 16,21 8 0-16,19 9-59 15,16 6 1-15,17 10 26 16,22 14 0-16,24 13-4 0,52 40 1 16,39 30 9-16,10 13 0 15,23 23 38-15,-6-10 0 16,2 0-74-16,-19-9 0 15,-16-5 56-15,-10-19 0 16,-13-16-28-16,-14-24 0 16,-15-16 0-16,-17-14 0 15,-20-16 0-15,-13-7 0 16,-13-9-25-16,-16-1 1 16,-13 0 23-16,-14-3 1 15,-13-4-35-15,-12-3 0 16,-17-5-15-16,-4-5 0 15,-6-3-82-15,-6-14 0 16,0 1 102-16</inkml:trace>
  <inkml:trace contextRef="#ctx0" brushRef="#br0" timeOffset="6137">5221 4767 100 0,'16'-6'0'0,"14"-7"80"16,-14 19 0-16,-3 10-10 15,14 8 0-15,5 9-71 16,21-3 1-16,12-1 15 15,20 5 1-15,20-1-17 16,20 13 0-16,15 7 51 16,60 37 0-16,43 27-55 15,-8 25 1-15,14 24 6 16,-13-13 0-16,-7-5-2 16,-16-14 1-16,-10-12 31 15,-3 11 0-15,-3-1-32 0,-7-12 1 16,-7-11-3-16,-9-13 1 15,-11-12-22-15,-19-11 1 16,-12-14 21-16,-21-6 1 16,-16-9-1-16,-30-15 1 15,-25-9-1-15,-11-10 1 16,-19-10-49-16,-4-17 0 16,-9-15-75-16,-20-28 0 15,0 0 26-15</inkml:trace>
  <inkml:trace contextRef="#ctx0" brushRef="#br0" timeOffset="6636">6076 3530 104 0,'20'-7'0'16,"9"-3"50"-16,-13 10 0 15,-6 3-12-15,3 11 0 16,0 6 20-16,23 9 0 16,17 8-40-16,19 3 0 15,20 7-10-15,16 13 0 16,19 12 34-16,44 17 0 15,35 14-42-15,4 0 0 16,16 7 0-16,-4 12 0 16,4 14 0-16,-6-3 0 15,-1 6 8-15,-12-13 0 16,-14-5-10-16,-13-13 0 0,-10-5 20 16,-16-6 0-1,-16-8-14-15,-17-12 1 0,-20-14-31 16,-19-7 1-16,-16-9 24 15,-20-18 1-15,-20-13-37 16,-6-19 1-16,-11-17-90 16,-18-29 0-16,-1-1 13 15</inkml:trace>
  <inkml:trace contextRef="#ctx0" brushRef="#br0" timeOffset="7378">6963 2654 64 0,'14'0'0'16,"8"0"50"-16,-8 0 0 0,-5 0-6 15,-2 3 0-15,-1 0 0 16,14 5 0-16,6 5 20 16,23 10 0-16,20 10-82 15,16 17 0-15,20 16 70 16,16 14 0-16,14 16-52 16,58 27 0-16,39 26 0 15,-12 0 0-15,-1 7 0 0,-6-6 0 16,-6-1 1-16,-17-20 0 15,-14-16 12-15,-22-17 1 16,-23-20-19-16,-13-5 0 16,-13-9 18-16,-10-12 0 15,-13-11-20-15,-26-5 1 16,-20-11-2-16,-13-10 0 16,-14-6-36-16,1-3 0 15,-7-1-108-15,-19-30 0 16,0 1 85-16</inkml:trace>
  <inkml:trace contextRef="#ctx0" brushRef="#br0" timeOffset="7716">7383 2044 172 0,'16'-11'0'0,"7"-5"54"0,-13 19 0 16,-10 10-39-16,6 1 0 15,1 6 11-15,19-1 0 16,13 2 0-16,14 8 0 16,12 12 33-16,17 5 0 15,16 11-59-15,20 9 0 16,17 6 0-16,41 31 0 15,34 23 24-15,-13 3 1 16,-1 8-24-16,-9-18 1 16,-4-6-23-16,-22-16 0 15,-14-11 20-15,-16-14 0 16,-13-12 4-16,-20-7 0 16,-19-6-5-16,-30-17 1 15,-26-17-45-15,0-3 1 16,-10-4-67-16,-7-12 0 15,1-1-16-15</inkml:trace>
  <inkml:trace contextRef="#ctx0" brushRef="#br0" timeOffset="8273">8041 979 176 0,'16'-13'0'16,"7"-8"34"-16,-13 15 0 15,-3 6 0-15,-7 0 0 16,0 6 32-16,3 2 0 15,0-2-64-15,14 7 0 0,5 4 40 16,15 10 0-16,12 5-42 16,13 12 0-16,10 9 0 15,10 10 0-15,13 13 32 16,10 4 0-16,9 2-32 16,30 18 0-16,20 16 0 15,-26-16 0-15,-14-4-3 16,-16-6 0-16,-16-8 3 15,-30-18 0-15,-23-18 0 16,-3-3 0-16,-6-9-26 0,-7-8 0 16,-7-7-63-16,-3-5 0 15,0-1-144-15</inkml:trace>
  <inkml:trace contextRef="#ctx0" brushRef="#br0" timeOffset="8738">8594 756 124 0,'10'4'0'0,"3"-1"74"16,-6 0 0-16,-4 4-26 16,-3-7 0-16,0 11 0 15,0-11 0-15,7 9-12 16,12 4 0-16,11 7-26 0,19 7 0 15,13 2-15-15,10 8 1 16,7 3 14-16,6 10 1 16,10 7-5-1,-3-1 0-15,-4 7-21 0,-6-7 0 16,-7 1 12-16,-12-12 1 16,-11-5 1-16,-9-6 1 15,-7-11-1-15,-7-4 0 16,-3-1-40-16,-6-8 0 15,-7-4-47-15,-6-3 0 16,-1 1-88-16</inkml:trace>
  <inkml:trace contextRef="#ctx0" brushRef="#br0" timeOffset="9159">8948 186 60 0,'0'0'0'0,"-10"13"38"15,10-6 0-15,7 3 30 0,6 0 0 16,7 3-16-16,9 3 0 16,7 2-24-16,17 8 0 15,9 4-18-15,0 6 0 16,4 7 24-16,2 7 0 16,4 3-33-16,0-3 0 15,-3 0 0-15,0-8 0 16,0 2 11-16,-14-11 1 15,-9-10-18-15,-3 1 0 16,-7-8-31-16,-10 1 1 16,-6-4-25-16,-4-3 0 15,-6-6-68-15,-4-1 0 16,1 0 106-16</inkml:trace>
  <inkml:trace contextRef="#ctx0" brushRef="#br0" timeOffset="9532">9417 0 60 0,'0'0'0'0,"0"7"58"0,16 3 0 16,10 4 12-16,-3 2 0 15,3 0 2-15,10 15 0 16,4-5-72-16,-1 1 0 16,-3 2 36-16,6-2 0 15,4 2-36-15,0-6 0 16,-3-5 10-16,3-5 0 15,-4 0 5-15,-3-7 0 16,-2 1-35-16,-8-3 1 16,-6-1-17-16,-3-3 1 15,-4 0-57-15,-3 0 0 16,0 0-86-16</inkml:trace>
  <inkml:trace contextRef="#ctx0" brushRef="#br0" timeOffset="10121">10455 199 156 0,'10'11'0'15,"3"5"96"-15,-3-6 0 16,-4 0-92-16,17 4 1 15,13-1 80-15,23 19 1 16,20 18-86-16,6 6 0 16,10 7 0-16,6 0 0 15,7 8 0-15,4-5 0 0,2 3 0 16,14 4 0 0,10 4 15-16,-24-14 0 0,-12-7-4 15,-37-16 0-15,-25-17-26 16,-8-3 0-16,-12-4-32 15,-4-5 0-15,-6-4-23 16,0-4 0-16,0 0-135 16</inkml:trace>
  <inkml:trace contextRef="#ctx0" brushRef="#br0" timeOffset="10585">10298 780 180 0,'0'0'0'16,"0"0"74"-16,6 0 0 0,7 4-53 15,10 2 0-15,10 1 24 16,16 6 0-16,13 6-45 16,20 12 1-16,20 5 0 15,12 21 0-15,17 15 33 16,33 38 1-16,23 26-25 15,-10-20 0-15,-4 0 5 16,-16-16 0-16,-13-10-35 16,-22-14 1-16,-24-10 19 0,-13-13 0 15,-16-10 18-15,-30-17 1 16,-22-16-37-16,-4 1 0 16,-7-8-78-16,-6-3 0 15,-10-17-46-15,-19-12 0 16,-1-2 141-16</inkml:trace>
  <inkml:trace contextRef="#ctx0" brushRef="#br0" timeOffset="11020">10304 1072 136 0,'10'0'0'0,"10"-3"34"16,-1 3 0-16,1 3 22 16,6 4 0-16,0 6-24 15,17 9 0-15,13 9 10 16,3 9 0-16,3 6-8 15,10 3 0-15,6 5-34 16,17 5 0-16,10 12 0 16,43 24 0-16,28 25 15 15,11 23 0-15,16 19-14 0,-6-13 1 16,-4 1 2-16,-6-18 0 16,-7-6-3-16,-20-13 0 15,-16-13 2-15,-19-4 1 16,-20-7-2-16,-20-12 1 15,-20-14-3-15,-22-24 0 16,-20-15-24-16,-10-8 1 16,-13-9-87-16,-7-7 0 15,1 0-88-15</inkml:trace>
  <inkml:trace contextRef="#ctx0" brushRef="#br0" timeOffset="11487">10370 1804 28 0,'16'0'0'0,"7"0"70"16,-3 5 0-16,-1 1 10 15,11 11 0-15,9 5-28 16,20 9 0-16,16 9-28 0,17 16 1 16,16 14-5-16,20 6 0 15,19 10-17-15,56 27 0 16,40 20-3-16,-11-8 0 15,11 8 13-15,-21-6 0 16,-6-1-14-16,-26-17 1 16,-19-10 21-16,-21-9 0 15,-15-11-21-15,-11-8 0 16,-13-9 0-16,-19-2 1 16,-17-7-32-16,-19-17 0 15,-23-9 31-15,-7-10 0 16,-16-14-77-16,0-3 1 15,-4-3-44-15,-16-24 0 16,1 0 60-16</inkml:trace>
  <inkml:trace contextRef="#ctx0" brushRef="#br0" timeOffset="11919">10481 2747 24 0,'10'-6'0'16,"6"-1"70"-16,7 23 0 15,3 18-2-15,23 8 0 16,14 12-14-16,25 8 0 16,23 12-18-16,60 22 0 15,48 20-15-15,20 3 0 16,30 11-20-16,-4 12 0 16,4 11 33-16,-20-17 0 15,-10-10-34-15,-13-13 1 16,-13-10-34-16,-17-7 1 15,-19-10 47-15,-17 10 0 16,-19 1-20-16,-10-8 0 16,-13-2 4-16,-20-24 0 15,-19-13-42-15,-27-21 0 16,-25-12-49-16,-11-10 0 16,0-1-77-16</inkml:trace>
  <inkml:trace contextRef="#ctx0" brushRef="#br0" timeOffset="12387">11054 3848 96 0,'10'4'0'16,"10"-1"84"-16,16 24 0 15,13 12-2-15,16 8 0 16,14 6-44-16,19 6 0 15,20 11-30-15,52 13 0 16,40 17-7-16,13 16 0 16,19 17 32-16,0-1 0 15,7 5-36-15,-6-5 0 16,-4-3 4-16,-17 8 1 16,-9 5-1-16,-13-13 0 15,-10-6 2-15,-16-20 1 0,-14-13-4 16,-16-11 0-16,-16-10 0 15,-30-16 0-15,-26-12-26 16,-9-14 0-16,-18-11-77 16,-22-13 0-16,0 0-109 15</inkml:trace>
  <inkml:trace contextRef="#ctx0" brushRef="#br0" timeOffset="12897">10068 4618 120 0,'17'4'0'0,"12"5"78"15,17 21 0-15,16 16-30 16,20 4 0-16,20 10 2 15,32 6 0-15,30 11-22 16,78 22 0-16,63 24-28 16,6 23 0-16,26 20 0 15,-3-7 0-15,7 3 0 16,-17-15 0-16,-10-9 34 16,-38 9 0-16,-34 6-34 15,-13-24 0-15,-19-16 0 16,-17-7 1-16,-16-14 36 15,0-8 1-15,-4-15-74 0,-12-12 0 16,-14-11 2-16,-19-20 0 16,-20-19-58-16,-26-20 0 15,0 0-131-15</inkml:trace>
  <inkml:trace contextRef="#ctx0" brushRef="#br0" timeOffset="13739">10553 6688 64 0,'10'0'0'0,"6"4"40"16,30 5 0-16,20 4 18 16,19 8 0-16,20 2-26 15,22 6 0-15,21 5 8 16,74 16 0-16,57 13-39 15,12 16 0-15,30 21 32 16,-19 12 0-16,-4 14-1 16,3-3 0-16,0 0-32 0,-9-17 0 15,-11-10 24-15,-25-6 1 16,-20-4-24-16,-1 1 0 16,-2 2 0-16,-20-12 1 15,-13-8-28-15,-14-12 0 16,-12-8 25-16,-30-9 1 15,-26-10-67-15,-39-11 1 16,-1 2-206-16</inkml:trace>
  <inkml:trace contextRef="#ctx0" brushRef="#br0" timeOffset="14685">10468 5882 172 0,'0'0'0'0,"10"-3"36"16,26 6 0-16,16 1 32 0,27 2 0 16,26 4-68-16,12 6 0 15,18 5 36-15,68 15 0 16,49 13-35-16,17 8 0 16,25 9 0-16,1 11 0 15,10 12 0-15,-17 14 0 16,-10 10 38-16,-19-7 0 15,-13 4-39-15,9 3 0 16,4-1 0-16,13 21 0 16,13 9 0-16,6-18 0 15,10-12 24-15,1-16 1 16,6-9-25-16,-27-18 0 16,-19-16 1-16,-29-6 0 15,-24-8 0-15,-32-2 1 16,-26 0-2-16,-20-8 1 15,-23-2-9-15,-6-11 1 16,-11-6-8-16,-12-16 0 16,-1-1-376-16</inkml:trace>
  <inkml:trace contextRef="#ctx0" brushRef="#br0" timeOffset="15480">10586 7696 92 0,'13'-3'0'16,"7"-4"54"-16,-14 11 0 15,-6 9-16-15,3 1 0 16,1-1 6-16,25 3 0 16,17 5-26-16,26 1 0 15,26 5-3-15,14 3 0 16,15-1-4-16,14 2 0 16,13-5-3-16,39 14 0 15,27 6-9-15,-7 17 0 16,6 13-1-16,4-2 1 15,3 2 35-15,10-10 1 16,6-6-69-16,4-4 0 16,-1-6 68-16,-6-7 0 15,-3-3-34-15,-20-4 0 16,-13-5-8-16,-9-5 0 16,-14-3 10-16,-30 0 0 0,-22 0-27 15,-30-5 1-15,-29-5 23 16,-20-7 1-16,-26-6-109 15,-6 0 0-15,-1 0-38 16</inkml:trace>
  <inkml:trace contextRef="#ctx0" brushRef="#br0" timeOffset="16423">10429 8294 136 0,'22'13'0'0,"18"6"28"0,15 2 0 16,21 2 4-16,16-4 0 15,12 2-22-15,11-5 0 16,6-3-9-16,0 0 0 16,4 1-31-16,16-1 0 15,9 0 4-15,-55-6 0 16,0-1-77-16</inkml:trace>
  <inkml:trace contextRef="#ctx0" brushRef="#br0" timeOffset="17651">15453 6492 160 0,'26'14'0'15,"13"9"0"-15,14 9 1 0,15 9 54 16,27 5 1-16,20 4-57 15,55 23 0-15,40 20 8 16,16-1 0 0,20 11-1-16,-17 10 0 0,-3 7 52 15,-20-24 0-15,-13-10-58 16,-32-16 1-16,-24-17 11 16,-25-13 0-16,-30-13-14 0,-10-8 0 15,-20-6-24 1,0 4 1-16,-6 0-76 0,10 6 0 15,0 0 6-15</inkml:trace>
  <inkml:trace contextRef="#ctx0" brushRef="#br0" timeOffset="18213">16488 8533 136 0,'9'-10'0'16,"5"-4"40"-16,12 18 0 0,10 6 38 15,19 3 0 1,14 6-78-16,26 2 0 15,23 2 0-15,20-4 0 0,19 2 48 16,56 2 0-16,39 7-48 16,-13-10 0-16,3-1 28 15,-16-5 0-15,-6-1-53 16,-33-6 1-16,-27-7-10 16,-22-4 1-16,-24 1 33 15,-29 0 1-15,-26-4-124 16,-16 4 1-16,-1 0 44 0</inkml:trace>
  <inkml:trace contextRef="#ctx0" brushRef="#br0" timeOffset="18724">17850 7949 84 0,'13'3'0'0,"7"0"42"16,26 4 0-16,16 3 0 0,17 6 0 15,19 11 18-15,10 6 0 16,16 10-57-16,7 0 0 16,13 7 4-16,30 3 0 15,23 4 27-15,-24-10 0 16,-9-8-30-16,-23-12 1 16,-20-8-16-16,-42-9 1 15,-40-7-24-15,3-3 0 16,-9-6-62-16,-3-4 0 15,-1 0-6-15</inkml:trace>
  <inkml:trace contextRef="#ctx1" brushRef="#br0">19281 5424 0</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7-03T08:18:54.452"/>
    </inkml:context>
    <inkml:brush xml:id="br0">
      <inkml:brushProperty name="width" value="0.05" units="cm"/>
      <inkml:brushProperty name="height" value="0.05" units="cm"/>
      <inkml:brushProperty name="color" value="#004F8B"/>
    </inkml:brush>
  </inkml:definitions>
  <inkml:trace contextRef="#ctx0" brushRef="#br0">1 8 12408 0 0,'0'0'1125'0'0,"3"0"-928"0"0,19-4-301 0 0,-1 0 663 0 0,-4 5 2943 0 0,61 5 690 0 0,-72-6-3872 0 0,-5 0-207 0 0,0-1-1 0 0,0 1 1 0 0,0 0 0 0 0,0 0 0 0 0,0 0 0 0 0,0 0 0 0 0,0 0-1 0 0,-1 0 1 0 0,1 1 0 0 0,0-1 0 0 0,0 0 0 0 0,0 0 0 0 0,0 1 0 0 0,0-1-1 0 0,0 0 1 0 0,0 1 0 0 0,0 0 0 0 0,1 1-77 0 0,0 0 0 0 0,0 1 1 0 0,-1-1-1 0 0,0 1 0 0 0,1-1 0 0 0,-1 1 1 0 0,0-1-1 0 0,0 1 0 0 0,0-1 0 0 0,0 4 1 0 0,4 12 7 0 0,-4-15-41 0 0,0-1 1 0 0,0 1 0 0 0,0 0 0 0 0,-1 0 0 0 0,1 0 0 0 0,-1-1 0 0 0,0 1 0 0 0,1 0 0 0 0,-1 0-1 0 0,-1 0 1 0 0,1 3 0 0 0,-4 21-140 0 0,-2 12-576 0 0,6-38 658 0 0,0 0-1 0 0,0 1 1 0 0,0-1-1 0 0,0 0 1 0 0,0 1-1 0 0,0-1 1 0 0,0 0-1 0 0,0 1 1 0 0,1-1-1 0 0,-1 0 1 0 0,0 0-1 0 0,1 0 1 0 0,0 3-1 0 0,0-3-48 0 0,0 1-552 0 0,-2-1 515 0 0,0 0 0 0 0,0 1 0 0 0,0-1 1 0 0,0 0-1 0 0,1 0 0 0 0,-1 1 0 0 0,0-1 0 0 0,1 0 0 0 0,-1 1 1 0 0,0 1-1 0 0,-1 3-441 0 0,2-6 544 0 0,0 1-1 0 0,0-1 0 0 0,-1 0 1 0 0,1 1-1 0 0,0-1 0 0 0,0 1 1 0 0,0-1-1 0 0,0 1 0 0 0,0-1 1 0 0,0 1-1 0 0,0-1 0 0 0,0 1 1 0 0,0-1-1 0 0,0 0 0 0 0,0 1 1 0 0,0-1-1 0 0,0 1 0 0 0,0-1 1 0 0,0 1-1 0 0,1-1 0 0 0,-1 1 1 0 0,0-1-1 0 0,0 0 0 0 0,0 1 1 0 0,1-1-1 0 0,0 1 0 0 0,11 7-863 0 0,-5-4 1187 0 0,12 6 52 0 0,-17-10 94 0 0,0 0-318 0 0,47 10 1774 0 0,-48-10-1229 0 0,1 1-354 0 0,16 10 189 0 0,-16-9 3 0 0,-2-1-426 0 0,5 7-47 0 0,-1 3 29 0 0,-5-8-52 0 0,1 0 1 0 0,-1 0-1 0 0,0 0 0 0 0,-1 0 1 0 0,1 0-1 0 0,-1 0 1 0 0,1 0-1 0 0,-5 4 0 0 0,1 2 0 0 0,-10 14 22 0 0,10-18 51 0 0,0 0 19 0 0,0 1-105 0 0,-1-1 0 0 0,0 1 0 0 0,0-1 0 0 0,0 0 0 0 0,-1 0 0 0 0,1-1 0 0 0,-1 0 1 0 0,0 0-1 0 0,0-1 0 0 0,-1 0 0 0 0,-10 4 0 0 0,4 0-2225 0 0</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7-03T08:18:54.988"/>
    </inkml:context>
    <inkml:brush xml:id="br0">
      <inkml:brushProperty name="width" value="0.05" units="cm"/>
      <inkml:brushProperty name="height" value="0.05" units="cm"/>
      <inkml:brushProperty name="color" value="#004F8B"/>
    </inkml:brush>
  </inkml:definitions>
  <inkml:trace contextRef="#ctx0" brushRef="#br0">1 130 14888 0 0,'0'0'4985'0'0,"6"5"-3853"0"0,-2-1-952 0 0,0 1 0 0 0,-1-1 0 0 0,0 1 0 0 0,0 0 1 0 0,0 0-1 0 0,0 0 0 0 0,3 10 0 0 0,12 22-99 0 0,-14-32-81 0 0,0 0 0 0 0,-1 0 0 0 0,2-1 0 0 0,-1 1 0 0 0,0-1 0 0 0,1 0 0 0 0,8 5 0 0 0,22 14 0 0 0,-27-15 0 0 0,1-2 0 0 0,1-4 38 0 0,0-9 146 0 0,-1-2 60 0 0,3 3 2 0 0,-12 6-235 0 0,1 0-1 0 0,-1-1 1 0 0,0 1 0 0 0,1-1-1 0 0,-1 1 1 0 0,0 0-1 0 0,1-1 1 0 0,-1 1 0 0 0,0-1-1 0 0,1 1 1 0 0,-1-1-1 0 0,0 1 1 0 0,0-1 0 0 0,0 0-1 0 0,1 1 1 0 0,-1-1-1 0 0,2-10-123 0 0,0 4 107 0 0,-1 0 0 0 0,0 0 0 0 0,0-1 0 0 0,0 1 0 0 0,-1-1 1 0 0,-1-8-1 0 0,1-4 127 0 0,1 17-103 0 0,-1 0 0 0 0,0 0 0 0 0,0 0 0 0 0,0 1 0 0 0,0-1 0 0 0,0 0 0 0 0,0 0 0 0 0,-1 0 0 0 0,0 0 0 0 0,1 1-1 0 0,-1-1 1 0 0,0 0 0 0 0,0 1 0 0 0,-2-4 0 0 0,1 3-5 0 0,-1 0 0 0 0,1 0-1 0 0,1 0 1 0 0,-1-1 0 0 0,0 1-1 0 0,1-1 1 0 0,0 1 0 0 0,0-1 0 0 0,-2-7-1 0 0,2 7-3 0 0,0 0 0 0 0,0 0-1 0 0,0-1 1 0 0,-1 1 0 0 0,1 0 0 0 0,-4-4-1 0 0,-4-10 12 0 0,7 15-12 0 0,1 0 0 0 0,-1 0 0 0 0,0 0 0 0 0,1 0 0 0 0,-2 0 0 0 0,-2-4 0 0 0,-2-1-8 0 0,1 4 0 0 0,-2 7 0 0 0,1 5 0 0 0,3 6 11 0 0,4-13-3 0 0,1 1 0 0 0,-1-1 0 0 0,0 1 1 0 0,1-1-1 0 0,-1 1 0 0 0,1-1 0 0 0,-1 0 0 0 0,1 1 0 0 0,0-1 1 0 0,-1 0-1 0 0,1 0 0 0 0,0 1 0 0 0,0-1 0 0 0,0 0 0 0 0,2 1 1 0 0,24 24 249 0 0,-25-24-162 0 0,1-2 0 0 0,38 12 264 0 0,-39-11-327 0 0,0 0 0 0 0,0-1-1 0 0,1 0 1 0 0,-1 1 0 0 0,0-1-1 0 0,0 0 1 0 0,1 0 0 0 0,-1 0-1 0 0,4-1 1 0 0,3 0 72 0 0,-5 1-69 0 0,-1 0-1 0 0,1-1 0 0 0,-1 1 1 0 0,0-1-1 0 0,1 0 0 0 0,-1 0 1 0 0,0 0-1 0 0,0-1 0 0 0,0 1 1 0 0,0-1-1 0 0,0 1 0 0 0,0-1 1 0 0,0 0-1 0 0,0 0 0 0 0,4-5 1 0 0,1 0 22 0 0,-6 6-35 0 0,1-1 1 0 0,-1 1-1 0 0,0 0 0 0 0,0 0 0 0 0,0 1 0 0 0,1-1 1 0 0,-1 0-1 0 0,0 1 0 0 0,1-1 0 0 0,-1 1 0 0 0,0 0 0 0 0,1 0 1 0 0,-1 0-1 0 0,1 0 0 0 0,-1 0 0 0 0,4 1 0 0 0,-2 0-3 0 0,0-1 0 0 0,0 0-1 0 0,0 0 1 0 0,0 0 0 0 0,6-2-1 0 0,19-4 105 0 0,-25 3 96 0 0,4-11 63 0 0,-6 10-220 0 0,-1 1 1 0 0,1 0-1 0 0,0 0 0 0 0,-1 0 0 0 0,2 0 0 0 0,1-2 1 0 0,-2 3-149 0 0,10 0-898 0 0,10 0-6933 0 0</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7-03T08:19:00.238"/>
    </inkml:context>
    <inkml:brush xml:id="br0">
      <inkml:brushProperty name="width" value="0.05" units="cm"/>
      <inkml:brushProperty name="height" value="0.05" units="cm"/>
      <inkml:brushProperty name="color" value="#004F8B"/>
    </inkml:brush>
  </inkml:definitions>
  <inkml:trace contextRef="#ctx0" brushRef="#br0">1 60 4144 0 0,'0'0'319'0'0,"2"0"-77"0"0,11 0 8051 0 0,-15 0-7819 0 0,-4 2 77 0 0,9 4 27 0 0,1 0-581 0 0,-3-4 41 0 0,1 2 35 0 0,0-1 1 0 0,0 0 0 0 0,0 0 0 0 0,-1 1 0 0 0,1-1 0 0 0,-1 1-1 0 0,0-1 1 0 0,0 1 0 0 0,0-1 0 0 0,0 6 0 0 0,-1-9-68 0 0,0 1 1 0 0,0 0-1 0 0,0-1 1 0 0,0 1 0 0 0,1-1-1 0 0,-1 1 1 0 0,0-1-1 0 0,1 1 1 0 0,-1 0 0 0 0,0-1-1 0 0,1 0 1 0 0,-1 1-1 0 0,1-1 1 0 0,-1 1-1 0 0,1-1 1 0 0,-1 1 0 0 0,1-1-1 0 0,2 3 9 0 0,-3-3-11 0 0,1 1 0 0 0,-1 0 0 0 0,0-1-1 0 0,1 1 1 0 0,-1 0 0 0 0,0 0 0 0 0,1-1 0 0 0,-1 1 0 0 0,0 0 0 0 0,0 0 0 0 0,1 0 0 0 0,-1-1 0 0 0,0 1-1 0 0,0 0 1 0 0,0 0 0 0 0,0 0 0 0 0,0 0 0 0 0,-1-1 0 0 0,1 1 0 0 0,0 0 0 0 0,0 0 0 0 0,0 0-1 0 0,-1-1 1 0 0,1 1 0 0 0,-1 1 0 0 0,1-2-3 0 0,0 0 1 0 0,0 0-1 0 0,0 0 0 0 0,0 0 0 0 0,0 0 1 0 0,0 0-1 0 0,0 0 0 0 0,0 1 0 0 0,0-1 0 0 0,0 0 1 0 0,0 0-1 0 0,0 0 0 0 0,0 0 0 0 0,0 0 1 0 0,0 0-1 0 0,0 0 0 0 0,0 0 0 0 0,0 1 0 0 0,0-1 1 0 0,0 0-1 0 0,0 0 0 0 0,0 0 0 0 0,0 0 1 0 0,0 0-1 0 0,0 0 0 0 0,0 0 0 0 0,0 0 0 0 0,0 1 1 0 0,0-1-1 0 0,0 0 0 0 0,0 0 0 0 0,0 0 1 0 0,0 0-1 0 0,1 0 0 0 0,-1 0 0 0 0,0 0 0 0 0,0 0 1 0 0,0 0-1 0 0,0 0 0 0 0,0 0 0 0 0,0 0 1 0 0,0 0-1 0 0,0 0 0 0 0,0 1 0 0 0,1-1 0 0 0,-1 0 1 0 0,0 0-1 0 0,4 3 7 0 0,-2-2-7 0 0,-1 0 0 0 0,1 0 0 0 0,-1 0-1 0 0,1 1 1 0 0,-1-1 0 0 0,1 0 0 0 0,-1 1 0 0 0,0-1 0 0 0,0 1-1 0 0,0 0 1 0 0,0-1 0 0 0,0 1 0 0 0,0 0 0 0 0,0 0-1 0 0,0 2 1 0 0,0-3 7 0 0,-1 1 0 0 0,0 0 0 0 0,0-1 0 0 0,1 1-1 0 0,-1 0 1 0 0,1-1 0 0 0,0 1 0 0 0,0 2 0 0 0,0-3-4 0 0,0 0 0 0 0,-1 0-1 0 0,1 0 1 0 0,-1 0 0 0 0,0 0 0 0 0,1 0 0 0 0,-1 0 0 0 0,0 0 0 0 0,0 1 0 0 0,1-1 0 0 0,-1 0 0 0 0,0 0 0 0 0,-1 2 0 0 0,0 5-4 0 0,7 0 10 0 0,1 1 46 0 0,0-1-61 0 0,15-1 74 0 0,-20-6-55 0 0,-1-1 0 0 0,1 1 0 0 0,0-1-1 0 0,0 0 1 0 0,-1 1 0 0 0,1-1 0 0 0,0 0 0 0 0,0 0 0 0 0,1-1-1 0 0,25 0 157 0 0,-26 1-103 0 0,11-5 17 0 0,2-2-20 0 0,-14 6-60 0 0,0 1 0 0 0,0 0 0 0 0,0-1 0 0 0,0 1 0 0 0,0-1 0 0 0,0 1 0 0 0,0 0 1 0 0,0 0-1 0 0,0 0 0 0 0,0 0 0 0 0,0 0 0 0 0,0 0 0 0 0,1 0 0 0 0,-1 0 0 0 0,1 0 0 0 0,5 1-3 0 0,2-3 8 0 0,1 1-1 0 0,0 1 1 0 0,-1 0-1 0 0,1 0 0 0 0,11 2 1 0 0,-5 0 132 0 0,7 0-99 0 0,39-3-1 0 0,-17-1-211 0 0,1 2 452 0 0,-44 0-101 0 0,0 0-168 0 0,1 0 0 0 0,-1 0 0 0 0,0-1-1 0 0,0 1 1 0 0,1 0 0 0 0,-1 1 0 0 0,0-1-1 0 0,0 0 1 0 0,0 1 0 0 0,1-1 0 0 0,-1 1-1 0 0,0 0 1 0 0,3 1 0 0 0,8 2-21 0 0,26 3-201 0 0,78 5-1 0 0,-105-12 255 0 0,1 2 0 0 0,-1 0 0 0 0,1 1 0 0 0,-1 0 0 0 0,0 0 0 0 0,15 8 0 0 0,-18-8-11 0 0,-1-1 1 0 0,17 3-1 0 0,-5-2 23 0 0,-3 2-38 0 0,1-2 1 0 0,0 0-1 0 0,29 1 0 0 0,91 6-35 0 0,-62-4 83 0 0,5 1 106 0 0,-52-6-149 0 0,36 7 0 0 0,-34-4-138 0 0,-21-2 59 0 0,1 0 0 0 0,-1 1 1 0 0,16 7-1 0 0,-16-6 58 0 0,1 0 1 0 0,-1-1-1 0 0,12 2 0 0 0,-15-4-3 0 0,-4-1 0 0 0,-1 1 0 0 0,0-1 0 0 0,1 1 0 0 0,-1 0 0 0 0,0 0 0 0 0,0 0 0 0 0,0 0 0 0 0,0 0 0 0 0,1 0 0 0 0,-1 1 0 0 0,3 2 0 0 0,30 27 632 0 0,-32-29-501 0 0,-1 1 23 0 0,5 13-135 0 0,-4-3 19 0 0,-2-10-18 0 0,-1 0 0 0 0,1 0-1 0 0,0 0 1 0 0,-1 0 0 0 0,1 0-1 0 0,1 0 1 0 0,-1-1 0 0 0,0 1-1 0 0,2 2 1 0 0,-2-3 33 0 0,2-4-8 0 0,-1 1 0 0 0,0-1 0 0 0,1 0 0 0 0,-1 0 0 0 0,0 0 0 0 0,0 0 0 0 0,-1-1 0 0 0,1 1 0 0 0,0 0 0 0 0,-1-1 0 0 0,1 1 0 0 0,1-5-1 0 0,-1-10 138 0 0,-2 16-183 0 0,0-1-1 0 0,0 1 1 0 0,0-1 0 0 0,0 1-1 0 0,0-1 1 0 0,1 1-1 0 0,-1-1 1 0 0,0 1 0 0 0,2-3-1 0 0,14-37-8 0 0,-5 23-292 0 0,-9 15 289 0 0,0 0 0 0 0,0 1 0 0 0,0-1 0 0 0,1 1 0 0 0,-1 0 0 0 0,0 0 0 0 0,1 0 0 0 0,0 0 0 0 0,3-2 0 0 0,4-4-45 0 0,-2 3 46 0 0,4-3 12 0 0,-3 4 1 0 0,12-3-14 0 0,-3 0-170 0 0,-12 4-41 0 0,1 0 0 0 0,-1 1 0 0 0,1 0 0 0 0,9-1-1 0 0,20-2 1044 0 0,-11 1-523 0 0,37 0 0 0 0,-59 4-356 0 0,-1 0 209 0 0,6 0-64 0 0,2 0-120 0 0,1 0 0 0 0,-1 1 1 0 0,1 0-1 0 0,13 3 0 0 0,56 10-132 0 0,-57-10 188 0 0,-1-1 111 0 0,0 0 1 0 0,25 0-1 0 0,-34-2-202 0 0,0 0 0 0 0,24 6 0 0 0,-23-4 35 0 0,0 0 0 0 0,28 1 0 0 0,141-4 302 0 0,-181 0-280 0 0,1 0 0 0 0,-1 0 0 0 0,0 0 1 0 0,0-1-1 0 0,0 1 0 0 0,0-1 0 0 0,4-1 0 0 0,-2 1 14 0 0,-1 0 0 0 0,1 0-1 0 0,0 0 1 0 0,0 0 0 0 0,0 1-1 0 0,1 0 1 0 0,5 0-1 0 0,-4 0 0 0 0,24-5 0 0 0,-14 2 0 0 0,30 1 0 0 0,20 2 78 0 0,-36-4 42 0 0,-25 5-112 0 0,2-3 4 0 0,11-2 42 0 0,-10 3-40 0 0,1 0-1 0 0,-1 0 0 0 0,0 1 0 0 0,14 1 0 0 0,1 0-15 0 0,18-2 3 0 0,-35 0-4 0 0,-1 1 0 0 0,1 0 0 0 0,10 2-1 0 0,-9-2-33 0 0,0 0-1 0 0,0 0 0 0 0,14-2 1 0 0,4 0 87 0 0,-21 2-38 0 0,-1 0 0 0 0,1-1 0 0 0,-1 1 0 0 0,0-1-1 0 0,5-2 1 0 0,-5 2-19 0 0,-1 1 0 0 0,1-1-1 0 0,0 0 1 0 0,0 1 0 0 0,-1-1-1 0 0,1 1 1 0 0,0 0-1 0 0,0 0 1 0 0,3 0 0 0 0,9 4-7 0 0,-10-3 14 0 0,0 1 0 0 0,0-1 0 0 0,0-1 0 0 0,1 1 0 0 0,9-1 0 0 0,49 10 0 0 0,-42-10 0 0 0,-22 0 0 0 0,1 0 0 0 0,0 0 0 0 0,0 1 0 0 0,0-1 0 0 0,0 0 0 0 0,-1 0 0 0 0,1 0 0 0 0,0-1 0 0 0,0 1 0 0 0,0 0 0 0 0,0 0 0 0 0,-1 0 0 0 0,1-1 0 0 0,0 1 0 0 0,0 0 0 0 0,0-1 0 0 0,1 0 0 0 0,2-1 0 0 0,31-2 0 0 0,-21 3 0 0 0,-11 1 0 0 0,-1-1 0 0 0,1 1 0 0 0,-1 0 0 0 0,0-1 0 0 0,1 1 0 0 0,-1-1 0 0 0,4-1 0 0 0,-5 1 0 0 0,0 1 0 0 0,0-1 0 0 0,1 1 0 0 0,-1 0 0 0 0,0-1 0 0 0,0 1 0 0 0,0 0 0 0 0,0 0 0 0 0,1 0 0 0 0,-1 0 0 0 0,0 0 0 0 0,1 0 0 0 0,25-2 0 0 0,-15-2 0 0 0,-9 2 0 0 0,0-1 0 0 0,10 0 0 0 0,29-9 0 0 0,-19 3 54 0 0,-17 6-42 0 0,-3 1-7 0 0,-1 1 1 0 0,1 0 0 0 0,-1 0 0 0 0,1 0 0 0 0,0 0-1 0 0,-1 0 1 0 0,1 1 0 0 0,5-1 0 0 0,11-3 5 0 0,-11 2-11 0 0,0 0 0 0 0,0 1-1 0 0,12-1 1 0 0,15-1 0 0 0,-33 3 0 0 0,-1 0 0 0 0,1 0 0 0 0,-1 0 0 0 0,1-1 0 0 0,-1 1 0 0 0,1 0 0 0 0,-1-1 0 0 0,0 1 0 0 0,1-1 0 0 0,-1 0 0 0 0,1 1 0 0 0,-1-1 0 0 0,0 0 0 0 0,0 0 0 0 0,0 0 0 0 0,2-1 0 0 0,5-4 27 0 0,1 3 108 0 0,-7 2 207 0 0,0 1-178 0 0,3 0-86 0 0,-1-1 0 0 0,1 0 0 0 0,-1 0 0 0 0,1-1 0 0 0,5-2 0 0 0,-8 3 2 0 0,-1 0 0 0 0,1 0-64 0 0,3-5 65 0 0,0 1 0 0 0,0-1-1 0 0,7-10 1 0 0,-11 15-57 0 0,1-1 0 0 0,0 1 0 0 0,0-1 0 0 0,0 1 0 0 0,0 0 0 0 0,0 0 0 0 0,0-1 1 0 0,3 0-1 0 0,-3 2-4 0 0,6-2 63 0 0,-6 2 10 0 0,9-8 3 0 0,-9 7-94 0 0,0 1 1 0 0,0-1-1 0 0,-1 0 0 0 0,1 0 0 0 0,0 0 0 0 0,-1 0 0 0 0,1-1 1 0 0,-1 1-1 0 0,1 0 0 0 0,-1-1 0 0 0,1 1 0 0 0,-1-1 0 0 0,0 1 0 0 0,0-1 1 0 0,0 0-1 0 0,0 1 0 0 0,0-1 0 0 0,2-4 0 0 0,-3 3 17 0 0,1 0 0 0 0,-1 0 0 0 0,0-1 0 0 0,0 1 0 0 0,0 0 0 0 0,0 0 0 0 0,-1-1 0 0 0,0-3-1 0 0,-1-12-75 0 0,2 4 21 0 0,0-10-1676 0 0,-1 9-2744 0 0,-4-2-2221 0 0</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7-03T08:19:01.673"/>
    </inkml:context>
    <inkml:brush xml:id="br0">
      <inkml:brushProperty name="width" value="0.05" units="cm"/>
      <inkml:brushProperty name="height" value="0.05" units="cm"/>
      <inkml:brushProperty name="color" value="#004F8B"/>
    </inkml:brush>
  </inkml:definitions>
  <inkml:trace contextRef="#ctx0" brushRef="#br0">0 374 7368 0 0,'0'4'7410'0'0,"11"-4"-6227"0"0,1 0-778 0 0,-10 0 582 0 0,9-10-51 0 0,-7 4-575 0 0,0 0 0 0 0,0 0 0 0 0,-1-1 1 0 0,0 1-1 0 0,0-1 0 0 0,0 0 0 0 0,-1 0 0 0 0,3-12 1 0 0,-5 17-345 0 0,1-3 55 0 0,0 0 0 0 0,-1 0 0 0 0,1 0 1 0 0,-1-6-1 0 0,-1 6 53 0 0,1 0 1 0 0,1 0 0 0 0,-1 0-1 0 0,1 1 1 0 0,2-9-1 0 0,0 0-100 0 0,-1 0 0 0 0,0 0 0 0 0,-1 0-1 0 0,-1-1 1 0 0,-1-24 0 0 0,-1-2 426 0 0,6 14-241 0 0,-4 25-293 0 0,3 2 16 0 0,0 0 46 0 0,0-1 1 0 0,0 1-1 0 0,0 0 0 0 0,-1 0 1 0 0,1 1-1 0 0,-1-1 1 0 0,1 0-1 0 0,-1 1 1 0 0,1 0-1 0 0,-1 0 1 0 0,0-1-1 0 0,1 1 0 0 0,-1 0 1 0 0,0 1-1 0 0,0-1 1 0 0,2 4-1 0 0,2 1 89 0 0,41 39 300 0 0,-46-44-384 0 0,0-1 1 0 0,0 0 0 0 0,0 1-1 0 0,0-1 1 0 0,0 0 0 0 0,0 1-1 0 0,0-1 1 0 0,-1 1 0 0 0,1-1-1 0 0,-1 1 1 0 0,1 0 0 0 0,-1-1-1 0 0,1 3 1 0 0,-1-2-6 0 0,1 0-1 0 0,-1 1 1 0 0,1-1 0 0 0,-1 0-1 0 0,1 0 1 0 0,0 0 0 0 0,1 2-1 0 0,8 5-2 0 0,-1-5 39 0 0,-7-3 65 0 0,7-6 185 0 0,-8 3-270 0 0,1 1 0 0 0,-1-1 0 0 0,0 0 0 0 0,0 1 1 0 0,0-1-1 0 0,0 0 0 0 0,-1 0 0 0 0,1 0 0 0 0,0 0 0 0 0,-1 0 0 0 0,1 0 0 0 0,-1 0 0 0 0,0 0 0 0 0,0 0 0 0 0,0 0 0 0 0,0 0 0 0 0,0 0 0 0 0,0 0 0 0 0,0 0 0 0 0,-1 0 0 0 0,0-4 0 0 0,1 4 9 0 0,-1-1-1 0 0,1 0 0 0 0,-1 0 0 0 0,1 1 0 0 0,0-1 0 0 0,0 0 1 0 0,1 0-1 0 0,-1 0 0 0 0,1 1 0 0 0,-1-1 0 0 0,3-5 1 0 0,0 3 46 0 0,1 0 1 0 0,-1 0 0 0 0,9-7-1 0 0,0-2-30 0 0,-12 14-20 0 0,1-1 0 0 0,-1 0 0 0 0,0 1 0 0 0,1-1 0 0 0,-1 0 0 0 0,1 1 0 0 0,-1-1 0 0 0,0 0-1 0 0,0 1 1 0 0,1-1 0 0 0,-1 0 0 0 0,0 0 0 0 0,0 1 0 0 0,0-1 0 0 0,0 0 0 0 0,0 0 0 0 0,0 1 0 0 0,0-1 0 0 0,0 0-1 0 0,0 0 1 0 0,0 1 0 0 0,0-2 0 0 0,-10-13 6 0 0,9 14-19 0 0,0 0 1 0 0,-1 0 0 0 0,1-1-1 0 0,0 1 1 0 0,0-1 0 0 0,1 1-1 0 0,-1-1 1 0 0,0 1 0 0 0,0-1-1 0 0,1 0 1 0 0,-1 1 0 0 0,1-1-1 0 0,-1-3 1 0 0,1-3-99 0 0,0 6 263 0 0,1 4-45 0 0,20 13-81 0 0,-16-11-49 0 0,-1-1-1 0 0,1 0 1 0 0,-1 1 0 0 0,8 8-1 0 0,107 159-2228 0 0,-118-170 1496 0 0</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7-03T08:19:02.076"/>
    </inkml:context>
    <inkml:brush xml:id="br0">
      <inkml:brushProperty name="width" value="0.05" units="cm"/>
      <inkml:brushProperty name="height" value="0.05" units="cm"/>
      <inkml:brushProperty name="color" value="#004F8B"/>
    </inkml:brush>
  </inkml:definitions>
  <inkml:trace contextRef="#ctx0" brushRef="#br0">1 0 6912 0 0,'0'0'528'0'0,"1"2"-342"0"0,13 16 3197 0 0,-9-14 892 0 0,6 1-2831 0 0,-11-5-1434 0 0,19 12 2228 0 0,-18-11-2143 0 0,1 1 0 0 0,0-1 1 0 0,-1 0-1 0 0,1 0 0 0 0,0 0 1 0 0,0 0-1 0 0,0 0 0 0 0,-1 0 0 0 0,1 0 1 0 0,0-1-1 0 0,3 1 0 0 0,47 22 916 0 0,-41-20-1122 0 0,0 0 0 0 0,1-1-1 0 0,-1 0 1 0 0,21 1 0 0 0,-20-3-240 0 0</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7-03T08:19:02.654"/>
    </inkml:context>
    <inkml:brush xml:id="br0">
      <inkml:brushProperty name="width" value="0.05" units="cm"/>
      <inkml:brushProperty name="height" value="0.05" units="cm"/>
      <inkml:brushProperty name="color" value="#004F8B"/>
    </inkml:brush>
  </inkml:definitions>
  <inkml:trace contextRef="#ctx0" brushRef="#br0">0 10 13704 0 0,'0'0'1372'0'0,"3"0"-1254"0"0,25-4 4331 0 0,-25 3-4079 0 0,5 0 61 0 0,0-1 0 0 0,0 1 1 0 0,0 0-1 0 0,15 1 1 0 0,-20 0-347 0 0,-1 1-39 0 0,-1-1 0 0 0,1 1 0 0 0,0-1-1 0 0,-1 1 1 0 0,1-1 0 0 0,0 1 0 0 0,-1 0-1 0 0,3 1 1 0 0,0 0 30 0 0,-2-1-4 0 0,-1 1-12 0 0,2 5-42 0 0,-1-4-3 0 0,-1 1-1 0 0,1-1 0 0 0,-1 1 0 0 0,0 0 1 0 0,0-1-1 0 0,0 1 0 0 0,0 0 1 0 0,-1 0-1 0 0,1-1 0 0 0,-1 1 1 0 0,0 0-1 0 0,0 4 0 0 0,-4 14-213 0 0,3-10-161 0 0,-1 0 0 0 0,0 0 0 0 0,-1 0 0 0 0,0-1 0 0 0,-1 0-1 0 0,0 1 1 0 0,-9 13 0 0 0,12-23-40 0 0,-1-1-46 0 0,-2 1 408 0 0,4-2 35 0 0,0 0 0 0 0,0 0 0 0 0,0 0 0 0 0,0 0 0 0 0,0 0 0 0 0,-1 0 0 0 0,1 0 0 0 0,0 1 0 0 0,0-1 0 0 0,0 0 0 0 0,0 0 0 0 0,0 0 0 0 0,0 0 0 0 0,0 0 0 0 0,0 0 0 0 0,0 0 0 0 0,0 0 0 0 0,0 0 0 0 0,0 0 0 0 0,0 0 0 0 0,0 0 0 0 0,0 0 0 0 0,0 0 0 0 0,0 0 0 0 0,0 0 0 0 0,0 1 0 0 0,0-1 0 0 0,0 0 0 0 0,0 0 0 0 0,0 0 0 0 0,0 0 0 0 0,0 0 0 0 0,0 0 1 0 0,0 0-1 0 0,0 0 0 0 0,1 0 0 0 0,-1 0 0 0 0,0 0 0 0 0,0 0 0 0 0,0 0 0 0 0,0 0 0 0 0,0 0 0 0 0,0 0 0 0 0,0 0 0 0 0,0 0 0 0 0,0 0 0 0 0,0 0 0 0 0,0 0 0 0 0,0 0 0 0 0,0 1 0 0 0,0-1 0 0 0,0 0 0 0 0,0 0 0 0 0,0 0 0 0 0,0 0 0 0 0,1 0 0 0 0,-1 0 0 0 0,0 0 0 0 0,0 0 0 0 0,0 0 0 0 0,0 0 0 0 0,0-1 0 0 0,32 10 467 0 0,-28-8-429 0 0,0 1 0 0 0,-1-1 0 0 0,1 1 0 0 0,0 0 0 0 0,3 2 0 0 0,3 1 219 0 0,-8-3-169 0 0,0-1 0 0 0,0 1-1 0 0,1-1 1 0 0,-1 1 0 0 0,-1 0-1 0 0,1 0 1 0 0,0-1-1 0 0,0 1 1 0 0,-1 1 0 0 0,1-1-1 0 0,2 4 1 0 0,10 27 490 0 0,-12-28-470 0 0,-1-3-76 0 0,0 0-1 0 0,-1-1 0 0 0,0 1 1 0 0,1 0-1 0 0,-1 0 0 0 0,0 0 1 0 0,0-1-1 0 0,0 1 1 0 0,0 0-1 0 0,-1 0 0 0 0,1-1 1 0 0,0 1-1 0 0,-2 3 0 0 0,-1 14 159 0 0,3-15-176 0 0,-1 0-1 0 0,1 0 1 0 0,-1 0-1 0 0,0 0 0 0 0,-1 0 1 0 0,1 0-1 0 0,0-1 1 0 0,-1 1-1 0 0,0 0 0 0 0,0-1 1 0 0,0 1-1 0 0,-1-1 1 0 0,1 0-1 0 0,-1 0 0 0 0,0 0 1 0 0,1 0-1 0 0,-1 0 1 0 0,-1-1-1 0 0,-2 4 0 0 0,-10 3 41 0 0,13-7-89 0 0,-1 1 1 0 0,1-1-1 0 0,-1 0 0 0 0,0 0 0 0 0,0-1 0 0 0,1 1 1 0 0,-1-1-1 0 0,0 0 0 0 0,0 0 0 0 0,-1 0 0 0 0,-7 0 1 0 0,-8-1-671 0 0,10 0-6308 0 0</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7-03T08:19:03.123"/>
    </inkml:context>
    <inkml:brush xml:id="br0">
      <inkml:brushProperty name="width" value="0.05" units="cm"/>
      <inkml:brushProperty name="height" value="0.05" units="cm"/>
      <inkml:brushProperty name="color" value="#004F8B"/>
    </inkml:brush>
  </inkml:definitions>
  <inkml:trace contextRef="#ctx0" brushRef="#br0">0 47 6448 0 0,'2'1'4330'0'0,"16"19"-398"0"0,-18-20-3800 0 0,0 1 0 0 0,1 0 0 0 0,-1 0 0 0 0,0 0 0 0 0,1-1 0 0 0,-1 1 0 0 0,0 0 1 0 0,0 0-1 0 0,0 0 0 0 0,0 0 0 0 0,0 0 0 0 0,0-1 0 0 0,0 1 0 0 0,0 0 0 0 0,0 0 0 0 0,0 0 0 0 0,-1 0 0 0 0,1-1 0 0 0,0 1 0 0 0,0 0 0 0 0,-1 1 0 0 0,-1 5 419 0 0,2-3-377 0 0,1 1 1 0 0,0-1-1 0 0,0 0 0 0 0,0 1 1 0 0,1-1-1 0 0,-1 0 0 0 0,5 7 0 0 0,6 17 24 0 0,-10-20-118 0 0,1-1-1 0 0,0 0 1 0 0,7 13-1 0 0,1 2 68 0 0,-7-12-82 0 0,-4-8-42 0 0,1 0-1 0 0,-1 0 0 0 0,1-1 0 0 0,0 1 0 0 0,-1 0 0 0 0,1 0 0 0 0,0-1 0 0 0,0 1 0 0 0,1 0 0 0 0,-1-1 0 0 0,0 1 1 0 0,0-1-1 0 0,1 1 0 0 0,-1-1 0 0 0,1 0 0 0 0,-1 0 0 0 0,3 2 0 0 0,20 14 147 0 0,-15-13-86 0 0,17 6 186 0 0,-25-9-109 0 0,12-9 224 0 0,-12 8-373 0 0,-1 0 0 0 0,0 0 0 0 0,1 0 0 0 0,-1-1 0 0 0,0 1-1 0 0,1 0 1 0 0,-1 0 0 0 0,0-1 0 0 0,0 1 0 0 0,1 0 0 0 0,-1-1 0 0 0,0 1 0 0 0,0 0-1 0 0,0-1 1 0 0,1 1 0 0 0,-1 0 0 0 0,0-1 0 0 0,0 1 0 0 0,0 0 0 0 0,0-1-1 0 0,0 1 1 0 0,0 0 0 0 0,0-1 0 0 0,0 1 0 0 0,0-1 0 0 0,0 1 0 0 0,0 0-1 0 0,0-1 1 0 0,0 1 0 0 0,0 0 0 0 0,0-1 0 0 0,0 1 0 0 0,0-1 0 0 0,0 1-1 0 0,-1 0 1 0 0,1-1 0 0 0,0 1 0 0 0,-1-1 0 0 0,-2-11 189 0 0,7-4 14 0 0,-3 15-207 0 0,-1 1-1 0 0,1-1 0 0 0,-1 1 1 0 0,0-1-1 0 0,0 1 0 0 0,1-1 1 0 0,-1 1-1 0 0,0-1 0 0 0,0 0 1 0 0,0 1-1 0 0,0-1 0 0 0,1 1 1 0 0,-1-1-1 0 0,0 0 0 0 0,0 1 1 0 0,0-1-1 0 0,0 1 0 0 0,-1-1 1 0 0,1 0-1 0 0,0 1 0 0 0,0-1 1 0 0,0 1-1 0 0,0-1 0 0 0,0 0 1 0 0,-1 1-1 0 0,1-1 0 0 0,0 1 1 0 0,-1-1-1 0 0,1 1 0 0 0,0-1 1 0 0,-1 1-1 0 0,1-1 0 0 0,-1 1 1 0 0,1 0-1 0 0,0-1 0 0 0,-1 1 1 0 0,1-1-1 0 0,-1 1 0 0 0,0 0 1 0 0,1-1-1 0 0,-1 1 0 0 0,-1-1 2 0 0,1 0-1 0 0,-1 0 1 0 0,1-1-1 0 0,0 1 1 0 0,-1 0 0 0 0,1-1-1 0 0,0 1 1 0 0,0-1-1 0 0,0 1 1 0 0,0-1-1 0 0,0 1 1 0 0,0-1-1 0 0,1 0 1 0 0,-1 0-1 0 0,0 1 1 0 0,1-1-1 0 0,0 0 1 0 0,-1-3-1 0 0,-2-9 10 0 0,2 13-42 0 0,0-1 0 0 0,-1 1 0 0 0,1 0 0 0 0,0-1 0 0 0,0 1 0 0 0,-1 0 0 0 0,1 0 0 0 0,-1 0 0 0 0,1 0 0 0 0,-1 0 0 0 0,1 0 0 0 0,-1 0 0 0 0,1 1 0 0 0,-1-1 0 0 0,0 0 0 0 0,-3 0 0 0 0,-7-4-239 0 0,4 0 44 0 0,1-1-1 0 0,-13-12 1 0 0,2 2 562 0 0,17 15-207 0 0,0 0-188 0 0,1 1 73 0 0,0 0-1 0 0,0 0 0 0 0,-1 0 1 0 0,1 0-1 0 0,0-1 0 0 0,0 1 1 0 0,-1 0-1 0 0,1 0 0 0 0,0 0 1 0 0,0-1-1 0 0,0 1 0 0 0,0 0 1 0 0,-1 0-1 0 0,1-1 0 0 0,0 1 1 0 0,0 0-1 0 0,0-1 0 0 0,0 1 1 0 0,0 0-1 0 0,0 0 0 0 0,0-1 1 0 0,0 1-1 0 0,68-4 1166 0 0,-36 1-808 0 0,1 0 0 0 0,-1-3 0 0 0,45-12 0 0 0,-7 1-21 0 0,-65 16-359 0 0,52-13-573 0 0,-51 12 379 0 0,0-1 1 0 0,0 1-1 0 0,0-1 1 0 0,0-1 0 0 0,0 1-1 0 0,9-8 1 0 0,0-2-1642 0 0</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7-03T08:19:04.488"/>
    </inkml:context>
    <inkml:brush xml:id="br0">
      <inkml:brushProperty name="width" value="0.05" units="cm"/>
      <inkml:brushProperty name="height" value="0.05" units="cm"/>
      <inkml:brushProperty name="color" value="#004F8B"/>
    </inkml:brush>
  </inkml:definitions>
  <inkml:trace contextRef="#ctx0" brushRef="#br0">0 107 3224 0 0,'45'-23'240'0'0,"-44"23"-237"0"0,-1-1 0 0 0,1 1 0 0 0,0 0 0 0 0,0-1 0 0 0,-1 1 0 0 0,1 0 0 0 0,0-1 0 0 0,0 1 0 0 0,-1 0 0 0 0,1 0 0 0 0,0 0 0 0 0,0-1 0 0 0,0 1 0 0 0,0 0 0 0 0,1 0 0 0 0,19 5 1003 0 0,-16-6-767 0 0,-1 1 0 0 0,0 0 0 0 0,1-1 0 0 0,5-2 0 0 0,-9 3-185 0 0,-1 1-1 0 0,0-1 1 0 0,0 0-1 0 0,1 0 1 0 0,-1 0-1 0 0,0-1 0 0 0,0 1 1 0 0,1 0-1 0 0,-1 0 1 0 0,0 0-1 0 0,0 0 1 0 0,1 0-1 0 0,-1 0 1 0 0,0 0-1 0 0,0 0 1 0 0,1 0-1 0 0,-1-1 1 0 0,0 1-1 0 0,0 0 1 0 0,0 0-1 0 0,1 0 1 0 0,-1 0-1 0 0,0-1 1 0 0,0 1-1 0 0,0 0 0 0 0,0 0 1 0 0,1-1-1 0 0,-1 1 1 0 0,0 0-1 0 0,0 0 1 0 0,0 0-1 0 0,0-1 1 0 0,0 1-1 0 0,0 0 1 0 0,0 0-1 0 0,0-1 1 0 0,0 1-1 0 0,0 0 1 0 0,0-1-1 0 0,-7-7 1152 0 0,0-2 22 0 0,7 9-1053 0 0,-1 1 0 0 0,1-1 1 0 0,-1 0-1 0 0,1 0 0 0 0,-1 0 1 0 0,1 1-1 0 0,-1-1 0 0 0,0 0 0 0 0,1 1 1 0 0,-1-1-1 0 0,0 0 0 0 0,0 1 1 0 0,0-1-1 0 0,1 1 0 0 0,-1-1 1 0 0,0 1-1 0 0,0 0 0 0 0,0-1 0 0 0,0 1 1 0 0,-1-1-1 0 0,-7-3 838 0 0,7 2-618 0 0,4 2-8 0 0,26-4 1004 0 0,-27 4-958 0 0,-3-1-364 0 0,1 1-68 0 0,1 0 1 0 0,0 0-1 0 0,0 0 0 0 0,0 0 0 0 0,0 0 0 0 0,-1 0 1 0 0,1 0-1 0 0,0 0 0 0 0,0 0 0 0 0,0 0 1 0 0,0 0-1 0 0,0 0 0 0 0,-1 0 0 0 0,1 0 0 0 0,0 0 1 0 0,0 0-1 0 0,0 0 0 0 0,0 0 0 0 0,0 0 1 0 0,-1 0-1 0 0,1 0 0 0 0,0 0 0 0 0,0-1 0 0 0,0 1 1 0 0,0 0-1 0 0,0 0 0 0 0,0 0 0 0 0,0 0 0 0 0,0 0 1 0 0,-1 0-1 0 0,1-1 0 0 0,0 1 0 0 0,0 0 1 0 0,0 0-1 0 0,0 0 0 0 0,0 0 0 0 0,0 0 0 0 0,0-1 1 0 0,0 1-1 0 0,0 0 0 0 0,0 0 0 0 0,0 0 1 0 0,0 0-1 0 0,0-1 0 0 0,0 1 0 0 0,0 0 0 0 0,0 0 1 0 0,0 0-1 0 0,0 0 0 0 0,0 0 0 0 0,0-1 1 0 0,0 1-1 0 0,1 0 0 0 0,-1 0 0 0 0,0 0 0 0 0,0 0 1 0 0,0 0-1 0 0,0 0 0 0 0,0-1 0 0 0,0 1 0 0 0,26-10 11 0 0,-20 8 10 0 0,-7 1 1 0 0,-19-4-10 0 0,16 1-10 0 0,2 2 5 0 0,-1 0 204 0 0,5 13-84 0 0,-1-10-121 0 0,-1 1 0 0 0,0-1 1 0 0,1 0-1 0 0,-1 1 1 0 0,0-1-1 0 0,0 0 1 0 0,0 1-1 0 0,0-1 0 0 0,0 0 1 0 0,-1 3-1 0 0,1-3-2 0 0,0 0 0 0 0,0 0 0 0 0,0 1 0 0 0,0-1 0 0 0,0 0 0 0 0,0 0 0 0 0,0 0 0 0 0,0 1 0 0 0,1-1 0 0 0,-1 0 0 0 0,0 0 0 0 0,1 0 0 0 0,-1 0 0 0 0,1 0 0 0 0,-1 1 0 0 0,1-1 0 0 0,-1 0 0 0 0,1 0 0 0 0,0 0 1 0 0,0 0-1 0 0,-1-1 0 0 0,1 1 0 0 0,0 0 0 0 0,1 1 0 0 0,2 2-12 0 0,-3-3 9 0 0,-1 0-1 0 0,1 0 1 0 0,0 0-1 0 0,-1 0 0 0 0,1 0 1 0 0,-1 0-1 0 0,1 0 0 0 0,-1 0 1 0 0,1 0-1 0 0,-1 0 1 0 0,0 0-1 0 0,0 0 0 0 0,1 0 1 0 0,-1 1-1 0 0,0-1 0 0 0,0 0 1 0 0,0 2-1 0 0,0-2 4 0 0,-1 0-1 0 0,1 0 1 0 0,1 0 0 0 0,-1 0-1 0 0,0 1 1 0 0,0-1-1 0 0,0 0 1 0 0,1 0-1 0 0,-1 0 1 0 0,0 0 0 0 0,1 0-1 0 0,0 2 1 0 0,4 2 5 0 0,-5-5-9 0 0,1 1 0 0 0,-1-1 0 0 0,1 0 0 0 0,-1 1 0 0 0,1-1 0 0 0,-1 1 0 0 0,1-1 0 0 0,-1 1 0 0 0,0-1 0 0 0,1 1 0 0 0,-1-1 0 0 0,0 1 0 0 0,1-1 0 0 0,-1 1 0 0 0,0-1 1 0 0,0 1-1 0 0,0 0 0 0 0,1-1 0 0 0,-1 1 0 0 0,0-1 0 0 0,0 1 0 0 0,0 0 0 0 0,0-1 0 0 0,0 1 0 0 0,0-1 0 0 0,0 1 0 0 0,0 0 0 0 0,0-1 0 0 0,0 1 0 0 0,-1 0 0 0 0,1-1 0 0 0,0 1 0 0 0,-1 0 0 0 0,-8 9-635 0 0,-3 3-3784 0 0,11-4-1270 0 0</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7-03T08:19:05.637"/>
    </inkml:context>
    <inkml:brush xml:id="br0">
      <inkml:brushProperty name="width" value="0.05" units="cm"/>
      <inkml:brushProperty name="height" value="0.05" units="cm"/>
      <inkml:brushProperty name="color" value="#004F8B"/>
    </inkml:brush>
  </inkml:definitions>
  <inkml:trace contextRef="#ctx0" brushRef="#br0">1 1 8264 0 0,'0'0'9847'0'0,"1"0"-9697"0"0,-1-1 0 0 0,1 1 0 0 0,0 0 0 0 0,-1 0-1 0 0,1 0 1 0 0,0 0 0 0 0,0 0 0 0 0,-1 0-1 0 0,1 1 1 0 0,0-1 0 0 0,-1 0 0 0 0,1 0-1 0 0,0 0 1 0 0,1 1 0 0 0,22 26-21 0 0,-22-25-128 0 0,0-1-1 0 0,0 1 0 0 0,-1-1 1 0 0,1 1-1 0 0,-1 0 0 0 0,0 0 0 0 0,1-1 1 0 0,-1 1-1 0 0,0 0 0 0 0,0 0 1 0 0,0 0-1 0 0,0 1 0 0 0,0-1 0 0 0,-1 0 1 0 0,1 0-1 0 0,0 3 0 0 0,11 34-61 0 0,8-6-2201 0 0,-16-19-4307 0 0</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7-03T08:20:49.888"/>
    </inkml:context>
    <inkml:brush xml:id="br0">
      <inkml:brushProperty name="width" value="0.05" units="cm"/>
      <inkml:brushProperty name="height" value="0.05" units="cm"/>
      <inkml:brushProperty name="color" value="#004F8B"/>
    </inkml:brush>
  </inkml:definitions>
  <inkml:trace contextRef="#ctx0" brushRef="#br0">16 262 10136 0 0,'0'0'769'0'0,"0"-2"-530"0"0,0-6 2498 0 0,-1-10-408 0 0,0 15-2103 0 0,1 1-1 0 0,0-1 0 0 0,-1 0 0 0 0,1 1 0 0 0,1-1 0 0 0,-1 0 0 0 0,1-4 0 0 0,0 5 763 0 0,-16-20 739 0 0,14 21-1318 0 0,1-1-303 0 0,0-8-71 0 0,1 0 1 0 0,-1 1 0 0 0,4-16-1 0 0,0-22-35 0 0,-3 44-2 0 0,-1 1 7 0 0,-3-13-40 0 0,2-7-299 0 0,1 21 258 0 0,0-1 0 0 0,0 0 0 0 0,0 0 0 0 0,0 0-1 0 0,0 0 1 0 0,0 1 0 0 0,0-1 0 0 0,-1 0 0 0 0,1 0 0 0 0,-1 0 0 0 0,1 1 0 0 0,-1-1 0 0 0,-1-1-1 0 0,1 1-655 0 0,1-8-7487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3716E95-4FD7-42D6-8B79-F8BB577A8706}" type="datetimeFigureOut">
              <a:rPr lang="en-AU" smtClean="0"/>
              <a:t>25/07/2023</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97D0228-55D5-4B60-ADF2-024A33697D1D}" type="slidenum">
              <a:rPr lang="en-AU" smtClean="0"/>
              <a:t>‹#›</a:t>
            </a:fld>
            <a:endParaRPr lang="en-AU"/>
          </a:p>
        </p:txBody>
      </p:sp>
    </p:spTree>
    <p:extLst>
      <p:ext uri="{BB962C8B-B14F-4D97-AF65-F5344CB8AC3E}">
        <p14:creationId xmlns:p14="http://schemas.microsoft.com/office/powerpoint/2010/main" val="41448550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U"/>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4" name="Date Placeholder 3"/>
          <p:cNvSpPr>
            <a:spLocks noGrp="1"/>
          </p:cNvSpPr>
          <p:nvPr>
            <p:ph type="dt" sz="half" idx="10"/>
          </p:nvPr>
        </p:nvSpPr>
        <p:spPr/>
        <p:txBody>
          <a:bodyPr/>
          <a:lstStyle/>
          <a:p>
            <a:fld id="{2D6FF137-0809-4DAA-8E3C-28073C2EEE2A}" type="datetimeFigureOut">
              <a:rPr lang="en-AU" smtClean="0"/>
              <a:t>25/07/2023</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049C39D7-84E0-46E1-9BB0-376D921FF78A}" type="slidenum">
              <a:rPr lang="en-AU" smtClean="0"/>
              <a:t>‹#›</a:t>
            </a:fld>
            <a:endParaRPr lang="en-AU"/>
          </a:p>
        </p:txBody>
      </p:sp>
    </p:spTree>
    <p:extLst>
      <p:ext uri="{BB962C8B-B14F-4D97-AF65-F5344CB8AC3E}">
        <p14:creationId xmlns:p14="http://schemas.microsoft.com/office/powerpoint/2010/main" val="38558350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p:cNvSpPr>
            <a:spLocks noGrp="1"/>
          </p:cNvSpPr>
          <p:nvPr>
            <p:ph type="dt" sz="half" idx="10"/>
          </p:nvPr>
        </p:nvSpPr>
        <p:spPr/>
        <p:txBody>
          <a:bodyPr/>
          <a:lstStyle/>
          <a:p>
            <a:fld id="{2D6FF137-0809-4DAA-8E3C-28073C2EEE2A}" type="datetimeFigureOut">
              <a:rPr lang="en-AU" smtClean="0"/>
              <a:t>25/07/2023</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049C39D7-84E0-46E1-9BB0-376D921FF78A}" type="slidenum">
              <a:rPr lang="en-AU" smtClean="0"/>
              <a:t>‹#›</a:t>
            </a:fld>
            <a:endParaRPr lang="en-AU"/>
          </a:p>
        </p:txBody>
      </p:sp>
    </p:spTree>
    <p:extLst>
      <p:ext uri="{BB962C8B-B14F-4D97-AF65-F5344CB8AC3E}">
        <p14:creationId xmlns:p14="http://schemas.microsoft.com/office/powerpoint/2010/main" val="30722962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AU"/>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p:cNvSpPr>
            <a:spLocks noGrp="1"/>
          </p:cNvSpPr>
          <p:nvPr>
            <p:ph type="dt" sz="half" idx="10"/>
          </p:nvPr>
        </p:nvSpPr>
        <p:spPr/>
        <p:txBody>
          <a:bodyPr/>
          <a:lstStyle/>
          <a:p>
            <a:fld id="{2D6FF137-0809-4DAA-8E3C-28073C2EEE2A}" type="datetimeFigureOut">
              <a:rPr lang="en-AU" smtClean="0"/>
              <a:t>25/07/2023</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049C39D7-84E0-46E1-9BB0-376D921FF78A}" type="slidenum">
              <a:rPr lang="en-AU" smtClean="0"/>
              <a:t>‹#›</a:t>
            </a:fld>
            <a:endParaRPr lang="en-AU"/>
          </a:p>
        </p:txBody>
      </p:sp>
    </p:spTree>
    <p:extLst>
      <p:ext uri="{BB962C8B-B14F-4D97-AF65-F5344CB8AC3E}">
        <p14:creationId xmlns:p14="http://schemas.microsoft.com/office/powerpoint/2010/main" val="89080958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Skill Development">
    <p:spTree>
      <p:nvGrpSpPr>
        <p:cNvPr id="1" name=""/>
        <p:cNvGrpSpPr/>
        <p:nvPr/>
      </p:nvGrpSpPr>
      <p:grpSpPr>
        <a:xfrm>
          <a:off x="0" y="0"/>
          <a:ext cx="0" cy="0"/>
          <a:chOff x="0" y="0"/>
          <a:chExt cx="0" cy="0"/>
        </a:xfrm>
      </p:grpSpPr>
      <p:sp>
        <p:nvSpPr>
          <p:cNvPr id="6" name="Rectangle 5"/>
          <p:cNvSpPr/>
          <p:nvPr userDrawn="1"/>
        </p:nvSpPr>
        <p:spPr>
          <a:xfrm>
            <a:off x="0" y="0"/>
            <a:ext cx="12192000" cy="6858000"/>
          </a:xfrm>
          <a:prstGeom prst="rect">
            <a:avLst/>
          </a:prstGeom>
          <a:noFill/>
          <a:ln w="190500" cap="flat" cmpd="sng">
            <a:gradFill>
              <a:gsLst>
                <a:gs pos="100000">
                  <a:srgbClr val="01244E"/>
                </a:gs>
                <a:gs pos="0">
                  <a:srgbClr val="94B5E0"/>
                </a:gs>
              </a:gsLst>
              <a:lin ang="5400000" scaled="0"/>
            </a:gra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88014" y="5747656"/>
            <a:ext cx="975044" cy="975044"/>
          </a:xfrm>
          <a:prstGeom prst="rect">
            <a:avLst/>
          </a:prstGeom>
        </p:spPr>
      </p:pic>
      <p:sp>
        <p:nvSpPr>
          <p:cNvPr id="8" name="AutoShape 2" descr="data:image/png;base64,iVBORw0KGgoAAAANSUhEUgAAAf8AAAEOCAYAAACHPx4CAAAxEUlEQVR42u2d93tV1b6v79+z+W0fOd69gyBoVDCCAqEIHIIUg4fg3ogQKYfLBs7GDRaKBAm9Q0B6KNKLEiAovRo6gZCEpnT43vMZ95nzzrWyahop7/s848mac8y25pgZ72hzjf915rZZfQwAAABQOf4X8gcAAED+yB8AAAD5I38AAADkj/wBAACQP/IHAACo5/J/4+02cSX82cix1uqtd/zlfaeLrV3HLn74U5MmIcuKDx73z680tdzlG5I+NwAAALwE+R8tfmjvd/rQ+g/Ktryt+xM+RnDda6+3coWHA0VlyB8AAKCuy3/ynGU2ZV6e5e8/YR998mml5K/Ps1ZstIzMLOQPAABQ1+Wf3q2nHbvxyH1WC0B47T1R+euv5K9CAPIHAACoo/JfveuwDRs70V/OWbzaxn77faXlr4JDsPkf+QMAANQx+ffN+sxat/3AH8j3XvtO1jL1bTtd/qJS8leYmZdvvfoPRP4AAAB1Tf6qnad3z6iw/tPsUbZ0095Ky1+h58cDbPbKTcgfAACgLsl/zNc5brBf+Po1u3+xHn36V0n+Bb+VuhYEvQWA/AEAAGpZ/q/+NcXS2qeHhHc/6GgpLVpa4eW7Efd5/c237OdzJZWWv4Le+9f7/8gfAACgluXPL/wBAAAgf+QPAACA/JE/AAAA8kf+AAAAyB/5AwAA1BH5cwsAAACQPwAAACB/AAAAQP4AAACA/AEAAAD5AwAAAPIHAAAA5A8AAADIHwAAAOqx/Nu0acOdBgAAQP4AAABQb+RfWlpqo0ePtoyMDOvSpYsNHjzYioqKXNyzZ89szZo11r17d+vQoYNt374d+QMAANR3+Y8fP97y8/P95cLCQhs0aJD7vGnTJvv888/t/v37VlZWZiNGjLAWLVpwpwEAAOqz/A8cOBCyfPLkSUtJSXGfhwwZYqdOnfLjjh8/bk2bNk342OXl5dUa7t27Z0+fPiWlAQAAqiL/mzdv2siRIy0zM9PV+HNyciw1NdXFtW3b1l68eOFv+/z5c2vWrJn7fPbsWddN4IXHjx9XOPZvv/1WI6GkpMRdCwAAAPKvBNnZ2bZ//35/+c6dO9a8eXP3eejQoXb69Ok6U/MvLi62CxcuuALAlStXSHEAAED+ldmpd+/erqlf3L1714YNG+Y3+2/ZssXv81ehQC0EXqvAy0LN/pcuXXIFAHUDAAAAIP8kUW2+T58+1qlTJ0tLS3OD/IYPH26TJ092o/1XrVpl3bp1c/G7d+92TfwvG0lf8r927RqpDgAAyL8xoP5+r/8fAAAA+TcSqir/M7frT2gMkB6kF4HnDJA/8kf+pAfphfwBkD/yRyakB+mF/AGQP/JHJqQH6YX8Afkjf2SDTEgP0gv5A/JH/sgGmZAeyB/5A/JH/pH/2d54u03cf8jPRo61Vm+94y/vO11s7Tp28cOfmjQJWVZ88Lh/fqWp5S7fkNS5G6tMSI/6lV7Hbjyy7H/8y97v9KF90LmbdfvoYxv1r8l27ObjhO7rq39N8dPpnffet7T26TZw6H9ZwW+lCe3jhe69MyPG6XiZfx9q+87ciLm/wuyVmxJ+Po4WP7Qh/+ef9n56V7dvz48H2PTFaxJ6nnjOAPnXA/nrn1wZW/9B2Za3dX/Cxwiue+31Vk5WB4rKyARIjwaTXsdLnljbDp0tZ/HqkPVT56+wjz751E7cehr3vkaKm7tqi6W2TrNDl+4k/YxEipOUB40Yk/AzFu/5UMFGhYoZS9f5cSqs/EffT0IKDcgfalz+s2bNqlMXVVPX8zLkP3nOMpsyL8/y959wGVplZKPPs1ZstIzMLDIB0qPBpNfYb793tepI9+vjTz+3f+XMrZSsFXKXrXctPNUh/yPXH9jbae0SfsbiPR9jvs6xTz77osJ+KqyoBSBeoYfnDJB/PZB/ereermlTn1XjDK8NJCob/VVmokyFTID0aAjppWb+ZZv3RbxfWt+jT/9Ky//wlfuuVaGq8tezMnL8ty4kI/9Yz4eeu+U//hy3ewr5Q43Kf+HChTZx4kTT3+vXr7uVmglv48aNbp3+alksXrzYTdbjMW/ePDt06JC/vHfvXjt69Kj98ccfboKfZcuWuWOsW7fOysrKQuR++fJlW7BggZsB8MSJE7ZkyRJ3vPPnz4fIX9MHa66ARYsW2cqVK+3WrVv1Rv6rdx22YWMn+stq3lRtp7KykaiCzYnIn/Soz+nVvNWbfi03UpdAy9S3Ky1/hTffeTfhPn+vEBIep+UOXXu464nX53/48r2Eno9Y3zvedXrXxHMG1V7zLy0tdVL2JHvjxg2bP3++W3/w4EE7fPiwW//w4UNfyB7a78GDB7Z9+3Y7deqUv/7q1au2du1af3n69OmuUKHJds6cOWPr16+3x48fu301SVBOTo6/rQoQXoFDk/IEj1PX5d836zNr3fYD/5/2vfadXIZ2uvxFpWSjMDMv33r1H4hsSI96n16xasCSsVoGqlLzVxpXteYvSY+fOssNIky25h/t+dAgv2jjTTS+4ODF29T8ofblL3EXFRVVkOaOHTuchPPy8tw6yV0FAdXYNWmOxK3CgFCtPohq71OnTvWXJ02a5AoVYsOGDS7eQ+sV77FmzRo3i+CLFy/ccrDloS7LX6X99O4ZFdZ/mj3Klm7aW2nZKKhfUCOLkT/pUZ/TK1rft0Lm34b4rTKVkf/3S9ZWW5//ydJnbhBfZeQf6fnQ984aMqLCfntOXnMFUpr94aXIf+7cuU7mQTRN7+zZs91ntQJoWTX327dvuyl7JXsJuqCgwG1z//59V4NXq4Bq6j/99JPNmDHDP15ubq7/ec6cOSHnkuS/++47f1ktAjquCh3qPqgv8tc/uAaXha9fs/sXvy+zsrLRyGDVWIMZEvInPepbemnU+7vvd6jwilvOolVuNLzX1J6srOet2erWV9dof4VWb7WutPzDn4/jGu3/QUfXKuBts/Xweeua0dfmrv4R+cPLq/lfuHChgjS95n3JXvFLly71m/R37drlJF9eXu7W5efn26VLl/z91UUwbdo0fzl4PtX8S0pKItb8VcgIylpjEryWh7oif/W/KaMKhnf/5x87pUVLK7x8N+I+r7/5lv18rqTSsnGjmZdvcO8TI3/Soz6nl0bSDxk93u+K0SA9LeuVzFhpqqDm8WC/eJt27Z1Us4aMtP3nb1VqnEC0OA0U9a4pWl/8tIU/JPx86HurZcL7znq7QS1QwS4o5A81Lv+ZM2f6K9S3r0F6Xp+/xKzmfK8rQIP/JGAN6PNq6mr695r8xfLly/2mfIlfrQTBZv+g/M+ePev3+WtbtRgEWwl0LXfv3vW7DzT4ry7Jn1/6qlsyIT1IL37hDyBB+e/cudMJ3BvV7432VxO/RvhrRH4QiVyj8j1++OEHV/sP1t5VQNAAQHUXaFCfjqe3AcLlr8KDugx0Hm2vQoaE76GWhRUrVrjChcQffGsA+SN/0oP0IvCcQSXl31hA/siE9CC9kD8A8kc2yIT0IL2QPyB/5I9skAnpgfyRPyB/5A8AAID8kT8AAADyR/4AAADIH/kDAAAgf+QPAACA/JE/AAAA8kf+AAAAyB/5AwAAIH/kDwAAgPyrJn/NLFgTtGnTJuJniE9NpEl1pQdpWb+fg5p8FoLLmtysc+fObrp0AORfB+VfXl7upjCuyQzmypUrPHVJcOHChWrP+KsrPZB/7VHX/zfDn4Xgsdq1a+dmLwVA/nVY/oqPl8mUlpba6NGjLSMjw7p06WKDBw92UxGLZ8+e2Zo1a6x79+7WoUMHV9qPVrsoKCiwgQMHWteuXW348OHuvMoktm3bZn379rXWrVvbpEmT/IxD+2qfTp06uSmSo23X0NIsXgGgOtIj1n0PTycdW+dp0qSJ+/vrr7+Sk9SC/Gvrf7M6ngUd6+HDhyFxZ8+eJSEB+ddl+cfLZMaPH2/5+fn+cmFhoQ0aNMh93rRpk33++ed2//59KysrsxEjRliLFi0qZDDKJHr16mXXrl1zyxs2bLBRo0bZjh07bMCAAW7/Bw8euAxmz549bpuWLVu65eLi4pjbNcQ0i1UAqI70iHY/o6UTNf+XI//a+N+sjmeBrj5A/nVQJMpIIoXr16/728TKZA4cOBCyfPLkSUtJSXGfhwwZYqdOnfLjjh8/bk2bNq2QEYwZM8YOHjwYchzVKpTRBGsIaj4cO3as+6zjnDhxwn2OtZ2Hah7Rvmt9CcH0iFYAqI70iHY/o6VTZTL1+p4WLzPU5v9mdTwL8eRf1/837927Z0+fPsWQyL9hyT+ZoH+CcG7evGkjR460zMxMV6vIycmx1NRUF9e2bduQ5vfnz59bs2bNKmQE6gdUM2Q4ilcTYTD07t3bxb3zzjsJbRepttRQwqVLl2okPaLdz2jpFJ6pSxbBfSMVUhpaWrzsUFP/m1V9FhKRf33531QhS/cJkH+DrvmrOS/44CsjiUR2drbt37/fX75z5441b97cfR46dKidPn066Zq//sGmTJliw4YNs6tXr/rrlVkdOnSoQiYSa7vGVvOvjvSIdj+jpRM1/9oNtfm/WR3PQn2v+atrUf9vutcMUkb+DUb+ifQrRstchGoBak4Ud+/edZmF17S4ZcsWv19RGY9qIV7NI5gRhPcfLlmyxL755hs30Ej7qK9R6DWh+fPnV8hEYm3XENMsVp9/daRHtPsZLZ2EBoMxirt2qM3/zep4FhpCn7+a/dXSFq2VBZB/g5N/rMzFqzH06dPHjbpPS0tzA4nUTzh58mTXLLhq1Srr1q2bi9+9e7drNoyUEaiGkpWV5d4BVp+iMivtv379epeJ6Rjjxo3z+96C+8barqGlWbzR/tWRHrHuZ6R0EhMmTLAePXrY0aNHyUlqSf618b9ZHc9CQxnwJ+nrvnsFHkD+DVb+8TIXqF1q4j3/IIzErj/yr+n/TZ6Fiqhrg19GbeDyP3O7/oSakn9NSgYqR02miTK2YM0PGudzwLNQtXwTkH+9lz80HtRcqx97WbZsGTeDZ4FngXwT+SN/AAAg30T+yB8AGjz0+ZNvIn/kDwCNDN5nJ99E/sgfABppzb99+/bu54Q99LqbNzNfY5hMi3wT+dsbb7eJK+LPRo61Vm+94y/vO11s7Tp28cOfmjQJWVZ88Lh/fqWp5S7fkNS5eYgBoKbkrx/0yc3N9devXLnSpk+f3mgm0yLfRP5x5X+0+KG93+lD6z8o2/K27k/4GMF1r73eyhUeDhSVIX8AeOny128KpKen++v1o0FqCUhkMi3kD41C/pPnLLMp8/Isf/8J++iTTyslf32etWKjZWRmIX+oVWbNmlWpuOrcB2qfaJMwBQf8aWKgixcvup8B7tmzpx8fbzIt5A+NQv7p3XrasRuP3Ge1AITX3hOVv/5K/ioEIH9A/vAya/5i8+bNNnXqVFu+fLkLIpHJtJA/NHj5r9512IaNnegv5yxebWO//b7S8lfBIdj8j/whWf744w83eYt+rGXhwoW2bt06Kysr8zPqEydOuMlY5s2bZ+fPn/dlHStOnDt3zvLy8mzmzJl+H2+8faB+y//JkyfWtWtX69evnz+pTWOZTIt8E/nHFHDfrM+sddsP/IF877XvZC1T37bT5S8qJX+FmXn51qv/QOQPlWL79u126tQpf1m1tLVr1/6/5/vMGTdZi5p4lXlrwhfN9R4vTs+LJoNRnISwceNGKyoqirkP1H/5i1GjRtnAgQP95cYymRb5JvKPKmDVztO7Z1RY/2n2KFu6aW+l5a/Q8+MBNnvlJuQPSXP58uWQZU0Eo6ZbsWHDhpCJYW7cuOFe1YoXJ9nfunXLj1Mf8NatW2PuA4D8oUHKf8zXOW6wX/j6Nbt/sR59+ldJ/gW/lboWBL0FgPwhGfQKlmrgejVLNf6ffvrJZsyY4eLmzJkTsq2a7b/77ru4cWrKVxdCMKgPONY+AMgf6rX8X/1riqW1Tw8J737Q0VJatLTCy3cj7vP6m2/Zz+dKKi1/Bb33r/f/kT8kQ35+vl26dMlffvjwoU2bNs2v3ZeUlESt+UeLU81ftf0g6k6ItQ8A8od6LX9+4Q/qE6qRe03xEr/E7TX76/Uur49ecWoh8FoFYsVpsJ+W1d8vDh486EZ4x9oHAPkD8kf+UEuo9q1R+QsWLHAjsTUoTwWAvXv3umb548eP2+LFi128Bu2pCV/Eizt58qQrWCheI74193usfQCQPyB/5A8AgPwB+SN/AADkD8gf+QMAIH+obfnzEAMAAPkm8uchBgBA/uSbyJ+HGACAfBOQPw8xAAD5JiB/HmIAAPJNQP48xAAA5JuA/HmIAQDINwH58xADAJBvAvLnIQYAIN+EWpZ/mzZteIgBAJA/NCb5X7lypUF8Uc3ExkMMAID8IYmaf2lpqY0ePdoyMjKsS5cuNnjwYDeNqUdBQYENHDjQunbtasOHD7eSkhI37ammQO3bt6+1bt3aJk2a5NZ5x9U+nTp1ctOuRtuuurh37557gK9du0aqAwAgf+SfiPzHjx9v+fn5/vrCwkIbNGiQ+/zrr79ar169fLFu2LDBRo0aZTt27LABAwbY/fv37cGDB65QsGfPHrdNy5Yt3XJxcXHM7aqDp0+f2qVLl9wDrEIAAAAgf+SfgPwPHDgQsv7kyZOWkpLiPo8ZM8YOHjwYEq9avSR+9uxZf526EMaOHes+N23a1E6cOOE+x9ouSHl5edJBhQvv4W0oXRgAAMgfakX+N2/etJEjR1pmZqar8efk5FhqaqqLa9eunT179izivuoiCIbevXu7uHfeeSeh7SI9hJUJun71+wMAAPJH/gnKPzs72/bv3++vv3PnjjVv3jxizV+SnTJlig0bNsyuXr3qr1c//qFDh0KOK2JtV9Wav5r51ewPAADIH5KUv2riauoXd+/edcL2mv3D+/yXLFli33zzjRvEp9YC9eOL2bNn2/z58yvIP9Z2AACA/OElyf/48ePWp08fNzo/LS3NNm3a5PrqJ0+e7OLVKpCVlWWdO3d2/fUqIKgrYP369a7g0K1bNxs3bpxfCw/KP9Z2AACA/OElyR8AAJA/NAL5q+9eg+8AAAD5QyOQv5rtu3fvbsuWLeMuAQAgf2gsNX8AAED+yB/5AwAA8gfkDwAAyB+QPwAAIH9A/gAAgPwB+QMAAPKHuij/WbNmxVwGAADkD8gfAACQP9RH+T969MgWLlxoEydOdH+vX7/uy//ixYvux380+U5+fr6b4S9YOLh8+bItWLDAzpw5Y8XFxbZx40Z3DP3Vsli8eHHIfvPmzQuZyW/v3r129OhRUggAAPnDy675T5s2zXbt2uUvHzlyxLZu3eovT58+3UleU+mWlpa6QsCtW7dc3I0bN1yBQes1BfDhw4fd+ocPH9qiRYts5cqV/nG0nzfLHwAAIH94ifKfMmWKPX782F/WjHzBbSZNmuQkL7Zv325FRUUVHqQdO3a4Wn9eXp5bd+rUKVcQ0FTAmk9A0ldhAAAAkD/UAflH6vMPrsvNzfU/z50718k8iAoLs2fPdp/VCqBltRTcvn3bdu/e7boMNH1wQUEBqQMAgPyhPsg/+Fk1/wsXLlR4kLzmfcle8UuXLnXLV69edV0Ka9eutfLyclIHAAD5w8uQ/8yZMystf/Xta6Cf1+dfUlLimvO9rgAN/lPT/5YtW9zyixcvXNM/Tf4AAMgfXqL8d+7c6YTsjdJPRv6e4NWsryZ+jfA/ffp0SPzUqVPt/Pnz/vIPP/wQMqAQAACQP9Sy/AEAAPkD8gcAAOQPyB8AAJA/IH8AAED+gPwBAAD5A/IHAADkD8gfAACQPyB/AABA/oD8AQAA+QPyBwAA5A/IHwAAkD8gfwAAQP7IHwAAAPkjfwAAAOSP/AEAAPkD8gcAAOQPyB8AAJA/IH8AAED+gPwBAAD5A/IHAADkD8gfAACQPyB/AABA/oD8AaB+ceY2oToD8gfkDwDIH/kjf0D+AID8kT/yB+QPAMgf+SN/5A8AgPyRP/JH/gAAyB/5I3/kDwDw8uX/6l9TrF3HLhXC7JWbXPyfX2lqucs3VNjvjbfb+J+Plzyxf3w9zT7o3M3eT+9q73f60LL/8S/7sfBc1H2iHe9o8UMbP3WWdc3o647X8+MBNmVeXtxjxDo28gfkDwDIPwlpvvZ6K2v11jt2oKgs4n4nS59Z+y7d7asZC+10+Qu37tjNx7Zk4x5LbZ1mhy/fS0r+/z0518Z++72duPXULWv/Tz77wuav3Yb8AfkDANSG/BU/a8VGy8jMirifaum9P/lbxH0XrtthU+evSEr+bdq1t2M3HoXEHbhQbsPGfYX8AfkDANSW/PVX8lchIHy9av2L83dX+VzBmn+/gYNt/U/H7FTZ84SPgfxfPm3atIn4uSrHqeqxkD8AIP8k+vy95npPqmr2Dzb/e+tbvJHq+vy9463aWRhynNZtP0hK/gqbDpy2QSPGuLEDPfr0t2Wb98W9Xq1H/olz8+bNGpX/lStXqk3+VTkW8gcA5F+Fmr/CzLx869V/YIWav/r3I+27/cgF+7em/570gL/g+v3nb1nWkJE25pvp1Pyr+TpKSkpiblNaWmqjR4+2jIwM69Kliw0ePNiKiopc3LNnz2zNmjXWvXt369Chg23fvj1izf/Fixe2bds269u3r7Vu3domTZrk1omCggIbOHCgde3a1YYPH+6OrfM0adLE/f31119DjtW+fXu7fv26f4579+5Zu3btYp4D+QMA8q+i/BU0+l5vAnjrv/xutvX+z79H3HfI6PHubYFk5K8R/rtPXg2JO3zlvhsLgPyr/zpiFQDGjx9v+fn5/nJhYaENGjTIfd60aZN9/vnndv/+fSsrK7MRI0ZYixYtKsh/x44dNmDAALfdgwcPnOT37NnjxN6rVy+7du2a227Dhg02atSoiDV/b3n+/PmWm5vrr1+5cqVNnz496jmQPwAg/2qSf8FvpdYy9W33FkBwtP/XuYv80f4HL952y32zPnPbJiN/FSwy/z7U715Ql8KwsRPtn1NmNij5P3z48KUG7zpiFQAOHDgQsnzy5ElLSUlxn4cMGWKnTp3y444fP25NmzatIGyJ+OzZs/56NeGPHTvWxowZYwcPHgw5vloCYsm/vLzc0tPT/fV9+vRxLQHRzoH8AQD5J9nnP23hD1Glqvf+gzV6CXr0V9+5Pvq2HTrb22ntXJ+9Ru0H99e50tqnVwgqLHjbaZCfCg7dPvrY3mvfyT7s1c/GfJ1jR64/aFDyr2shUgFA4wJGjhxpmZmZrsafk5NjqampLq5t27YhTevPnz+3Zs2aVRC2/qoJPxh69+7tmuvVdRCJWAP+dC0XL160O3fuWM+ePWOeA/kDAPIn1Cn5q7n7ZYZw+av/PJzs7Gzbv3+/vyzhNm/e3H0eOnSonT59Om7Nf9iwYXb16lV/vQoMhw4dqlDzV+FhypQpceW/efNmmzp1qi1fvtyFWOdA/gCA/An0+UdpgYgkfqHas5r6xd27d51kvWb/LVu2+H3+KhSohcBrFQgKWwPxFKe+eDF79mzXdx/e579kyRL75ptv3GcN2gu2KgTl/+TJEzdAsF+/fv51RzsH8gcA5E9A/hGuI5r4vdq8+tU7depkaWlpbpCf+tcnT57smuxXrVpl3bp1c/G7d+92ze3hwtZ269evdwUJbTtu3Dh7+vSpi1OrQlZWlnXu3Nn10auAISZMmGA9evSwo0ePRmwJ0MBAvSXgEescyB8AkD8B+QeuI5b4q0p9+GEe5A8AyJ/QqORfk+JX/32wFQD5AwBAo6ah/7a/mu71wz/Lli1D/gAAAI1B/o0V5A8AAMgf+QMAACB/5A8AAMgfkD8AACB/QP4AAID8AfkDAEBjl/+lS5fsxx9/jLvdrFmzKnV8zfqn6Xyj/T6+fplP8Y8ePbILFy64n9eNhCbg0c8Ax4pL9LsE0c/46qeAFy5cWCHcvn27Svc01vfxttu6dSvyBwCA2pX/Tz/9FDKdbiT0e/vexDfJcv78efee/saNGyMed/Hixf5v53tTBEdi79697ieCY8Ul8l0iXV9+fn61pot3HbG+j7ddcEIj5A8AkCTBn4Ctys/BxpoFriHKPy8vz/1Cn6bhXbNmjavxamIcb057TZozffp0FxQvtP2KFSts7ty5rlAQ6xp27drlBBdpchwdQ9L25Kvj6Xf01Qqwbt06dy3z5s1z16IChGriseK875Ls9f3yyy8R43R81c51fB1rx44dftwff/xhP/zwgy1YsMAVYG7cuGGLFi0Kuafe99F31DEUr2v3CgTa7syZMxWOj/wBACoh7StXrlSb/KtyrJpEP3tbHfLXrHVCAisvL3efHz9+bDNmzPC3UdN1UVGR+6wZ8mbOnOma2oWazefMmeOuJxIqSEh22iaIZviTeNUdcOTIESdJCVDHkdi942v92rVrXeEjVpz3XSpzfRJ3ODq2ugMkZE/WkrfXFSDpe1P/6hwqCGhyIu86vO+jOF2zN7NgYWGh3wXy3XffuUmMVKAJHh/5A8BLkei+ffvso48+svT0dPviiy9CBKjZ0TQbm2ZP019vtrRoteTwGnmsYwcpLS210aNHW0ZGhvtt98GDB/sC0sxrqoXqp187dOhg27dvj1jzV4YrcfXt29dN7Tpp0iQ/Ey4oKHCzuWlKV30PHVvnadKkifurGm/wWO3bt7fr16/751DNrl27djHPUZPo/FWVv2QvYel+quYfXJ+bm+svq2DgCfDy5cuumT1IsHAQRPfBk77O4xUudCzJU4JcvXq1S2tNx6sWANXCw7sIVHNWTT5WnPddkr0+CV7XEuzrV2uBrkczDgZn9NNsf7pPN2/erNBVoEKCmvG96/C+j+6tCgPFxcX+s6upi7VdtOMjfwCodZo3b24TJ070BaaMUFOkinPnzrkpV9VU6WW8HTt2dP2micg/1rHD0SCwYAarGtOgQYPcZ00H683/XlZWZiNGjLAWLVpUOKcy5AEDBrjtVAOT5Pfs2VNh/vcNGza4qV0jfQdvWc3WQSGuXLnS1TijnaMmkTDUHF1V+R87dswOHDhgt27dcuJR87PXPK1lD9VgPTZv3uyaw4Oy1GDASNchSapmLiRk77mRwL2auWrpQrVhyV33NVzUGjz3888/x4zzvksy1yfRek314eh6JPMgug96dtViEX48fU9dm3cd3vfxWgY0sE8FVt0T795HOz7yB4Ba5y9/+Yv9/vvv/rKagD0BSshqpgyijPDLL79MSP6xjh2OMtAgaiZOSUlxn4cMGRIysEuFkKZNm1Y4p0Ts9V0LtTKosDFmzBg7ePBgyPHVEhBL/qqpqbXCQ3PTqyUg2jki1bKrI6gG6Um/qvJXIUoFIAkyWPPXvVBTvFDhyhO4UD+1+ruDBFtEgqjApuAVHFUo0v1RYUtowN/SpUvdZ/WFq/ldy8FnREydOtXV6GPFed8lmetTIXDnzp0R43Q9wf30rHoFBRWMvIKjV5v/6quvXIuGdx3e9wkO6FO8BK9jabtox0f+AFDrxBK4mrmfPHkSEqdMKy0tLeq+qampCR07Uq1x5MiRlpmZ6Wr8OTk5/rHatm0b0rSu/txmzZpVOKb+qgk/GHr37u2+hzLsRL5/cFnXohqrpNWzZ8+Y5wgnXNhVDbo/VZW/JyKvr9yrDasp3KuhqtClmnWwtUASD3af6HW9SKjQ4DV3a4Y+iVkFDdWEvUKb10ri9curxhw8n7qJdD1q7YgVp++iNE3m+lQI8VqtwtE9CT4jSnfvtT0V9tQq5Y0j0Pn0fHr3VPt530ctKd691Hqvu0OtE9GOj/wBoE7JXzX/8P5U1fwlRfHuu++GZGjRauSJyD87Ozsk05Zw1W0ghg4dGlKjinaeYcOG+YOyhIQggYTX/JVJT5kyJa781aSsmqa6K7xX36Kdo6Zq/urr9/qJqyJ/FeIkIqHmaXVrqOYpASlNvdq+5K1mc+8de+0n2XlvBWjbaGMc1KQfHGgnUQdf11PtV9evAkjwdT9dg5ZV01eLQby44HdJ5vrUjSNZh7/f792PIGqiV0HIk7gKIRK4ngO1IGjsgncdwe8j8WswoI6rbgtdc/B6Ix0f+QNAnZK/Mi7VbL2+Wwn4ww8/9LsC1G/uNemquVhifPPNNyslf9WevcxQtUYdy2v2l4i8Pn8VCtRCEKmFQaJQnFfTVG1OmXJ4n78kITEJDdoLyiJ4fcq0NUCwX79+TsKxzlEb8At/tY8KIF5rhoe6qIIDX6sK8geAOiV/oUxOItZAv27durnam4d+0Uyj8tWsrpH4yhRVWKiM/FVDVL+6BhiqW0HnUf+6Rkir5qUR1Tq/4lX4iHQebaf+WRUktO24ceP8WrNaFbKystxbC+qjVwFDTJgwwXr06OFn5uHXpwKO3hLwiHUO5N/w8Jr0ve4vtcbotUjvdT3kDwBQhwowDRHk/3LwflhIr0DqzYVIvxOA/AEAahH1MQdbAZA/1DeQPwBAEqjpXt0NqpUhf0D+AACA/AH5AwAA8gfkDwAAyB+QPwAAIH9A/gAAgPwB+QMAAPIH5A8AAMgfkD8AACB/QP4AAID8AfkDAADyR/4AAADIH/kDAAAgf+QPAADIH5A/AAAgf0D+AACA/AH5AwAA8gfkDwAAyB+QP9R3ztwm1IVA2hOq89lA/sgfAAEgf9Ie+QPyB0AAyJ97jvwB+QPyJyB/AvIH5A/In4D8CcgfkD8gfwLyJyB/QP6A/JMLx0ue2D++nmYfdO5m76d3tfc7fWjZ//iX/Vh4LmS7V/+aYu06dvFDWvt0y/z7UNt35kbUbbwwe+WmhOLfeLtNheubv3abtWnXPuQ8yL/2QqQ0CQ+fjRxrrd56x1/ed7o4JH3/1KRJyLLig8f98ytNLXf5hkqdG/kD8gfkn2Q4WfrM2nfpbl/NWGiny1+4dcduPrYlG/dYaus0O3z5XsyMePriNTZoxJiEM+tk4yfPWeauL3gdyL9uyf9o8UNXYOw/KNvytu5P+BjBda+93soVHg4UlSF/QP6A/Gs6jJ86y3p/8reIcQvX7bCp81fEzIiPXH9gb6e1qxH5j5owxf6j33/a8f8pjNDsX3flrwLalHl5lr//hH30yaeVkr8+z1qx0TIys5A/IH9A/jUdVKtenL+7UhI4duORjRz/rQvVKf9TZc8ta8hI69V/oPtMn3/dln96t57uWdBntQCE194Tlb/+Sv4qBCB/QP6A/GswtHgj1fX5e8urdhaG9M22bvtB1P58LXfo2iNk/2h9+l6zfbz4lqlvW48+/Z381RT887kS5F+H5b9612EbNnaiv5yzeLWN/fb7SstfBYdg8z/yB+QPyL+Gav7q348Ut/3IBfu3pv8eNQM/ceup6zYYOPS/qq3m3/R//8U1IXvjCd59vwPN/nVY/n2zPnMFRK8Q9177Tq4A540fSVb+CjPz8l2rD/IH5A/Iv4bCl9/Ntt7/+feIcUNGj3ejsGNl4BowqBp6TQ34+2LMBOs3cDDyr4PyV+08vXtGhfWfZo+ypZv2Vlr+Cj0/HuDeAEH+gPwB+dfgaP+vcxf5tbWDF2+7ZdXqVIuLJ4FWb7WuMfnrmj7s1c/+e3Iu8q9j8h/zdY4b7Be+fs3uX1zXTVXkX/BbqXv2ggVL5A/IH5B/Nb/nP/qr79xgrbYdOrvR+3p9T4O4YmXQwQFfet0rVp/+tIU/JBQf6Ry/XP3dvXaotw+Qf+0HpZl+0yEY3v2go6W0aGmFl+9G3Of1N98KGa+RrPwV9N5/sOUJ+QPyB+RPQP4E5A/IH5A/AfkTkD8gf0D+BORPQP6A/AH5E5A/AfkD8gfkT0D+BOQPyB8AAKoX5I/8AQAA+QPyBwAA5A/IHwAAkD8gfwAAQP6A/AEAAPkD8gcAAOQPyB8AAJA/IH8AAED+gPwBapU2bdpE/BxpuTLHrGs8fvyYNI+R5lVJ57qc7sgf+QNAgCtXrjQq+V+4cKHRFwCC6RNM/6qmc1WOVRs8f/4c+SN/gPgcPXrUhg8fbp07d3Z/tRzM+Pbt22cfffSRpaen2xdffBGS+cXat0uXLrZy5Urr1KmTvffeey5u9uzZbjkjI8PftrS01EaPHu3WaZ/BgwdbUVFRxGt98eKFbdu2zfr27WutW7e2SZMmuXXe+bZs2eKus3v37rZ+/XqXEXrf4969e26bJk2auL+//vpr3O8Y6XzRjlOV+1gTNb9ECgC1kb6x0iyZ+xLrOXn27JmtWbPGpXuHDh1s+/btEWv+sa6loKDABg4caF27dnXfVceO9ryI9u3b2/Xr1/1z6Llo165d1IJhcF2i964y6DqU/teuXSNzQ/4AkTl37pzLcM6cOeOWjx8/bh07drTz58+75ebNm9vEiRP9DHL58uU2duzYhPZt1aqVTZ482Z4+fWqnTp2yV1991RYsWODijh07ZllZWe7z+PHjLT8/37+mwsJCGzRoUMTr3bFjhw0YMMDu379vDx48cJn0nj17XFxqaqr985//tN9//91lgH/7299s8+bNFTLe8Iw51neMdb7gcapyH2tK/okUAGojfWPdw2TuS6znZNOmTfb555+7c5SVldmIESOsRYsWFdI82rVI7L169fKFuWHDBhs1alTMlqL58+dbbm6uv14ynz59ekLyT/TeJYuOd+nSJZf2+h8A5A8QNUPdvXt3yLpdu3bZl19+6T7/5S9/cTL1kEi8TCzevsrQSkpK/LhXXnnF7t696y+r5iUOHDgQcoyTJ09aSkpKxOtVZn327Fl/WbVETxZNmzb1RSVOnDhhQ4cOjSv/WN8x1vmCx6nKfQynvLy8ysGTf7wCQG2kb6x7mMx9ifWcDBkyxEnUQwUVPQ/haR7tWsaMGWMHDx4MOb5aAmLJX/dZrRUeffr08VsC4sk/0XuXzLNRXFzsp3ld75oA5A8vGTVTPnnyJGSdMuC0tLS4mVi8fcMzsGiZ6M2bN23kyJGWmZnpanI5OTmuFh8J7aMm02Do3bu3i3vttdf8GqTQ57Zt28aVf6zvGOt8wf2qch+j1dqrM6g2GO1+1nT6JnoP492XWM+J0jmY9uruadasWcLXou+qroNE7lFwWddy8eJFu3PnjvXs2TPmdwg+04neu8o8G7pPXncXIH+AqDX/vXv3VqjdKVOLlzknu2+05ezsbNu/f7+/XhmpmoMjMWzYMLt69WqI4A8dOuTX/FXbD9YME6n5x/qOsc4XXvOv7H18mTX/2kjfRO9hvPsS6zlROp8+fTpuzT/atYTX/CXPKVOmxP2e6laaOnWq665Q8Hj33XdDChPRridZ+cdKczXzq9kfkD9AXNSvq9qP11yuDPTDDz/0m3tjZc7J7httWTUviVqo6VMZdLRmfw3WUu1P/bVCg6TU9yrUx6u427dvuz5d1Q4j9fmr1hWsJcb6jrHOFzxOVe5jTZBon39tpG+se5jMfYn1nGigp9fnr0KBzhesace7lvA+/yVLltg333wT93lRy4gGCPbr1y+kj13jBTRuQGgMgq71zTffrLL8AfkDVBsaWazMSYO5unXr5gZPJSKHZPeNtqxakfpLNbhMTco6hvpmNSAqHNWmNIpfItD5xo0b59d2dLytW7e6Udga9b127dqQ0f4eEyZMsB49evgjqmN9x1jnCz9OVe5jTcg/0dH+NZ2+8dIs0fsS6znROVatWuWOr3gVUFRwSeZa1KqggXZ6s0HjALw++HjPi0SvtwSC6N7rbQR1J+hZ1HiFSNeD/AH5A1QRMsxQ+fBDPzwbgPwByOAbEYj//6PWn2CtGwD5AyB/aMCo6V7N7suWLeNmAPIHAAAA5A8AAADIHwAAAJA/AAAAIH8AAABA/gAAAID8oSEwa9asmMuxto+3bXWeFwAA+QO8JPnrN9ZrQv7B4wIAIH+AKvDHH3+4CVL0gygLFy60devWuUlJHj165JYnTpzo/mp62OCyN4e5JH358mVbsGCBmwwmvOaviWI0iYomTdHc695kKZEKBloXft7gecS8efNCJlPR9nPnznWfda68vDybOXOm7dmzJ2bBQlOy6jvr2vLz8/3CRbT74aF1x44dc99XE8To+vQb7lrWPt71JnM9AADIH2qV7du3Oyl7aOpTTY6TaM1/+vTptnHjRl/IwXjNva4Z9h4+fOgkreOePXs2pvzjnVdTsRYUFPjrJeKff/7ZTWqjSV70E7eadU3XVFRUFPE7T5s2zU1T63HkyBE3OVAi90PfV1Pe6udjNYe6JpgpLCx0ccXFxbZ69Wr3OZnrAQBA/lCrqNYeRELTXOWJyn/SpEl248aNiPHhcfqsWnZV5K9pWb2pYYVq1ip4SK63bt3y16sm7wk9HM3ZHvwdfM365h0/3v2Q7H///Xd/+dtvv3WFGw/V8kUy1wMAgPyhVtFc6JomdeXKla6G+9NPP9mMGTMSln9ubm7UeNWww5kzZ05U+Sd6Xl1reXm5k+7SpUv9eDXJB8Py5csjfudYBY9498OTe7zrTOZ6AACQP9QqqomrP99DQg1KO578Yy2H1/xViw7W/L3+f69VQNsnclyNLdi3b59rrlfwatrhgwLVZJ+s/KvrfiRzPQAAyB9qFdVGJWVPdJJWsJk7vKabaM3Xq8nreDqumtlVk9YgOKFBdV7fuprytd3333+f0HnU375o0SJbsWKFG0sgdFzV2NW/Lg4ePOjGByQr/3j3I1H5J3M9AADIH2oV1bjVb+6NXletWsLToDaxc+dON1Jfg9kiLceSoZq6NcBPo/G1z8mTJ/3avprtNZLei1Nfu7b3iHceFR68wXVCx9XxJe/Fixfbtm3bXCEhWfnHux+Jyj+Z6wEAiMb/BcRRmn4M+gkIAAAAAElFTkSuQmCC"/>
          <p:cNvSpPr>
            <a:spLocks noChangeAspect="1" noChangeArrowheads="1"/>
          </p:cNvSpPr>
          <p:nvPr userDrawn="1"/>
        </p:nvSpPr>
        <p:spPr bwMode="auto">
          <a:xfrm>
            <a:off x="155575" y="-1233488"/>
            <a:ext cx="4867275" cy="257175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AU" dirty="0"/>
          </a:p>
        </p:txBody>
      </p:sp>
      <p:sp>
        <p:nvSpPr>
          <p:cNvPr id="9" name="Pentagon 8"/>
          <p:cNvSpPr/>
          <p:nvPr userDrawn="1"/>
        </p:nvSpPr>
        <p:spPr>
          <a:xfrm>
            <a:off x="88638" y="86887"/>
            <a:ext cx="3702312" cy="545841"/>
          </a:xfrm>
          <a:prstGeom prst="homePlate">
            <a:avLst/>
          </a:prstGeom>
          <a:solidFill>
            <a:srgbClr val="01244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3200" dirty="0"/>
              <a:t>Skill Development</a:t>
            </a:r>
          </a:p>
        </p:txBody>
      </p:sp>
      <p:sp>
        <p:nvSpPr>
          <p:cNvPr id="11" name="Content Placeholder 10"/>
          <p:cNvSpPr>
            <a:spLocks noGrp="1"/>
          </p:cNvSpPr>
          <p:nvPr>
            <p:ph sz="half" idx="1"/>
          </p:nvPr>
        </p:nvSpPr>
        <p:spPr>
          <a:xfrm>
            <a:off x="572414" y="1012384"/>
            <a:ext cx="11059862" cy="4735272"/>
          </a:xfrm>
        </p:spPr>
        <p:txBody>
          <a:bodyPr/>
          <a:lstStyle/>
          <a:p>
            <a:pPr lvl="0"/>
            <a:r>
              <a:rPr lang="en-US"/>
              <a:t>Click to edit Master text styles</a:t>
            </a:r>
          </a:p>
        </p:txBody>
      </p:sp>
    </p:spTree>
    <p:extLst>
      <p:ext uri="{BB962C8B-B14F-4D97-AF65-F5344CB8AC3E}">
        <p14:creationId xmlns:p14="http://schemas.microsoft.com/office/powerpoint/2010/main" val="142854109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Main point">
  <p:cSld name="Main point">
    <p:bg>
      <p:bgPr>
        <a:solidFill>
          <a:schemeClr val="accent4"/>
        </a:solidFill>
        <a:effectLst/>
      </p:bgPr>
    </p:bg>
    <p:spTree>
      <p:nvGrpSpPr>
        <p:cNvPr id="1" name="Shape 50"/>
        <p:cNvGrpSpPr/>
        <p:nvPr/>
      </p:nvGrpSpPr>
      <p:grpSpPr>
        <a:xfrm>
          <a:off x="0" y="0"/>
          <a:ext cx="0" cy="0"/>
          <a:chOff x="0" y="0"/>
          <a:chExt cx="0" cy="0"/>
        </a:xfrm>
      </p:grpSpPr>
      <p:grpSp>
        <p:nvGrpSpPr>
          <p:cNvPr id="51" name="Google Shape;51;p8"/>
          <p:cNvGrpSpPr/>
          <p:nvPr/>
        </p:nvGrpSpPr>
        <p:grpSpPr>
          <a:xfrm>
            <a:off x="8131172" y="8"/>
            <a:ext cx="4060833" cy="2707427"/>
            <a:chOff x="6098378" y="5"/>
            <a:chExt cx="3045625" cy="2030570"/>
          </a:xfrm>
        </p:grpSpPr>
        <p:sp>
          <p:nvSpPr>
            <p:cNvPr id="52" name="Google Shape;52;p8"/>
            <p:cNvSpPr/>
            <p:nvPr/>
          </p:nvSpPr>
          <p:spPr>
            <a:xfrm>
              <a:off x="8128803" y="16"/>
              <a:ext cx="1015200" cy="1015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950"/>
            </a:p>
          </p:txBody>
        </p:sp>
        <p:sp>
          <p:nvSpPr>
            <p:cNvPr id="53" name="Google Shape;53;p8"/>
            <p:cNvSpPr/>
            <p:nvPr/>
          </p:nvSpPr>
          <p:spPr>
            <a:xfrm flipH="1">
              <a:off x="7113463" y="5"/>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950"/>
            </a:p>
          </p:txBody>
        </p:sp>
        <p:sp>
          <p:nvSpPr>
            <p:cNvPr id="54" name="Google Shape;54;p8"/>
            <p:cNvSpPr/>
            <p:nvPr/>
          </p:nvSpPr>
          <p:spPr>
            <a:xfrm rot="10800000" flipH="1">
              <a:off x="7113588" y="107"/>
              <a:ext cx="1015200" cy="10152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950"/>
            </a:p>
          </p:txBody>
        </p:sp>
        <p:sp>
          <p:nvSpPr>
            <p:cNvPr id="55" name="Google Shape;55;p8"/>
            <p:cNvSpPr/>
            <p:nvPr/>
          </p:nvSpPr>
          <p:spPr>
            <a:xfrm rot="10800000">
              <a:off x="6098378" y="97"/>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950"/>
            </a:p>
          </p:txBody>
        </p:sp>
        <p:sp>
          <p:nvSpPr>
            <p:cNvPr id="56" name="Google Shape;56;p8"/>
            <p:cNvSpPr/>
            <p:nvPr/>
          </p:nvSpPr>
          <p:spPr>
            <a:xfrm rot="10800000">
              <a:off x="8128789" y="1015375"/>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950"/>
            </a:p>
          </p:txBody>
        </p:sp>
      </p:grpSp>
      <p:sp>
        <p:nvSpPr>
          <p:cNvPr id="57" name="Google Shape;57;p8"/>
          <p:cNvSpPr txBox="1">
            <a:spLocks noGrp="1"/>
          </p:cNvSpPr>
          <p:nvPr>
            <p:ph type="title"/>
          </p:nvPr>
        </p:nvSpPr>
        <p:spPr>
          <a:xfrm>
            <a:off x="653667" y="701800"/>
            <a:ext cx="7491600" cy="54544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4800"/>
              <a:buNone/>
              <a:defRPr sz="5200">
                <a:solidFill>
                  <a:schemeClr val="lt1"/>
                </a:solidFill>
              </a:defRPr>
            </a:lvl1pPr>
            <a:lvl2pPr lvl="1">
              <a:spcBef>
                <a:spcPts val="0"/>
              </a:spcBef>
              <a:spcAft>
                <a:spcPts val="0"/>
              </a:spcAft>
              <a:buClr>
                <a:schemeClr val="lt1"/>
              </a:buClr>
              <a:buSzPts val="4800"/>
              <a:buNone/>
              <a:defRPr sz="5200">
                <a:solidFill>
                  <a:schemeClr val="lt1"/>
                </a:solidFill>
              </a:defRPr>
            </a:lvl2pPr>
            <a:lvl3pPr lvl="2">
              <a:spcBef>
                <a:spcPts val="0"/>
              </a:spcBef>
              <a:spcAft>
                <a:spcPts val="0"/>
              </a:spcAft>
              <a:buClr>
                <a:schemeClr val="lt1"/>
              </a:buClr>
              <a:buSzPts val="4800"/>
              <a:buNone/>
              <a:defRPr sz="5200">
                <a:solidFill>
                  <a:schemeClr val="lt1"/>
                </a:solidFill>
              </a:defRPr>
            </a:lvl3pPr>
            <a:lvl4pPr lvl="3">
              <a:spcBef>
                <a:spcPts val="0"/>
              </a:spcBef>
              <a:spcAft>
                <a:spcPts val="0"/>
              </a:spcAft>
              <a:buClr>
                <a:schemeClr val="lt1"/>
              </a:buClr>
              <a:buSzPts val="4800"/>
              <a:buNone/>
              <a:defRPr sz="5200">
                <a:solidFill>
                  <a:schemeClr val="lt1"/>
                </a:solidFill>
              </a:defRPr>
            </a:lvl4pPr>
            <a:lvl5pPr lvl="4">
              <a:spcBef>
                <a:spcPts val="0"/>
              </a:spcBef>
              <a:spcAft>
                <a:spcPts val="0"/>
              </a:spcAft>
              <a:buClr>
                <a:schemeClr val="lt1"/>
              </a:buClr>
              <a:buSzPts val="4800"/>
              <a:buNone/>
              <a:defRPr sz="5200">
                <a:solidFill>
                  <a:schemeClr val="lt1"/>
                </a:solidFill>
              </a:defRPr>
            </a:lvl5pPr>
            <a:lvl6pPr lvl="5">
              <a:spcBef>
                <a:spcPts val="0"/>
              </a:spcBef>
              <a:spcAft>
                <a:spcPts val="0"/>
              </a:spcAft>
              <a:buClr>
                <a:schemeClr val="lt1"/>
              </a:buClr>
              <a:buSzPts val="4800"/>
              <a:buNone/>
              <a:defRPr sz="5200">
                <a:solidFill>
                  <a:schemeClr val="lt1"/>
                </a:solidFill>
              </a:defRPr>
            </a:lvl6pPr>
            <a:lvl7pPr lvl="6">
              <a:spcBef>
                <a:spcPts val="0"/>
              </a:spcBef>
              <a:spcAft>
                <a:spcPts val="0"/>
              </a:spcAft>
              <a:buClr>
                <a:schemeClr val="lt1"/>
              </a:buClr>
              <a:buSzPts val="4800"/>
              <a:buNone/>
              <a:defRPr sz="5200">
                <a:solidFill>
                  <a:schemeClr val="lt1"/>
                </a:solidFill>
              </a:defRPr>
            </a:lvl7pPr>
            <a:lvl8pPr lvl="7">
              <a:spcBef>
                <a:spcPts val="0"/>
              </a:spcBef>
              <a:spcAft>
                <a:spcPts val="0"/>
              </a:spcAft>
              <a:buClr>
                <a:schemeClr val="lt1"/>
              </a:buClr>
              <a:buSzPts val="4800"/>
              <a:buNone/>
              <a:defRPr sz="5200">
                <a:solidFill>
                  <a:schemeClr val="lt1"/>
                </a:solidFill>
              </a:defRPr>
            </a:lvl8pPr>
            <a:lvl9pPr lvl="8">
              <a:spcBef>
                <a:spcPts val="0"/>
              </a:spcBef>
              <a:spcAft>
                <a:spcPts val="0"/>
              </a:spcAft>
              <a:buClr>
                <a:schemeClr val="lt1"/>
              </a:buClr>
              <a:buSzPts val="4800"/>
              <a:buNone/>
              <a:defRPr sz="5200">
                <a:solidFill>
                  <a:schemeClr val="lt1"/>
                </a:solidFill>
              </a:defRPr>
            </a:lvl9pPr>
          </a:lstStyle>
          <a:p>
            <a:endParaRPr/>
          </a:p>
        </p:txBody>
      </p:sp>
      <p:sp>
        <p:nvSpPr>
          <p:cNvPr id="58" name="Google Shape;58;p8"/>
          <p:cNvSpPr txBox="1">
            <a:spLocks noGrp="1"/>
          </p:cNvSpPr>
          <p:nvPr>
            <p:ph type="sldNum" idx="12"/>
          </p:nvPr>
        </p:nvSpPr>
        <p:spPr>
          <a:xfrm>
            <a:off x="11280575" y="6201587"/>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1152573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p:cNvSpPr>
            <a:spLocks noGrp="1"/>
          </p:cNvSpPr>
          <p:nvPr>
            <p:ph type="dt" sz="half" idx="10"/>
          </p:nvPr>
        </p:nvSpPr>
        <p:spPr/>
        <p:txBody>
          <a:bodyPr/>
          <a:lstStyle/>
          <a:p>
            <a:fld id="{2D6FF137-0809-4DAA-8E3C-28073C2EEE2A}" type="datetimeFigureOut">
              <a:rPr lang="en-AU" smtClean="0"/>
              <a:t>25/07/2023</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049C39D7-84E0-46E1-9BB0-376D921FF78A}" type="slidenum">
              <a:rPr lang="en-AU" smtClean="0"/>
              <a:t>‹#›</a:t>
            </a:fld>
            <a:endParaRPr lang="en-AU"/>
          </a:p>
        </p:txBody>
      </p:sp>
    </p:spTree>
    <p:extLst>
      <p:ext uri="{BB962C8B-B14F-4D97-AF65-F5344CB8AC3E}">
        <p14:creationId xmlns:p14="http://schemas.microsoft.com/office/powerpoint/2010/main" val="35549094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U"/>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D6FF137-0809-4DAA-8E3C-28073C2EEE2A}" type="datetimeFigureOut">
              <a:rPr lang="en-AU" smtClean="0"/>
              <a:t>25/07/2023</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049C39D7-84E0-46E1-9BB0-376D921FF78A}" type="slidenum">
              <a:rPr lang="en-AU" smtClean="0"/>
              <a:t>‹#›</a:t>
            </a:fld>
            <a:endParaRPr lang="en-AU"/>
          </a:p>
        </p:txBody>
      </p:sp>
    </p:spTree>
    <p:extLst>
      <p:ext uri="{BB962C8B-B14F-4D97-AF65-F5344CB8AC3E}">
        <p14:creationId xmlns:p14="http://schemas.microsoft.com/office/powerpoint/2010/main" val="3089295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p:cNvSpPr>
            <a:spLocks noGrp="1"/>
          </p:cNvSpPr>
          <p:nvPr>
            <p:ph type="dt" sz="half" idx="10"/>
          </p:nvPr>
        </p:nvSpPr>
        <p:spPr/>
        <p:txBody>
          <a:bodyPr/>
          <a:lstStyle/>
          <a:p>
            <a:fld id="{2D6FF137-0809-4DAA-8E3C-28073C2EEE2A}" type="datetimeFigureOut">
              <a:rPr lang="en-AU" smtClean="0"/>
              <a:t>25/07/2023</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049C39D7-84E0-46E1-9BB0-376D921FF78A}" type="slidenum">
              <a:rPr lang="en-AU" smtClean="0"/>
              <a:t>‹#›</a:t>
            </a:fld>
            <a:endParaRPr lang="en-AU"/>
          </a:p>
        </p:txBody>
      </p:sp>
    </p:spTree>
    <p:extLst>
      <p:ext uri="{BB962C8B-B14F-4D97-AF65-F5344CB8AC3E}">
        <p14:creationId xmlns:p14="http://schemas.microsoft.com/office/powerpoint/2010/main" val="21647048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AU"/>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p:cNvSpPr>
            <a:spLocks noGrp="1"/>
          </p:cNvSpPr>
          <p:nvPr>
            <p:ph type="dt" sz="half" idx="10"/>
          </p:nvPr>
        </p:nvSpPr>
        <p:spPr/>
        <p:txBody>
          <a:bodyPr/>
          <a:lstStyle/>
          <a:p>
            <a:fld id="{2D6FF137-0809-4DAA-8E3C-28073C2EEE2A}" type="datetimeFigureOut">
              <a:rPr lang="en-AU" smtClean="0"/>
              <a:t>25/07/2023</a:t>
            </a:fld>
            <a:endParaRPr lang="en-AU"/>
          </a:p>
        </p:txBody>
      </p:sp>
      <p:sp>
        <p:nvSpPr>
          <p:cNvPr id="8" name="Footer Placeholder 7"/>
          <p:cNvSpPr>
            <a:spLocks noGrp="1"/>
          </p:cNvSpPr>
          <p:nvPr>
            <p:ph type="ftr" sz="quarter" idx="11"/>
          </p:nvPr>
        </p:nvSpPr>
        <p:spPr/>
        <p:txBody>
          <a:bodyPr/>
          <a:lstStyle/>
          <a:p>
            <a:endParaRPr lang="en-AU"/>
          </a:p>
        </p:txBody>
      </p:sp>
      <p:sp>
        <p:nvSpPr>
          <p:cNvPr id="9" name="Slide Number Placeholder 8"/>
          <p:cNvSpPr>
            <a:spLocks noGrp="1"/>
          </p:cNvSpPr>
          <p:nvPr>
            <p:ph type="sldNum" sz="quarter" idx="12"/>
          </p:nvPr>
        </p:nvSpPr>
        <p:spPr/>
        <p:txBody>
          <a:bodyPr/>
          <a:lstStyle/>
          <a:p>
            <a:fld id="{049C39D7-84E0-46E1-9BB0-376D921FF78A}" type="slidenum">
              <a:rPr lang="en-AU" smtClean="0"/>
              <a:t>‹#›</a:t>
            </a:fld>
            <a:endParaRPr lang="en-AU"/>
          </a:p>
        </p:txBody>
      </p:sp>
    </p:spTree>
    <p:extLst>
      <p:ext uri="{BB962C8B-B14F-4D97-AF65-F5344CB8AC3E}">
        <p14:creationId xmlns:p14="http://schemas.microsoft.com/office/powerpoint/2010/main" val="13057158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Date Placeholder 2"/>
          <p:cNvSpPr>
            <a:spLocks noGrp="1"/>
          </p:cNvSpPr>
          <p:nvPr>
            <p:ph type="dt" sz="half" idx="10"/>
          </p:nvPr>
        </p:nvSpPr>
        <p:spPr/>
        <p:txBody>
          <a:bodyPr/>
          <a:lstStyle/>
          <a:p>
            <a:fld id="{2D6FF137-0809-4DAA-8E3C-28073C2EEE2A}" type="datetimeFigureOut">
              <a:rPr lang="en-AU" smtClean="0"/>
              <a:t>25/07/2023</a:t>
            </a:fld>
            <a:endParaRPr lang="en-AU"/>
          </a:p>
        </p:txBody>
      </p:sp>
      <p:sp>
        <p:nvSpPr>
          <p:cNvPr id="4" name="Footer Placeholder 3"/>
          <p:cNvSpPr>
            <a:spLocks noGrp="1"/>
          </p:cNvSpPr>
          <p:nvPr>
            <p:ph type="ftr" sz="quarter" idx="11"/>
          </p:nvPr>
        </p:nvSpPr>
        <p:spPr/>
        <p:txBody>
          <a:bodyPr/>
          <a:lstStyle/>
          <a:p>
            <a:endParaRPr lang="en-AU"/>
          </a:p>
        </p:txBody>
      </p:sp>
      <p:sp>
        <p:nvSpPr>
          <p:cNvPr id="5" name="Slide Number Placeholder 4"/>
          <p:cNvSpPr>
            <a:spLocks noGrp="1"/>
          </p:cNvSpPr>
          <p:nvPr>
            <p:ph type="sldNum" sz="quarter" idx="12"/>
          </p:nvPr>
        </p:nvSpPr>
        <p:spPr/>
        <p:txBody>
          <a:bodyPr/>
          <a:lstStyle/>
          <a:p>
            <a:fld id="{049C39D7-84E0-46E1-9BB0-376D921FF78A}" type="slidenum">
              <a:rPr lang="en-AU" smtClean="0"/>
              <a:t>‹#›</a:t>
            </a:fld>
            <a:endParaRPr lang="en-AU"/>
          </a:p>
        </p:txBody>
      </p:sp>
    </p:spTree>
    <p:extLst>
      <p:ext uri="{BB962C8B-B14F-4D97-AF65-F5344CB8AC3E}">
        <p14:creationId xmlns:p14="http://schemas.microsoft.com/office/powerpoint/2010/main" val="1265976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D6FF137-0809-4DAA-8E3C-28073C2EEE2A}" type="datetimeFigureOut">
              <a:rPr lang="en-AU" smtClean="0"/>
              <a:t>25/07/2023</a:t>
            </a:fld>
            <a:endParaRPr lang="en-AU"/>
          </a:p>
        </p:txBody>
      </p:sp>
      <p:sp>
        <p:nvSpPr>
          <p:cNvPr id="3" name="Footer Placeholder 2"/>
          <p:cNvSpPr>
            <a:spLocks noGrp="1"/>
          </p:cNvSpPr>
          <p:nvPr>
            <p:ph type="ftr" sz="quarter" idx="11"/>
          </p:nvPr>
        </p:nvSpPr>
        <p:spPr/>
        <p:txBody>
          <a:bodyPr/>
          <a:lstStyle/>
          <a:p>
            <a:endParaRPr lang="en-AU"/>
          </a:p>
        </p:txBody>
      </p:sp>
      <p:sp>
        <p:nvSpPr>
          <p:cNvPr id="4" name="Slide Number Placeholder 3"/>
          <p:cNvSpPr>
            <a:spLocks noGrp="1"/>
          </p:cNvSpPr>
          <p:nvPr>
            <p:ph type="sldNum" sz="quarter" idx="12"/>
          </p:nvPr>
        </p:nvSpPr>
        <p:spPr/>
        <p:txBody>
          <a:bodyPr/>
          <a:lstStyle/>
          <a:p>
            <a:fld id="{049C39D7-84E0-46E1-9BB0-376D921FF78A}" type="slidenum">
              <a:rPr lang="en-AU" smtClean="0"/>
              <a:t>‹#›</a:t>
            </a:fld>
            <a:endParaRPr lang="en-AU"/>
          </a:p>
        </p:txBody>
      </p:sp>
    </p:spTree>
    <p:extLst>
      <p:ext uri="{BB962C8B-B14F-4D97-AF65-F5344CB8AC3E}">
        <p14:creationId xmlns:p14="http://schemas.microsoft.com/office/powerpoint/2010/main" val="4579321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D6FF137-0809-4DAA-8E3C-28073C2EEE2A}" type="datetimeFigureOut">
              <a:rPr lang="en-AU" smtClean="0"/>
              <a:t>25/07/2023</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049C39D7-84E0-46E1-9BB0-376D921FF78A}" type="slidenum">
              <a:rPr lang="en-AU" smtClean="0"/>
              <a:t>‹#›</a:t>
            </a:fld>
            <a:endParaRPr lang="en-AU"/>
          </a:p>
        </p:txBody>
      </p:sp>
    </p:spTree>
    <p:extLst>
      <p:ext uri="{BB962C8B-B14F-4D97-AF65-F5344CB8AC3E}">
        <p14:creationId xmlns:p14="http://schemas.microsoft.com/office/powerpoint/2010/main" val="9141652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D6FF137-0809-4DAA-8E3C-28073C2EEE2A}" type="datetimeFigureOut">
              <a:rPr lang="en-AU" smtClean="0"/>
              <a:t>25/07/2023</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049C39D7-84E0-46E1-9BB0-376D921FF78A}" type="slidenum">
              <a:rPr lang="en-AU" smtClean="0"/>
              <a:t>‹#›</a:t>
            </a:fld>
            <a:endParaRPr lang="en-AU"/>
          </a:p>
        </p:txBody>
      </p:sp>
    </p:spTree>
    <p:extLst>
      <p:ext uri="{BB962C8B-B14F-4D97-AF65-F5344CB8AC3E}">
        <p14:creationId xmlns:p14="http://schemas.microsoft.com/office/powerpoint/2010/main" val="10523276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D6FF137-0809-4DAA-8E3C-28073C2EEE2A}" type="datetimeFigureOut">
              <a:rPr lang="en-AU" smtClean="0"/>
              <a:t>25/07/2023</a:t>
            </a:fld>
            <a:endParaRPr lang="en-AU"/>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49C39D7-84E0-46E1-9BB0-376D921FF78A}" type="slidenum">
              <a:rPr lang="en-AU" smtClean="0"/>
              <a:t>‹#›</a:t>
            </a:fld>
            <a:endParaRPr lang="en-AU"/>
          </a:p>
        </p:txBody>
      </p:sp>
    </p:spTree>
    <p:extLst>
      <p:ext uri="{BB962C8B-B14F-4D97-AF65-F5344CB8AC3E}">
        <p14:creationId xmlns:p14="http://schemas.microsoft.com/office/powerpoint/2010/main" val="39575245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2"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7.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3" Type="http://schemas.openxmlformats.org/officeDocument/2006/relationships/customXml" Target="../ink/ink3.xml"/><Relationship Id="rId18" Type="http://schemas.openxmlformats.org/officeDocument/2006/relationships/image" Target="../media/image12.emf"/><Relationship Id="rId26" Type="http://schemas.openxmlformats.org/officeDocument/2006/relationships/image" Target="../media/image16.emf"/><Relationship Id="rId39" Type="http://schemas.openxmlformats.org/officeDocument/2006/relationships/customXml" Target="../ink/ink16.xml"/><Relationship Id="rId21" Type="http://schemas.openxmlformats.org/officeDocument/2006/relationships/customXml" Target="../ink/ink7.xml"/><Relationship Id="rId34" Type="http://schemas.openxmlformats.org/officeDocument/2006/relationships/image" Target="../media/image20.emf"/><Relationship Id="rId7" Type="http://schemas.openxmlformats.org/officeDocument/2006/relationships/image" Target="../media/image400.png"/><Relationship Id="rId12" Type="http://schemas.openxmlformats.org/officeDocument/2006/relationships/image" Target="../media/image90.png"/><Relationship Id="rId17" Type="http://schemas.openxmlformats.org/officeDocument/2006/relationships/customXml" Target="../ink/ink5.xml"/><Relationship Id="rId25" Type="http://schemas.openxmlformats.org/officeDocument/2006/relationships/customXml" Target="../ink/ink9.xml"/><Relationship Id="rId33" Type="http://schemas.openxmlformats.org/officeDocument/2006/relationships/customXml" Target="../ink/ink13.xml"/><Relationship Id="rId38" Type="http://schemas.openxmlformats.org/officeDocument/2006/relationships/image" Target="../media/image22.emf"/><Relationship Id="rId2" Type="http://schemas.openxmlformats.org/officeDocument/2006/relationships/customXml" Target="../ink/ink1.xml"/><Relationship Id="rId16" Type="http://schemas.openxmlformats.org/officeDocument/2006/relationships/image" Target="../media/image11.emf"/><Relationship Id="rId20" Type="http://schemas.openxmlformats.org/officeDocument/2006/relationships/image" Target="../media/image13.emf"/><Relationship Id="rId29" Type="http://schemas.openxmlformats.org/officeDocument/2006/relationships/customXml" Target="../ink/ink11.xml"/><Relationship Id="rId1" Type="http://schemas.openxmlformats.org/officeDocument/2006/relationships/slideLayout" Target="../slideLayouts/slideLayout2.xml"/><Relationship Id="rId6" Type="http://schemas.openxmlformats.org/officeDocument/2006/relationships/image" Target="../media/image300.png"/><Relationship Id="rId11" Type="http://schemas.openxmlformats.org/officeDocument/2006/relationships/image" Target="../media/image80.png"/><Relationship Id="rId24" Type="http://schemas.openxmlformats.org/officeDocument/2006/relationships/image" Target="../media/image15.emf"/><Relationship Id="rId32" Type="http://schemas.openxmlformats.org/officeDocument/2006/relationships/image" Target="../media/image19.emf"/><Relationship Id="rId37" Type="http://schemas.openxmlformats.org/officeDocument/2006/relationships/customXml" Target="../ink/ink15.xml"/><Relationship Id="rId40" Type="http://schemas.openxmlformats.org/officeDocument/2006/relationships/image" Target="../media/image23.emf"/><Relationship Id="rId5" Type="http://schemas.openxmlformats.org/officeDocument/2006/relationships/image" Target="../media/image2.emf"/><Relationship Id="rId15" Type="http://schemas.openxmlformats.org/officeDocument/2006/relationships/customXml" Target="../ink/ink4.xml"/><Relationship Id="rId23" Type="http://schemas.openxmlformats.org/officeDocument/2006/relationships/customXml" Target="../ink/ink8.xml"/><Relationship Id="rId28" Type="http://schemas.openxmlformats.org/officeDocument/2006/relationships/image" Target="../media/image17.emf"/><Relationship Id="rId36" Type="http://schemas.openxmlformats.org/officeDocument/2006/relationships/image" Target="../media/image21.emf"/><Relationship Id="rId10" Type="http://schemas.openxmlformats.org/officeDocument/2006/relationships/image" Target="../media/image70.png"/><Relationship Id="rId19" Type="http://schemas.openxmlformats.org/officeDocument/2006/relationships/customXml" Target="../ink/ink6.xml"/><Relationship Id="rId31" Type="http://schemas.openxmlformats.org/officeDocument/2006/relationships/customXml" Target="../ink/ink12.xml"/><Relationship Id="rId4" Type="http://schemas.openxmlformats.org/officeDocument/2006/relationships/customXml" Target="../ink/ink2.xml"/><Relationship Id="rId9" Type="http://schemas.openxmlformats.org/officeDocument/2006/relationships/image" Target="../media/image60.png"/><Relationship Id="rId14" Type="http://schemas.openxmlformats.org/officeDocument/2006/relationships/image" Target="../media/image10.emf"/><Relationship Id="rId22" Type="http://schemas.openxmlformats.org/officeDocument/2006/relationships/image" Target="../media/image14.emf"/><Relationship Id="rId27" Type="http://schemas.openxmlformats.org/officeDocument/2006/relationships/customXml" Target="../ink/ink10.xml"/><Relationship Id="rId30" Type="http://schemas.openxmlformats.org/officeDocument/2006/relationships/image" Target="../media/image18.emf"/><Relationship Id="rId35" Type="http://schemas.openxmlformats.org/officeDocument/2006/relationships/customXml" Target="../ink/ink14.xml"/><Relationship Id="rId8" Type="http://schemas.openxmlformats.org/officeDocument/2006/relationships/image" Target="../media/image50.png"/><Relationship Id="rId3" Type="http://schemas.openxmlformats.org/officeDocument/2006/relationships/image" Target="../media/image1.emf"/></Relationships>
</file>

<file path=ppt/slides/_rels/slide16.xml.rels><?xml version="1.0" encoding="UTF-8" standalone="yes"?>
<Relationships xmlns="http://schemas.openxmlformats.org/package/2006/relationships"><Relationship Id="rId8" Type="http://schemas.openxmlformats.org/officeDocument/2006/relationships/image" Target="../media/image120.png"/><Relationship Id="rId3" Type="http://schemas.openxmlformats.org/officeDocument/2006/relationships/image" Target="../media/image3.emf"/><Relationship Id="rId7" Type="http://schemas.openxmlformats.org/officeDocument/2006/relationships/image" Target="../media/image110.png"/><Relationship Id="rId12" Type="http://schemas.openxmlformats.org/officeDocument/2006/relationships/image" Target="../media/image160.png"/><Relationship Id="rId2" Type="http://schemas.openxmlformats.org/officeDocument/2006/relationships/customXml" Target="../ink/ink17.xml"/><Relationship Id="rId1" Type="http://schemas.openxmlformats.org/officeDocument/2006/relationships/slideLayout" Target="../slideLayouts/slideLayout2.xml"/><Relationship Id="rId6" Type="http://schemas.openxmlformats.org/officeDocument/2006/relationships/image" Target="../media/image100.png"/><Relationship Id="rId11" Type="http://schemas.openxmlformats.org/officeDocument/2006/relationships/image" Target="../media/image150.png"/><Relationship Id="rId5" Type="http://schemas.openxmlformats.org/officeDocument/2006/relationships/image" Target="../media/image4.emf"/><Relationship Id="rId10" Type="http://schemas.openxmlformats.org/officeDocument/2006/relationships/image" Target="../media/image140.png"/><Relationship Id="rId4" Type="http://schemas.openxmlformats.org/officeDocument/2006/relationships/customXml" Target="../ink/ink18.xml"/><Relationship Id="rId9" Type="http://schemas.openxmlformats.org/officeDocument/2006/relationships/image" Target="../media/image130.png"/></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6" Type="http://schemas.openxmlformats.org/officeDocument/2006/relationships/image" Target="../media/image33.png"/><Relationship Id="rId21" Type="http://schemas.openxmlformats.org/officeDocument/2006/relationships/customXml" Target="../ink/ink28.xml"/><Relationship Id="rId42" Type="http://schemas.openxmlformats.org/officeDocument/2006/relationships/image" Target="../media/image41.png"/><Relationship Id="rId47" Type="http://schemas.openxmlformats.org/officeDocument/2006/relationships/customXml" Target="../ink/ink40.xml"/><Relationship Id="rId63" Type="http://schemas.openxmlformats.org/officeDocument/2006/relationships/customXml" Target="../ink/ink48.xml"/><Relationship Id="rId68" Type="http://schemas.openxmlformats.org/officeDocument/2006/relationships/image" Target="../media/image56.png"/><Relationship Id="rId84" Type="http://schemas.openxmlformats.org/officeDocument/2006/relationships/image" Target="../media/image65.png"/><Relationship Id="rId89" Type="http://schemas.openxmlformats.org/officeDocument/2006/relationships/customXml" Target="../ink/ink61.xml"/><Relationship Id="rId16" Type="http://schemas.openxmlformats.org/officeDocument/2006/relationships/image" Target="../media/image28.png"/><Relationship Id="rId11" Type="http://schemas.openxmlformats.org/officeDocument/2006/relationships/customXml" Target="../ink/ink23.xml"/><Relationship Id="rId32" Type="http://schemas.openxmlformats.org/officeDocument/2006/relationships/image" Target="../media/image36.png"/><Relationship Id="rId37" Type="http://schemas.openxmlformats.org/officeDocument/2006/relationships/customXml" Target="../ink/ink36.xml"/><Relationship Id="rId53" Type="http://schemas.openxmlformats.org/officeDocument/2006/relationships/customXml" Target="../ink/ink43.xml"/><Relationship Id="rId58" Type="http://schemas.openxmlformats.org/officeDocument/2006/relationships/image" Target="../media/image51.png"/><Relationship Id="rId74" Type="http://schemas.openxmlformats.org/officeDocument/2006/relationships/image" Target="../media/image59.png"/><Relationship Id="rId79" Type="http://schemas.openxmlformats.org/officeDocument/2006/relationships/customXml" Target="../ink/ink56.xml"/><Relationship Id="rId5" Type="http://schemas.openxmlformats.org/officeDocument/2006/relationships/customXml" Target="../ink/ink20.xml"/><Relationship Id="rId90" Type="http://schemas.openxmlformats.org/officeDocument/2006/relationships/image" Target="../media/image68.png"/><Relationship Id="rId22" Type="http://schemas.openxmlformats.org/officeDocument/2006/relationships/image" Target="../media/image31.png"/><Relationship Id="rId27" Type="http://schemas.openxmlformats.org/officeDocument/2006/relationships/customXml" Target="../ink/ink31.xml"/><Relationship Id="rId43" Type="http://schemas.openxmlformats.org/officeDocument/2006/relationships/customXml" Target="../ink/ink39.xml"/><Relationship Id="rId48" Type="http://schemas.openxmlformats.org/officeDocument/2006/relationships/image" Target="../media/image45.png"/><Relationship Id="rId64" Type="http://schemas.openxmlformats.org/officeDocument/2006/relationships/image" Target="../media/image54.png"/><Relationship Id="rId69" Type="http://schemas.openxmlformats.org/officeDocument/2006/relationships/customXml" Target="../ink/ink51.xml"/><Relationship Id="rId8" Type="http://schemas.openxmlformats.org/officeDocument/2006/relationships/image" Target="../media/image24.png"/><Relationship Id="rId51" Type="http://schemas.openxmlformats.org/officeDocument/2006/relationships/customXml" Target="../ink/ink42.xml"/><Relationship Id="rId72" Type="http://schemas.openxmlformats.org/officeDocument/2006/relationships/image" Target="../media/image58.png"/><Relationship Id="rId80" Type="http://schemas.openxmlformats.org/officeDocument/2006/relationships/image" Target="../media/image63.png"/><Relationship Id="rId85" Type="http://schemas.openxmlformats.org/officeDocument/2006/relationships/customXml" Target="../ink/ink59.xml"/><Relationship Id="rId93" Type="http://schemas.openxmlformats.org/officeDocument/2006/relationships/image" Target="../media/image71.png"/><Relationship Id="rId3" Type="http://schemas.openxmlformats.org/officeDocument/2006/relationships/customXml" Target="../ink/ink19.xml"/><Relationship Id="rId12" Type="http://schemas.openxmlformats.org/officeDocument/2006/relationships/image" Target="../media/image26.png"/><Relationship Id="rId17" Type="http://schemas.openxmlformats.org/officeDocument/2006/relationships/customXml" Target="../ink/ink26.xml"/><Relationship Id="rId25" Type="http://schemas.openxmlformats.org/officeDocument/2006/relationships/customXml" Target="../ink/ink30.xml"/><Relationship Id="rId33" Type="http://schemas.openxmlformats.org/officeDocument/2006/relationships/customXml" Target="../ink/ink34.xml"/><Relationship Id="rId38" Type="http://schemas.openxmlformats.org/officeDocument/2006/relationships/image" Target="../media/image39.png"/><Relationship Id="rId46" Type="http://schemas.openxmlformats.org/officeDocument/2006/relationships/image" Target="../media/image44.png"/><Relationship Id="rId59" Type="http://schemas.openxmlformats.org/officeDocument/2006/relationships/customXml" Target="../ink/ink46.xml"/><Relationship Id="rId67" Type="http://schemas.openxmlformats.org/officeDocument/2006/relationships/customXml" Target="../ink/ink50.xml"/><Relationship Id="rId20" Type="http://schemas.openxmlformats.org/officeDocument/2006/relationships/image" Target="../media/image30.png"/><Relationship Id="rId41" Type="http://schemas.openxmlformats.org/officeDocument/2006/relationships/customXml" Target="../ink/ink38.xml"/><Relationship Id="rId54" Type="http://schemas.openxmlformats.org/officeDocument/2006/relationships/image" Target="../media/image48.png"/><Relationship Id="rId62" Type="http://schemas.openxmlformats.org/officeDocument/2006/relationships/image" Target="../media/image53.png"/><Relationship Id="rId70" Type="http://schemas.openxmlformats.org/officeDocument/2006/relationships/image" Target="../media/image57.png"/><Relationship Id="rId75" Type="http://schemas.openxmlformats.org/officeDocument/2006/relationships/customXml" Target="../ink/ink54.xml"/><Relationship Id="rId83" Type="http://schemas.openxmlformats.org/officeDocument/2006/relationships/customXml" Target="../ink/ink58.xml"/><Relationship Id="rId88" Type="http://schemas.openxmlformats.org/officeDocument/2006/relationships/image" Target="../media/image67.png"/><Relationship Id="rId91" Type="http://schemas.openxmlformats.org/officeDocument/2006/relationships/customXml" Target="../ink/ink62.xml"/><Relationship Id="rId1" Type="http://schemas.openxmlformats.org/officeDocument/2006/relationships/slideLayout" Target="../slideLayouts/slideLayout2.xml"/><Relationship Id="rId6" Type="http://schemas.openxmlformats.org/officeDocument/2006/relationships/image" Target="../media/image23.png"/><Relationship Id="rId15" Type="http://schemas.openxmlformats.org/officeDocument/2006/relationships/customXml" Target="../ink/ink25.xml"/><Relationship Id="rId23" Type="http://schemas.openxmlformats.org/officeDocument/2006/relationships/customXml" Target="../ink/ink29.xml"/><Relationship Id="rId28" Type="http://schemas.openxmlformats.org/officeDocument/2006/relationships/image" Target="../media/image34.png"/><Relationship Id="rId36" Type="http://schemas.openxmlformats.org/officeDocument/2006/relationships/image" Target="../media/image38.png"/><Relationship Id="rId49" Type="http://schemas.openxmlformats.org/officeDocument/2006/relationships/customXml" Target="../ink/ink41.xml"/><Relationship Id="rId57" Type="http://schemas.openxmlformats.org/officeDocument/2006/relationships/customXml" Target="../ink/ink45.xml"/><Relationship Id="rId10" Type="http://schemas.openxmlformats.org/officeDocument/2006/relationships/image" Target="../media/image25.png"/><Relationship Id="rId31" Type="http://schemas.openxmlformats.org/officeDocument/2006/relationships/customXml" Target="../ink/ink33.xml"/><Relationship Id="rId44" Type="http://schemas.openxmlformats.org/officeDocument/2006/relationships/image" Target="../media/image42.png"/><Relationship Id="rId52" Type="http://schemas.openxmlformats.org/officeDocument/2006/relationships/image" Target="../media/image47.png"/><Relationship Id="rId60" Type="http://schemas.openxmlformats.org/officeDocument/2006/relationships/image" Target="../media/image52.png"/><Relationship Id="rId65" Type="http://schemas.openxmlformats.org/officeDocument/2006/relationships/customXml" Target="../ink/ink49.xml"/><Relationship Id="rId73" Type="http://schemas.openxmlformats.org/officeDocument/2006/relationships/customXml" Target="../ink/ink53.xml"/><Relationship Id="rId78" Type="http://schemas.openxmlformats.org/officeDocument/2006/relationships/image" Target="../media/image62.png"/><Relationship Id="rId81" Type="http://schemas.openxmlformats.org/officeDocument/2006/relationships/customXml" Target="../ink/ink57.xml"/><Relationship Id="rId86" Type="http://schemas.openxmlformats.org/officeDocument/2006/relationships/image" Target="../media/image66.png"/><Relationship Id="rId4" Type="http://schemas.openxmlformats.org/officeDocument/2006/relationships/image" Target="../media/image22.png"/><Relationship Id="rId9" Type="http://schemas.openxmlformats.org/officeDocument/2006/relationships/customXml" Target="../ink/ink22.xml"/><Relationship Id="rId13" Type="http://schemas.openxmlformats.org/officeDocument/2006/relationships/customXml" Target="../ink/ink24.xml"/><Relationship Id="rId18" Type="http://schemas.openxmlformats.org/officeDocument/2006/relationships/image" Target="../media/image29.png"/><Relationship Id="rId39" Type="http://schemas.openxmlformats.org/officeDocument/2006/relationships/customXml" Target="../ink/ink37.xml"/><Relationship Id="rId34" Type="http://schemas.openxmlformats.org/officeDocument/2006/relationships/image" Target="../media/image37.png"/><Relationship Id="rId50" Type="http://schemas.openxmlformats.org/officeDocument/2006/relationships/image" Target="../media/image46.png"/><Relationship Id="rId55" Type="http://schemas.openxmlformats.org/officeDocument/2006/relationships/customXml" Target="../ink/ink44.xml"/><Relationship Id="rId76" Type="http://schemas.openxmlformats.org/officeDocument/2006/relationships/image" Target="../media/image61.png"/><Relationship Id="rId7" Type="http://schemas.openxmlformats.org/officeDocument/2006/relationships/customXml" Target="../ink/ink21.xml"/><Relationship Id="rId71" Type="http://schemas.openxmlformats.org/officeDocument/2006/relationships/customXml" Target="../ink/ink52.xml"/><Relationship Id="rId92" Type="http://schemas.openxmlformats.org/officeDocument/2006/relationships/image" Target="../media/image69.png"/><Relationship Id="rId2" Type="http://schemas.openxmlformats.org/officeDocument/2006/relationships/image" Target="../media/image21.png"/><Relationship Id="rId29" Type="http://schemas.openxmlformats.org/officeDocument/2006/relationships/customXml" Target="../ink/ink32.xml"/><Relationship Id="rId24" Type="http://schemas.openxmlformats.org/officeDocument/2006/relationships/image" Target="../media/image32.png"/><Relationship Id="rId40" Type="http://schemas.openxmlformats.org/officeDocument/2006/relationships/image" Target="../media/image40.png"/><Relationship Id="rId45" Type="http://schemas.openxmlformats.org/officeDocument/2006/relationships/image" Target="../media/image43.png"/><Relationship Id="rId66" Type="http://schemas.openxmlformats.org/officeDocument/2006/relationships/image" Target="../media/image55.png"/><Relationship Id="rId87" Type="http://schemas.openxmlformats.org/officeDocument/2006/relationships/customXml" Target="../ink/ink60.xml"/><Relationship Id="rId61" Type="http://schemas.openxmlformats.org/officeDocument/2006/relationships/customXml" Target="../ink/ink47.xml"/><Relationship Id="rId82" Type="http://schemas.openxmlformats.org/officeDocument/2006/relationships/image" Target="../media/image64.png"/><Relationship Id="rId19" Type="http://schemas.openxmlformats.org/officeDocument/2006/relationships/customXml" Target="../ink/ink27.xml"/><Relationship Id="rId14" Type="http://schemas.openxmlformats.org/officeDocument/2006/relationships/image" Target="../media/image27.png"/><Relationship Id="rId30" Type="http://schemas.openxmlformats.org/officeDocument/2006/relationships/image" Target="../media/image35.png"/><Relationship Id="rId35" Type="http://schemas.openxmlformats.org/officeDocument/2006/relationships/customXml" Target="../ink/ink35.xml"/><Relationship Id="rId56" Type="http://schemas.openxmlformats.org/officeDocument/2006/relationships/image" Target="../media/image49.png"/><Relationship Id="rId77" Type="http://schemas.openxmlformats.org/officeDocument/2006/relationships/customXml" Target="../ink/ink55.xml"/></Relationships>
</file>

<file path=ppt/slides/_rels/slide19.xml.rels><?xml version="1.0" encoding="UTF-8" standalone="yes"?>
<Relationships xmlns="http://schemas.openxmlformats.org/package/2006/relationships"><Relationship Id="rId26" Type="http://schemas.openxmlformats.org/officeDocument/2006/relationships/customXml" Target="../ink/ink73.xml"/><Relationship Id="rId21" Type="http://schemas.openxmlformats.org/officeDocument/2006/relationships/image" Target="../media/image84.png"/><Relationship Id="rId42" Type="http://schemas.openxmlformats.org/officeDocument/2006/relationships/customXml" Target="../ink/ink81.xml"/><Relationship Id="rId47" Type="http://schemas.openxmlformats.org/officeDocument/2006/relationships/customXml" Target="../ink/ink83.xml"/><Relationship Id="rId63" Type="http://schemas.openxmlformats.org/officeDocument/2006/relationships/customXml" Target="../ink/ink91.xml"/><Relationship Id="rId68" Type="http://schemas.openxmlformats.org/officeDocument/2006/relationships/image" Target="../media/image111.png"/><Relationship Id="rId16" Type="http://schemas.openxmlformats.org/officeDocument/2006/relationships/customXml" Target="../ink/ink68.xml"/><Relationship Id="rId11" Type="http://schemas.openxmlformats.org/officeDocument/2006/relationships/image" Target="../media/image78.png"/><Relationship Id="rId24" Type="http://schemas.openxmlformats.org/officeDocument/2006/relationships/customXml" Target="../ink/ink72.xml"/><Relationship Id="rId32" Type="http://schemas.openxmlformats.org/officeDocument/2006/relationships/customXml" Target="../ink/ink76.xml"/><Relationship Id="rId37" Type="http://schemas.openxmlformats.org/officeDocument/2006/relationships/image" Target="../media/image93.png"/><Relationship Id="rId40" Type="http://schemas.openxmlformats.org/officeDocument/2006/relationships/customXml" Target="../ink/ink80.xml"/><Relationship Id="rId45" Type="http://schemas.openxmlformats.org/officeDocument/2006/relationships/image" Target="../media/image97.png"/><Relationship Id="rId53" Type="http://schemas.openxmlformats.org/officeDocument/2006/relationships/customXml" Target="../ink/ink86.xml"/><Relationship Id="rId58" Type="http://schemas.openxmlformats.org/officeDocument/2006/relationships/image" Target="../media/image105.png"/><Relationship Id="rId66" Type="http://schemas.openxmlformats.org/officeDocument/2006/relationships/image" Target="../media/image109.png"/><Relationship Id="rId74" Type="http://schemas.openxmlformats.org/officeDocument/2006/relationships/image" Target="../media/image114.png"/><Relationship Id="rId5" Type="http://schemas.openxmlformats.org/officeDocument/2006/relationships/customXml" Target="../ink/ink63.xml"/><Relationship Id="rId61" Type="http://schemas.openxmlformats.org/officeDocument/2006/relationships/customXml" Target="../ink/ink90.xml"/><Relationship Id="rId19" Type="http://schemas.openxmlformats.org/officeDocument/2006/relationships/image" Target="../media/image83.png"/><Relationship Id="rId14" Type="http://schemas.openxmlformats.org/officeDocument/2006/relationships/customXml" Target="../ink/ink67.xml"/><Relationship Id="rId22" Type="http://schemas.openxmlformats.org/officeDocument/2006/relationships/customXml" Target="../ink/ink71.xml"/><Relationship Id="rId27" Type="http://schemas.openxmlformats.org/officeDocument/2006/relationships/image" Target="../media/image87.png"/><Relationship Id="rId30" Type="http://schemas.openxmlformats.org/officeDocument/2006/relationships/customXml" Target="../ink/ink75.xml"/><Relationship Id="rId35" Type="http://schemas.openxmlformats.org/officeDocument/2006/relationships/image" Target="../media/image92.png"/><Relationship Id="rId43" Type="http://schemas.openxmlformats.org/officeDocument/2006/relationships/image" Target="../media/image96.png"/><Relationship Id="rId48" Type="http://schemas.openxmlformats.org/officeDocument/2006/relationships/image" Target="../media/image99.png"/><Relationship Id="rId56" Type="http://schemas.openxmlformats.org/officeDocument/2006/relationships/image" Target="../media/image104.png"/><Relationship Id="rId64" Type="http://schemas.openxmlformats.org/officeDocument/2006/relationships/image" Target="../media/image108.png"/><Relationship Id="rId69" Type="http://schemas.openxmlformats.org/officeDocument/2006/relationships/customXml" Target="../ink/ink94.xml"/><Relationship Id="rId77" Type="http://schemas.openxmlformats.org/officeDocument/2006/relationships/customXml" Target="../ink/ink98.xml"/><Relationship Id="rId8" Type="http://schemas.openxmlformats.org/officeDocument/2006/relationships/customXml" Target="../ink/ink64.xml"/><Relationship Id="rId51" Type="http://schemas.openxmlformats.org/officeDocument/2006/relationships/customXml" Target="../ink/ink85.xml"/><Relationship Id="rId72" Type="http://schemas.openxmlformats.org/officeDocument/2006/relationships/image" Target="../media/image113.png"/><Relationship Id="rId3" Type="http://schemas.openxmlformats.org/officeDocument/2006/relationships/image" Target="../media/image73.png"/><Relationship Id="rId12" Type="http://schemas.openxmlformats.org/officeDocument/2006/relationships/customXml" Target="../ink/ink66.xml"/><Relationship Id="rId17" Type="http://schemas.openxmlformats.org/officeDocument/2006/relationships/image" Target="../media/image82.png"/><Relationship Id="rId25" Type="http://schemas.openxmlformats.org/officeDocument/2006/relationships/image" Target="../media/image86.png"/><Relationship Id="rId33" Type="http://schemas.openxmlformats.org/officeDocument/2006/relationships/image" Target="../media/image91.png"/><Relationship Id="rId38" Type="http://schemas.openxmlformats.org/officeDocument/2006/relationships/customXml" Target="../ink/ink79.xml"/><Relationship Id="rId46" Type="http://schemas.openxmlformats.org/officeDocument/2006/relationships/image" Target="../media/image98.png"/><Relationship Id="rId59" Type="http://schemas.openxmlformats.org/officeDocument/2006/relationships/customXml" Target="../ink/ink89.xml"/><Relationship Id="rId67" Type="http://schemas.openxmlformats.org/officeDocument/2006/relationships/customXml" Target="../ink/ink93.xml"/><Relationship Id="rId20" Type="http://schemas.openxmlformats.org/officeDocument/2006/relationships/customXml" Target="../ink/ink70.xml"/><Relationship Id="rId41" Type="http://schemas.openxmlformats.org/officeDocument/2006/relationships/image" Target="../media/image95.png"/><Relationship Id="rId54" Type="http://schemas.openxmlformats.org/officeDocument/2006/relationships/image" Target="../media/image103.png"/><Relationship Id="rId62" Type="http://schemas.openxmlformats.org/officeDocument/2006/relationships/image" Target="../media/image107.png"/><Relationship Id="rId70" Type="http://schemas.openxmlformats.org/officeDocument/2006/relationships/image" Target="../media/image112.png"/><Relationship Id="rId75" Type="http://schemas.openxmlformats.org/officeDocument/2006/relationships/customXml" Target="../ink/ink97.xml"/><Relationship Id="rId1" Type="http://schemas.openxmlformats.org/officeDocument/2006/relationships/slideLayout" Target="../slideLayouts/slideLayout2.xml"/><Relationship Id="rId6" Type="http://schemas.openxmlformats.org/officeDocument/2006/relationships/image" Target="../media/image75.png"/><Relationship Id="rId15" Type="http://schemas.openxmlformats.org/officeDocument/2006/relationships/image" Target="../media/image81.png"/><Relationship Id="rId23" Type="http://schemas.openxmlformats.org/officeDocument/2006/relationships/image" Target="../media/image85.png"/><Relationship Id="rId28" Type="http://schemas.openxmlformats.org/officeDocument/2006/relationships/customXml" Target="../ink/ink74.xml"/><Relationship Id="rId36" Type="http://schemas.openxmlformats.org/officeDocument/2006/relationships/customXml" Target="../ink/ink78.xml"/><Relationship Id="rId49" Type="http://schemas.openxmlformats.org/officeDocument/2006/relationships/customXml" Target="../ink/ink84.xml"/><Relationship Id="rId57" Type="http://schemas.openxmlformats.org/officeDocument/2006/relationships/customXml" Target="../ink/ink88.xml"/><Relationship Id="rId10" Type="http://schemas.openxmlformats.org/officeDocument/2006/relationships/customXml" Target="../ink/ink65.xml"/><Relationship Id="rId31" Type="http://schemas.openxmlformats.org/officeDocument/2006/relationships/image" Target="../media/image89.png"/><Relationship Id="rId44" Type="http://schemas.openxmlformats.org/officeDocument/2006/relationships/customXml" Target="../ink/ink82.xml"/><Relationship Id="rId52" Type="http://schemas.openxmlformats.org/officeDocument/2006/relationships/image" Target="../media/image102.png"/><Relationship Id="rId60" Type="http://schemas.openxmlformats.org/officeDocument/2006/relationships/image" Target="../media/image106.png"/><Relationship Id="rId65" Type="http://schemas.openxmlformats.org/officeDocument/2006/relationships/customXml" Target="../ink/ink92.xml"/><Relationship Id="rId73" Type="http://schemas.openxmlformats.org/officeDocument/2006/relationships/customXml" Target="../ink/ink96.xml"/><Relationship Id="rId78" Type="http://schemas.openxmlformats.org/officeDocument/2006/relationships/image" Target="../media/image116.png"/><Relationship Id="rId4" Type="http://schemas.openxmlformats.org/officeDocument/2006/relationships/image" Target="../media/image74.png"/><Relationship Id="rId9" Type="http://schemas.openxmlformats.org/officeDocument/2006/relationships/image" Target="../media/image77.png"/><Relationship Id="rId13" Type="http://schemas.openxmlformats.org/officeDocument/2006/relationships/image" Target="../media/image79.png"/><Relationship Id="rId18" Type="http://schemas.openxmlformats.org/officeDocument/2006/relationships/customXml" Target="../ink/ink69.xml"/><Relationship Id="rId39" Type="http://schemas.openxmlformats.org/officeDocument/2006/relationships/image" Target="../media/image94.png"/><Relationship Id="rId34" Type="http://schemas.openxmlformats.org/officeDocument/2006/relationships/customXml" Target="../ink/ink77.xml"/><Relationship Id="rId50" Type="http://schemas.openxmlformats.org/officeDocument/2006/relationships/image" Target="../media/image101.png"/><Relationship Id="rId55" Type="http://schemas.openxmlformats.org/officeDocument/2006/relationships/customXml" Target="../ink/ink87.xml"/><Relationship Id="rId76" Type="http://schemas.openxmlformats.org/officeDocument/2006/relationships/image" Target="../media/image115.png"/><Relationship Id="rId7" Type="http://schemas.openxmlformats.org/officeDocument/2006/relationships/image" Target="../media/image76.png"/><Relationship Id="rId71" Type="http://schemas.openxmlformats.org/officeDocument/2006/relationships/customXml" Target="../ink/ink95.xml"/><Relationship Id="rId2" Type="http://schemas.openxmlformats.org/officeDocument/2006/relationships/image" Target="../media/image72.png"/><Relationship Id="rId29" Type="http://schemas.openxmlformats.org/officeDocument/2006/relationships/image" Target="../media/image88.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20.xml.rels><?xml version="1.0" encoding="UTF-8" standalone="yes"?>
<Relationships xmlns="http://schemas.openxmlformats.org/package/2006/relationships"><Relationship Id="rId117" Type="http://schemas.openxmlformats.org/officeDocument/2006/relationships/image" Target="../media/image181.png"/><Relationship Id="rId21" Type="http://schemas.openxmlformats.org/officeDocument/2006/relationships/image" Target="../media/image128.png"/><Relationship Id="rId42" Type="http://schemas.openxmlformats.org/officeDocument/2006/relationships/customXml" Target="../ink/ink118.xml"/><Relationship Id="rId63" Type="http://schemas.openxmlformats.org/officeDocument/2006/relationships/image" Target="../media/image152.png"/><Relationship Id="rId84" Type="http://schemas.openxmlformats.org/officeDocument/2006/relationships/customXml" Target="../ink/ink139.xml"/><Relationship Id="rId138" Type="http://schemas.openxmlformats.org/officeDocument/2006/relationships/customXml" Target="../ink/ink165.xml"/><Relationship Id="rId107" Type="http://schemas.openxmlformats.org/officeDocument/2006/relationships/image" Target="../media/image176.png"/><Relationship Id="rId11" Type="http://schemas.openxmlformats.org/officeDocument/2006/relationships/image" Target="../media/image123.png"/><Relationship Id="rId32" Type="http://schemas.openxmlformats.org/officeDocument/2006/relationships/customXml" Target="../ink/ink113.xml"/><Relationship Id="rId37" Type="http://schemas.openxmlformats.org/officeDocument/2006/relationships/image" Target="../media/image137.png"/><Relationship Id="rId53" Type="http://schemas.openxmlformats.org/officeDocument/2006/relationships/image" Target="../media/image146.png"/><Relationship Id="rId58" Type="http://schemas.openxmlformats.org/officeDocument/2006/relationships/customXml" Target="../ink/ink126.xml"/><Relationship Id="rId74" Type="http://schemas.openxmlformats.org/officeDocument/2006/relationships/customXml" Target="../ink/ink134.xml"/><Relationship Id="rId79" Type="http://schemas.openxmlformats.org/officeDocument/2006/relationships/image" Target="../media/image161.png"/><Relationship Id="rId102" Type="http://schemas.openxmlformats.org/officeDocument/2006/relationships/customXml" Target="../ink/ink147.xml"/><Relationship Id="rId123" Type="http://schemas.openxmlformats.org/officeDocument/2006/relationships/image" Target="../media/image184.png"/><Relationship Id="rId128" Type="http://schemas.openxmlformats.org/officeDocument/2006/relationships/customXml" Target="../ink/ink160.xml"/><Relationship Id="rId144" Type="http://schemas.openxmlformats.org/officeDocument/2006/relationships/image" Target="../media/image195.png"/><Relationship Id="rId5" Type="http://schemas.openxmlformats.org/officeDocument/2006/relationships/image" Target="../media/image119.png"/><Relationship Id="rId90" Type="http://schemas.openxmlformats.org/officeDocument/2006/relationships/customXml" Target="../ink/ink142.xml"/><Relationship Id="rId95" Type="http://schemas.openxmlformats.org/officeDocument/2006/relationships/image" Target="../media/image169.png"/><Relationship Id="rId22" Type="http://schemas.openxmlformats.org/officeDocument/2006/relationships/customXml" Target="../ink/ink108.xml"/><Relationship Id="rId27" Type="http://schemas.openxmlformats.org/officeDocument/2006/relationships/image" Target="../media/image132.png"/><Relationship Id="rId43" Type="http://schemas.openxmlformats.org/officeDocument/2006/relationships/image" Target="../media/image141.png"/><Relationship Id="rId48" Type="http://schemas.openxmlformats.org/officeDocument/2006/relationships/customXml" Target="../ink/ink121.xml"/><Relationship Id="rId64" Type="http://schemas.openxmlformats.org/officeDocument/2006/relationships/customXml" Target="../ink/ink129.xml"/><Relationship Id="rId69" Type="http://schemas.openxmlformats.org/officeDocument/2006/relationships/image" Target="../media/image155.png"/><Relationship Id="rId113" Type="http://schemas.openxmlformats.org/officeDocument/2006/relationships/image" Target="../media/image179.png"/><Relationship Id="rId118" Type="http://schemas.openxmlformats.org/officeDocument/2006/relationships/customXml" Target="../ink/ink155.xml"/><Relationship Id="rId134" Type="http://schemas.openxmlformats.org/officeDocument/2006/relationships/customXml" Target="../ink/ink163.xml"/><Relationship Id="rId139" Type="http://schemas.openxmlformats.org/officeDocument/2006/relationships/image" Target="../media/image192.png"/><Relationship Id="rId80" Type="http://schemas.openxmlformats.org/officeDocument/2006/relationships/customXml" Target="../ink/ink137.xml"/><Relationship Id="rId85" Type="http://schemas.openxmlformats.org/officeDocument/2006/relationships/image" Target="../media/image164.png"/><Relationship Id="rId12" Type="http://schemas.openxmlformats.org/officeDocument/2006/relationships/customXml" Target="../ink/ink103.xml"/><Relationship Id="rId17" Type="http://schemas.openxmlformats.org/officeDocument/2006/relationships/image" Target="../media/image126.png"/><Relationship Id="rId33" Type="http://schemas.openxmlformats.org/officeDocument/2006/relationships/image" Target="../media/image135.png"/><Relationship Id="rId38" Type="http://schemas.openxmlformats.org/officeDocument/2006/relationships/customXml" Target="../ink/ink116.xml"/><Relationship Id="rId59" Type="http://schemas.openxmlformats.org/officeDocument/2006/relationships/image" Target="../media/image149.png"/><Relationship Id="rId103" Type="http://schemas.openxmlformats.org/officeDocument/2006/relationships/image" Target="../media/image174.png"/><Relationship Id="rId108" Type="http://schemas.openxmlformats.org/officeDocument/2006/relationships/customXml" Target="../ink/ink150.xml"/><Relationship Id="rId124" Type="http://schemas.openxmlformats.org/officeDocument/2006/relationships/customXml" Target="../ink/ink158.xml"/><Relationship Id="rId129" Type="http://schemas.openxmlformats.org/officeDocument/2006/relationships/image" Target="../media/image187.png"/><Relationship Id="rId54" Type="http://schemas.openxmlformats.org/officeDocument/2006/relationships/customXml" Target="../ink/ink124.xml"/><Relationship Id="rId70" Type="http://schemas.openxmlformats.org/officeDocument/2006/relationships/customXml" Target="../ink/ink132.xml"/><Relationship Id="rId75" Type="http://schemas.openxmlformats.org/officeDocument/2006/relationships/image" Target="../media/image158.png"/><Relationship Id="rId91" Type="http://schemas.openxmlformats.org/officeDocument/2006/relationships/image" Target="../media/image167.png"/><Relationship Id="rId96" Type="http://schemas.openxmlformats.org/officeDocument/2006/relationships/customXml" Target="../ink/ink145.xml"/><Relationship Id="rId140" Type="http://schemas.openxmlformats.org/officeDocument/2006/relationships/customXml" Target="../ink/ink166.xml"/><Relationship Id="rId1" Type="http://schemas.openxmlformats.org/officeDocument/2006/relationships/slideLayout" Target="../slideLayouts/slideLayout2.xml"/><Relationship Id="rId6" Type="http://schemas.openxmlformats.org/officeDocument/2006/relationships/customXml" Target="../ink/ink100.xml"/><Relationship Id="rId23" Type="http://schemas.openxmlformats.org/officeDocument/2006/relationships/image" Target="../media/image129.png"/><Relationship Id="rId28" Type="http://schemas.openxmlformats.org/officeDocument/2006/relationships/customXml" Target="../ink/ink111.xml"/><Relationship Id="rId49" Type="http://schemas.openxmlformats.org/officeDocument/2006/relationships/image" Target="../media/image144.png"/><Relationship Id="rId114" Type="http://schemas.openxmlformats.org/officeDocument/2006/relationships/customXml" Target="../ink/ink153.xml"/><Relationship Id="rId119" Type="http://schemas.openxmlformats.org/officeDocument/2006/relationships/image" Target="../media/image182.png"/><Relationship Id="rId44" Type="http://schemas.openxmlformats.org/officeDocument/2006/relationships/customXml" Target="../ink/ink119.xml"/><Relationship Id="rId60" Type="http://schemas.openxmlformats.org/officeDocument/2006/relationships/customXml" Target="../ink/ink127.xml"/><Relationship Id="rId65" Type="http://schemas.openxmlformats.org/officeDocument/2006/relationships/image" Target="../media/image153.png"/><Relationship Id="rId81" Type="http://schemas.openxmlformats.org/officeDocument/2006/relationships/image" Target="../media/image162.png"/><Relationship Id="rId86" Type="http://schemas.openxmlformats.org/officeDocument/2006/relationships/customXml" Target="../ink/ink140.xml"/><Relationship Id="rId130" Type="http://schemas.openxmlformats.org/officeDocument/2006/relationships/customXml" Target="../ink/ink161.xml"/><Relationship Id="rId135" Type="http://schemas.openxmlformats.org/officeDocument/2006/relationships/image" Target="../media/image190.png"/><Relationship Id="rId13" Type="http://schemas.openxmlformats.org/officeDocument/2006/relationships/image" Target="../media/image124.png"/><Relationship Id="rId18" Type="http://schemas.openxmlformats.org/officeDocument/2006/relationships/customXml" Target="../ink/ink106.xml"/><Relationship Id="rId39" Type="http://schemas.openxmlformats.org/officeDocument/2006/relationships/image" Target="../media/image138.png"/><Relationship Id="rId109" Type="http://schemas.openxmlformats.org/officeDocument/2006/relationships/image" Target="../media/image177.png"/><Relationship Id="rId34" Type="http://schemas.openxmlformats.org/officeDocument/2006/relationships/customXml" Target="../ink/ink114.xml"/><Relationship Id="rId50" Type="http://schemas.openxmlformats.org/officeDocument/2006/relationships/customXml" Target="../ink/ink122.xml"/><Relationship Id="rId55" Type="http://schemas.openxmlformats.org/officeDocument/2006/relationships/image" Target="../media/image147.png"/><Relationship Id="rId76" Type="http://schemas.openxmlformats.org/officeDocument/2006/relationships/customXml" Target="../ink/ink135.xml"/><Relationship Id="rId97" Type="http://schemas.openxmlformats.org/officeDocument/2006/relationships/image" Target="../media/image170.png"/><Relationship Id="rId104" Type="http://schemas.openxmlformats.org/officeDocument/2006/relationships/customXml" Target="../ink/ink148.xml"/><Relationship Id="rId120" Type="http://schemas.openxmlformats.org/officeDocument/2006/relationships/customXml" Target="../ink/ink156.xml"/><Relationship Id="rId125" Type="http://schemas.openxmlformats.org/officeDocument/2006/relationships/image" Target="../media/image185.png"/><Relationship Id="rId141" Type="http://schemas.openxmlformats.org/officeDocument/2006/relationships/image" Target="../media/image193.png"/><Relationship Id="rId7" Type="http://schemas.openxmlformats.org/officeDocument/2006/relationships/image" Target="../media/image121.png"/><Relationship Id="rId71" Type="http://schemas.openxmlformats.org/officeDocument/2006/relationships/image" Target="../media/image156.png"/><Relationship Id="rId92" Type="http://schemas.openxmlformats.org/officeDocument/2006/relationships/customXml" Target="../ink/ink143.xml"/><Relationship Id="rId2" Type="http://schemas.openxmlformats.org/officeDocument/2006/relationships/image" Target="../media/image117.png"/><Relationship Id="rId29" Type="http://schemas.openxmlformats.org/officeDocument/2006/relationships/image" Target="../media/image133.png"/><Relationship Id="rId24" Type="http://schemas.openxmlformats.org/officeDocument/2006/relationships/customXml" Target="../ink/ink109.xml"/><Relationship Id="rId40" Type="http://schemas.openxmlformats.org/officeDocument/2006/relationships/customXml" Target="../ink/ink117.xml"/><Relationship Id="rId45" Type="http://schemas.openxmlformats.org/officeDocument/2006/relationships/image" Target="../media/image142.png"/><Relationship Id="rId66" Type="http://schemas.openxmlformats.org/officeDocument/2006/relationships/customXml" Target="../ink/ink130.xml"/><Relationship Id="rId87" Type="http://schemas.openxmlformats.org/officeDocument/2006/relationships/image" Target="../media/image165.png"/><Relationship Id="rId110" Type="http://schemas.openxmlformats.org/officeDocument/2006/relationships/customXml" Target="../ink/ink151.xml"/><Relationship Id="rId115" Type="http://schemas.openxmlformats.org/officeDocument/2006/relationships/image" Target="../media/image180.png"/><Relationship Id="rId131" Type="http://schemas.openxmlformats.org/officeDocument/2006/relationships/image" Target="../media/image188.png"/><Relationship Id="rId136" Type="http://schemas.openxmlformats.org/officeDocument/2006/relationships/customXml" Target="../ink/ink164.xml"/><Relationship Id="rId61" Type="http://schemas.openxmlformats.org/officeDocument/2006/relationships/image" Target="../media/image151.png"/><Relationship Id="rId82" Type="http://schemas.openxmlformats.org/officeDocument/2006/relationships/customXml" Target="../ink/ink138.xml"/><Relationship Id="rId19" Type="http://schemas.openxmlformats.org/officeDocument/2006/relationships/image" Target="../media/image127.png"/><Relationship Id="rId14" Type="http://schemas.openxmlformats.org/officeDocument/2006/relationships/customXml" Target="../ink/ink104.xml"/><Relationship Id="rId30" Type="http://schemas.openxmlformats.org/officeDocument/2006/relationships/customXml" Target="../ink/ink112.xml"/><Relationship Id="rId35" Type="http://schemas.openxmlformats.org/officeDocument/2006/relationships/image" Target="../media/image136.png"/><Relationship Id="rId56" Type="http://schemas.openxmlformats.org/officeDocument/2006/relationships/customXml" Target="../ink/ink125.xml"/><Relationship Id="rId77" Type="http://schemas.openxmlformats.org/officeDocument/2006/relationships/image" Target="../media/image159.png"/><Relationship Id="rId100" Type="http://schemas.openxmlformats.org/officeDocument/2006/relationships/customXml" Target="../ink/ink146.xml"/><Relationship Id="rId105" Type="http://schemas.openxmlformats.org/officeDocument/2006/relationships/image" Target="../media/image175.png"/><Relationship Id="rId126" Type="http://schemas.openxmlformats.org/officeDocument/2006/relationships/customXml" Target="../ink/ink159.xml"/><Relationship Id="rId8" Type="http://schemas.openxmlformats.org/officeDocument/2006/relationships/customXml" Target="../ink/ink101.xml"/><Relationship Id="rId51" Type="http://schemas.openxmlformats.org/officeDocument/2006/relationships/image" Target="../media/image145.png"/><Relationship Id="rId72" Type="http://schemas.openxmlformats.org/officeDocument/2006/relationships/customXml" Target="../ink/ink133.xml"/><Relationship Id="rId93" Type="http://schemas.openxmlformats.org/officeDocument/2006/relationships/image" Target="../media/image168.png"/><Relationship Id="rId98" Type="http://schemas.openxmlformats.org/officeDocument/2006/relationships/image" Target="../media/image171.png"/><Relationship Id="rId121" Type="http://schemas.openxmlformats.org/officeDocument/2006/relationships/image" Target="../media/image183.png"/><Relationship Id="rId142" Type="http://schemas.openxmlformats.org/officeDocument/2006/relationships/customXml" Target="../ink/ink167.xml"/><Relationship Id="rId3" Type="http://schemas.openxmlformats.org/officeDocument/2006/relationships/image" Target="../media/image118.png"/><Relationship Id="rId25" Type="http://schemas.openxmlformats.org/officeDocument/2006/relationships/image" Target="../media/image131.png"/><Relationship Id="rId46" Type="http://schemas.openxmlformats.org/officeDocument/2006/relationships/customXml" Target="../ink/ink120.xml"/><Relationship Id="rId67" Type="http://schemas.openxmlformats.org/officeDocument/2006/relationships/image" Target="../media/image154.png"/><Relationship Id="rId116" Type="http://schemas.openxmlformats.org/officeDocument/2006/relationships/customXml" Target="../ink/ink154.xml"/><Relationship Id="rId137" Type="http://schemas.openxmlformats.org/officeDocument/2006/relationships/image" Target="../media/image191.png"/><Relationship Id="rId20" Type="http://schemas.openxmlformats.org/officeDocument/2006/relationships/customXml" Target="../ink/ink107.xml"/><Relationship Id="rId41" Type="http://schemas.openxmlformats.org/officeDocument/2006/relationships/image" Target="../media/image139.png"/><Relationship Id="rId62" Type="http://schemas.openxmlformats.org/officeDocument/2006/relationships/customXml" Target="../ink/ink128.xml"/><Relationship Id="rId83" Type="http://schemas.openxmlformats.org/officeDocument/2006/relationships/image" Target="../media/image163.png"/><Relationship Id="rId88" Type="http://schemas.openxmlformats.org/officeDocument/2006/relationships/customXml" Target="../ink/ink141.xml"/><Relationship Id="rId111" Type="http://schemas.openxmlformats.org/officeDocument/2006/relationships/image" Target="../media/image178.png"/><Relationship Id="rId132" Type="http://schemas.openxmlformats.org/officeDocument/2006/relationships/customXml" Target="../ink/ink162.xml"/><Relationship Id="rId15" Type="http://schemas.openxmlformats.org/officeDocument/2006/relationships/image" Target="../media/image125.png"/><Relationship Id="rId36" Type="http://schemas.openxmlformats.org/officeDocument/2006/relationships/customXml" Target="../ink/ink115.xml"/><Relationship Id="rId57" Type="http://schemas.openxmlformats.org/officeDocument/2006/relationships/image" Target="../media/image148.png"/><Relationship Id="rId106" Type="http://schemas.openxmlformats.org/officeDocument/2006/relationships/customXml" Target="../ink/ink149.xml"/><Relationship Id="rId127" Type="http://schemas.openxmlformats.org/officeDocument/2006/relationships/image" Target="../media/image186.png"/><Relationship Id="rId10" Type="http://schemas.openxmlformats.org/officeDocument/2006/relationships/customXml" Target="../ink/ink102.xml"/><Relationship Id="rId31" Type="http://schemas.openxmlformats.org/officeDocument/2006/relationships/image" Target="../media/image134.png"/><Relationship Id="rId52" Type="http://schemas.openxmlformats.org/officeDocument/2006/relationships/customXml" Target="../ink/ink123.xml"/><Relationship Id="rId73" Type="http://schemas.openxmlformats.org/officeDocument/2006/relationships/image" Target="../media/image157.png"/><Relationship Id="rId78" Type="http://schemas.openxmlformats.org/officeDocument/2006/relationships/customXml" Target="../ink/ink136.xml"/><Relationship Id="rId94" Type="http://schemas.openxmlformats.org/officeDocument/2006/relationships/customXml" Target="../ink/ink144.xml"/><Relationship Id="rId99" Type="http://schemas.openxmlformats.org/officeDocument/2006/relationships/image" Target="../media/image172.png"/><Relationship Id="rId101" Type="http://schemas.openxmlformats.org/officeDocument/2006/relationships/image" Target="../media/image173.png"/><Relationship Id="rId122" Type="http://schemas.openxmlformats.org/officeDocument/2006/relationships/customXml" Target="../ink/ink157.xml"/><Relationship Id="rId143" Type="http://schemas.openxmlformats.org/officeDocument/2006/relationships/image" Target="../media/image194.png"/><Relationship Id="rId4" Type="http://schemas.openxmlformats.org/officeDocument/2006/relationships/customXml" Target="../ink/ink99.xml"/><Relationship Id="rId9" Type="http://schemas.openxmlformats.org/officeDocument/2006/relationships/image" Target="../media/image122.png"/><Relationship Id="rId26" Type="http://schemas.openxmlformats.org/officeDocument/2006/relationships/customXml" Target="../ink/ink110.xml"/><Relationship Id="rId47" Type="http://schemas.openxmlformats.org/officeDocument/2006/relationships/image" Target="../media/image143.png"/><Relationship Id="rId68" Type="http://schemas.openxmlformats.org/officeDocument/2006/relationships/customXml" Target="../ink/ink131.xml"/><Relationship Id="rId89" Type="http://schemas.openxmlformats.org/officeDocument/2006/relationships/image" Target="../media/image166.png"/><Relationship Id="rId112" Type="http://schemas.openxmlformats.org/officeDocument/2006/relationships/customXml" Target="../ink/ink152.xml"/><Relationship Id="rId133" Type="http://schemas.openxmlformats.org/officeDocument/2006/relationships/image" Target="../media/image189.png"/><Relationship Id="rId16" Type="http://schemas.openxmlformats.org/officeDocument/2006/relationships/customXml" Target="../ink/ink105.xml"/></Relationships>
</file>

<file path=ppt/slides/_rels/slide21.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21">
            <a:extLst>
              <a:ext uri="{FF2B5EF4-FFF2-40B4-BE49-F238E27FC236}">
                <a16:creationId xmlns:a16="http://schemas.microsoft.com/office/drawing/2014/main" id="{046BE2BE-401B-43B6-9F59-E6AE635E14BD}"/>
              </a:ext>
            </a:extLst>
          </p:cNvPr>
          <p:cNvSpPr txBox="1"/>
          <p:nvPr/>
        </p:nvSpPr>
        <p:spPr>
          <a:xfrm>
            <a:off x="135904" y="956760"/>
            <a:ext cx="11672375" cy="584775"/>
          </a:xfrm>
          <a:prstGeom prst="rect">
            <a:avLst/>
          </a:prstGeom>
          <a:noFill/>
        </p:spPr>
        <p:txBody>
          <a:bodyPr wrap="square" rtlCol="0">
            <a:spAutoFit/>
          </a:bodyPr>
          <a:lstStyle/>
          <a:p>
            <a:r>
              <a:rPr lang="en-AU" sz="3200" b="1" dirty="0"/>
              <a:t>I will </a:t>
            </a:r>
            <a:r>
              <a:rPr lang="en-GB" sz="3200" b="1" dirty="0"/>
              <a:t>be </a:t>
            </a:r>
            <a:r>
              <a:rPr lang="en-GB" sz="3200" b="1"/>
              <a:t>able to </a:t>
            </a:r>
            <a:r>
              <a:rPr lang="en-GB" sz="3200" b="1" dirty="0"/>
              <a:t>apply the 68-95-99.7% rule</a:t>
            </a:r>
          </a:p>
        </p:txBody>
      </p:sp>
      <p:sp>
        <p:nvSpPr>
          <p:cNvPr id="21" name="TextBox 20">
            <a:extLst>
              <a:ext uri="{FF2B5EF4-FFF2-40B4-BE49-F238E27FC236}">
                <a16:creationId xmlns:a16="http://schemas.microsoft.com/office/drawing/2014/main" id="{8E7845BC-DC72-44E1-BABF-6AFB4DC3022D}"/>
              </a:ext>
            </a:extLst>
          </p:cNvPr>
          <p:cNvSpPr txBox="1"/>
          <p:nvPr/>
        </p:nvSpPr>
        <p:spPr>
          <a:xfrm>
            <a:off x="135904" y="3714928"/>
            <a:ext cx="11906571" cy="2585323"/>
          </a:xfrm>
          <a:prstGeom prst="rect">
            <a:avLst/>
          </a:prstGeom>
          <a:noFill/>
        </p:spPr>
        <p:txBody>
          <a:bodyPr wrap="square" rtlCol="0">
            <a:spAutoFit/>
          </a:bodyPr>
          <a:lstStyle/>
          <a:p>
            <a:r>
              <a:rPr lang="en-AU" dirty="0">
                <a:latin typeface="Arial" panose="020B0604020202020204" pitchFamily="34" charset="0"/>
                <a:cs typeface="Arial" panose="020B0604020202020204" pitchFamily="34" charset="0"/>
              </a:rPr>
              <a:t>At the end of the lesson, I will be able to:</a:t>
            </a:r>
          </a:p>
          <a:p>
            <a:endParaRPr lang="en-US" dirty="0"/>
          </a:p>
          <a:p>
            <a:pPr marL="0" indent="0" algn="just">
              <a:buNone/>
            </a:pPr>
            <a:r>
              <a:rPr lang="en-US" sz="1800" dirty="0"/>
              <a:t>4.2.5 identify contexts, such as naturally occurring variation, that are suitable for modelling by normal random variables </a:t>
            </a:r>
          </a:p>
          <a:p>
            <a:pPr marL="0" indent="0" algn="just">
              <a:buNone/>
            </a:pPr>
            <a:endParaRPr lang="en-US" sz="1800" dirty="0"/>
          </a:p>
          <a:p>
            <a:pPr marL="0" indent="0" algn="just">
              <a:buNone/>
            </a:pPr>
            <a:r>
              <a:rPr lang="en-US" sz="1800" dirty="0"/>
              <a:t>4.2.6 identify features of the graph of the probability density function of the normal distribution with mean μ and standard deviation σ and the use of the standard normal distribution </a:t>
            </a:r>
          </a:p>
          <a:p>
            <a:pPr marL="0" indent="0" algn="just">
              <a:buNone/>
            </a:pPr>
            <a:endParaRPr lang="en-US" sz="1800" dirty="0"/>
          </a:p>
          <a:p>
            <a:pPr marL="0" indent="0" algn="just">
              <a:buNone/>
            </a:pPr>
            <a:r>
              <a:rPr lang="en-US" sz="1800" dirty="0"/>
              <a:t>4.2.7 calculate probabilities and quantiles associated with a given normal distribution using technology, and use these to solve practical problems</a:t>
            </a:r>
            <a:endParaRPr lang="en-AU" sz="1800" b="1" dirty="0"/>
          </a:p>
        </p:txBody>
      </p:sp>
      <p:sp>
        <p:nvSpPr>
          <p:cNvPr id="29" name="TextBox 28">
            <a:extLst>
              <a:ext uri="{FF2B5EF4-FFF2-40B4-BE49-F238E27FC236}">
                <a16:creationId xmlns:a16="http://schemas.microsoft.com/office/drawing/2014/main" id="{9EBEE264-396E-4E54-8000-6F24F770F99A}"/>
              </a:ext>
            </a:extLst>
          </p:cNvPr>
          <p:cNvSpPr txBox="1"/>
          <p:nvPr/>
        </p:nvSpPr>
        <p:spPr>
          <a:xfrm>
            <a:off x="0" y="-6605"/>
            <a:ext cx="3424403" cy="584775"/>
          </a:xfrm>
          <a:prstGeom prst="homePlate">
            <a:avLst/>
          </a:prstGeom>
          <a:solidFill>
            <a:srgbClr val="002060"/>
          </a:solidFill>
          <a:ln>
            <a:solidFill>
              <a:srgbClr val="002060"/>
            </a:solidFill>
          </a:ln>
        </p:spPr>
        <p:style>
          <a:lnRef idx="0">
            <a:schemeClr val="accent6"/>
          </a:lnRef>
          <a:fillRef idx="3">
            <a:schemeClr val="accent6"/>
          </a:fillRef>
          <a:effectRef idx="3">
            <a:schemeClr val="accent6"/>
          </a:effectRef>
          <a:fontRef idx="minor">
            <a:schemeClr val="lt1"/>
          </a:fontRef>
        </p:style>
        <p:txBody>
          <a:bodyPr wrap="none" rtlCol="0">
            <a:spAutoFit/>
          </a:bodyPr>
          <a:lstStyle/>
          <a:p>
            <a:r>
              <a:rPr lang="en-AU" sz="3200" dirty="0"/>
              <a:t>Learning Objective</a:t>
            </a:r>
          </a:p>
        </p:txBody>
      </p:sp>
      <p:sp>
        <p:nvSpPr>
          <p:cNvPr id="30" name="TextBox 29">
            <a:extLst>
              <a:ext uri="{FF2B5EF4-FFF2-40B4-BE49-F238E27FC236}">
                <a16:creationId xmlns:a16="http://schemas.microsoft.com/office/drawing/2014/main" id="{2ADA7AF8-1FC9-4807-B4FF-6DF092ABA010}"/>
              </a:ext>
            </a:extLst>
          </p:cNvPr>
          <p:cNvSpPr txBox="1"/>
          <p:nvPr/>
        </p:nvSpPr>
        <p:spPr>
          <a:xfrm>
            <a:off x="46008" y="2905010"/>
            <a:ext cx="2916437" cy="584775"/>
          </a:xfrm>
          <a:prstGeom prst="homePlate">
            <a:avLst/>
          </a:prstGeom>
          <a:solidFill>
            <a:srgbClr val="002060"/>
          </a:solidFill>
          <a:ln>
            <a:solidFill>
              <a:srgbClr val="002060"/>
            </a:solidFill>
          </a:ln>
        </p:spPr>
        <p:style>
          <a:lnRef idx="0">
            <a:schemeClr val="accent6"/>
          </a:lnRef>
          <a:fillRef idx="3">
            <a:schemeClr val="accent6"/>
          </a:fillRef>
          <a:effectRef idx="3">
            <a:schemeClr val="accent6"/>
          </a:effectRef>
          <a:fontRef idx="minor">
            <a:schemeClr val="lt1"/>
          </a:fontRef>
        </p:style>
        <p:txBody>
          <a:bodyPr wrap="none" rtlCol="0">
            <a:spAutoFit/>
          </a:bodyPr>
          <a:lstStyle/>
          <a:p>
            <a:r>
              <a:rPr lang="en-AU" sz="3200" dirty="0"/>
              <a:t>Success Criteria</a:t>
            </a:r>
          </a:p>
        </p:txBody>
      </p:sp>
    </p:spTree>
    <p:extLst>
      <p:ext uri="{BB962C8B-B14F-4D97-AF65-F5344CB8AC3E}">
        <p14:creationId xmlns:p14="http://schemas.microsoft.com/office/powerpoint/2010/main" val="22263494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8194" y="584775"/>
            <a:ext cx="11955162" cy="5988907"/>
          </a:xfrm>
        </p:spPr>
        <p:txBody>
          <a:bodyPr>
            <a:normAutofit/>
          </a:bodyPr>
          <a:lstStyle/>
          <a:p>
            <a:pPr marL="0" indent="0">
              <a:lnSpc>
                <a:spcPct val="110000"/>
              </a:lnSpc>
              <a:buNone/>
            </a:pPr>
            <a:r>
              <a:rPr lang="en-AU" sz="2000" dirty="0"/>
              <a:t>On a previous slide, we were able to determine the proportions of the population above or below the mean from the bell-curve. There is a ‘rule-of-thumb’ that the following statements are true:</a:t>
            </a:r>
          </a:p>
          <a:p>
            <a:pPr marL="0" indent="0">
              <a:lnSpc>
                <a:spcPct val="110000"/>
              </a:lnSpc>
              <a:buNone/>
            </a:pPr>
            <a:endParaRPr lang="en-AU" sz="400" dirty="0"/>
          </a:p>
          <a:p>
            <a:pPr marL="0" indent="0" algn="ctr">
              <a:lnSpc>
                <a:spcPct val="110000"/>
              </a:lnSpc>
              <a:buNone/>
            </a:pPr>
            <a:r>
              <a:rPr lang="en-AU" sz="2000" dirty="0">
                <a:solidFill>
                  <a:srgbClr val="002060"/>
                </a:solidFill>
              </a:rPr>
              <a:t>Approximately </a:t>
            </a:r>
            <a:r>
              <a:rPr lang="en-AU" sz="2000" b="1" dirty="0">
                <a:solidFill>
                  <a:srgbClr val="002060"/>
                </a:solidFill>
              </a:rPr>
              <a:t>68%</a:t>
            </a:r>
            <a:r>
              <a:rPr lang="en-AU" sz="2000" dirty="0">
                <a:solidFill>
                  <a:srgbClr val="002060"/>
                </a:solidFill>
              </a:rPr>
              <a:t> of a dataset that is normally distributed will lie within </a:t>
            </a:r>
            <a:r>
              <a:rPr lang="en-AU" sz="2000" b="1" dirty="0">
                <a:solidFill>
                  <a:srgbClr val="002060"/>
                </a:solidFill>
              </a:rPr>
              <a:t>1 standard deviation</a:t>
            </a:r>
            <a:r>
              <a:rPr lang="en-AU" sz="2000" dirty="0">
                <a:solidFill>
                  <a:srgbClr val="002060"/>
                </a:solidFill>
              </a:rPr>
              <a:t> of the mean</a:t>
            </a:r>
          </a:p>
          <a:p>
            <a:pPr marL="0" indent="0" algn="ctr">
              <a:lnSpc>
                <a:spcPct val="110000"/>
              </a:lnSpc>
              <a:buNone/>
            </a:pPr>
            <a:endParaRPr lang="en-AU" sz="400" i="1" dirty="0">
              <a:solidFill>
                <a:srgbClr val="002060"/>
              </a:solidFill>
            </a:endParaRPr>
          </a:p>
          <a:p>
            <a:pPr marL="0" indent="0" algn="ctr">
              <a:lnSpc>
                <a:spcPct val="110000"/>
              </a:lnSpc>
              <a:buNone/>
            </a:pPr>
            <a:r>
              <a:rPr lang="en-AU" sz="2000" dirty="0">
                <a:solidFill>
                  <a:srgbClr val="002060"/>
                </a:solidFill>
              </a:rPr>
              <a:t>Approximately </a:t>
            </a:r>
            <a:r>
              <a:rPr lang="en-AU" sz="2000" b="1" dirty="0">
                <a:solidFill>
                  <a:srgbClr val="002060"/>
                </a:solidFill>
              </a:rPr>
              <a:t>95%</a:t>
            </a:r>
            <a:r>
              <a:rPr lang="en-AU" sz="2000" dirty="0">
                <a:solidFill>
                  <a:srgbClr val="002060"/>
                </a:solidFill>
              </a:rPr>
              <a:t> of a dataset that is normally distributed will lie within </a:t>
            </a:r>
            <a:r>
              <a:rPr lang="en-AU" sz="2000" b="1" dirty="0">
                <a:solidFill>
                  <a:srgbClr val="002060"/>
                </a:solidFill>
              </a:rPr>
              <a:t>2 standard deviations </a:t>
            </a:r>
            <a:r>
              <a:rPr lang="en-AU" sz="2000" dirty="0">
                <a:solidFill>
                  <a:srgbClr val="002060"/>
                </a:solidFill>
              </a:rPr>
              <a:t>of the mean</a:t>
            </a:r>
          </a:p>
          <a:p>
            <a:pPr marL="0" indent="0" algn="ctr">
              <a:lnSpc>
                <a:spcPct val="110000"/>
              </a:lnSpc>
              <a:buNone/>
            </a:pPr>
            <a:endParaRPr lang="en-AU" sz="400" i="1" dirty="0">
              <a:solidFill>
                <a:srgbClr val="002060"/>
              </a:solidFill>
            </a:endParaRPr>
          </a:p>
          <a:p>
            <a:pPr marL="0" indent="0" algn="ctr">
              <a:lnSpc>
                <a:spcPct val="110000"/>
              </a:lnSpc>
              <a:buNone/>
            </a:pPr>
            <a:r>
              <a:rPr lang="en-AU" sz="2000" dirty="0">
                <a:solidFill>
                  <a:srgbClr val="002060"/>
                </a:solidFill>
              </a:rPr>
              <a:t>Approximately </a:t>
            </a:r>
            <a:r>
              <a:rPr lang="en-AU" sz="2000" b="1" dirty="0">
                <a:solidFill>
                  <a:srgbClr val="002060"/>
                </a:solidFill>
              </a:rPr>
              <a:t>99.7%</a:t>
            </a:r>
            <a:r>
              <a:rPr lang="en-AU" sz="2000" dirty="0">
                <a:solidFill>
                  <a:srgbClr val="002060"/>
                </a:solidFill>
              </a:rPr>
              <a:t> of a dataset that is normally distributed will lie within </a:t>
            </a:r>
            <a:r>
              <a:rPr lang="en-AU" sz="2000" b="1" dirty="0">
                <a:solidFill>
                  <a:srgbClr val="002060"/>
                </a:solidFill>
              </a:rPr>
              <a:t>3 standard deviations </a:t>
            </a:r>
            <a:r>
              <a:rPr lang="en-AU" sz="2000" dirty="0">
                <a:solidFill>
                  <a:srgbClr val="002060"/>
                </a:solidFill>
              </a:rPr>
              <a:t>of the mean</a:t>
            </a:r>
          </a:p>
          <a:p>
            <a:pPr marL="0" indent="0" algn="ctr">
              <a:lnSpc>
                <a:spcPct val="110000"/>
              </a:lnSpc>
              <a:buNone/>
            </a:pPr>
            <a:endParaRPr lang="en-AU" sz="2400" b="1" i="1" dirty="0">
              <a:solidFill>
                <a:srgbClr val="7030A0"/>
              </a:solidFill>
            </a:endParaRPr>
          </a:p>
          <a:p>
            <a:pPr marL="0" indent="0">
              <a:buNone/>
            </a:pPr>
            <a:endParaRPr lang="en-AU" sz="2400" b="1" i="1" dirty="0">
              <a:solidFill>
                <a:srgbClr val="7030A0"/>
              </a:solidFill>
            </a:endParaRPr>
          </a:p>
        </p:txBody>
      </p:sp>
      <p:sp>
        <p:nvSpPr>
          <p:cNvPr id="8" name="TextBox 7">
            <a:extLst>
              <a:ext uri="{FF2B5EF4-FFF2-40B4-BE49-F238E27FC236}">
                <a16:creationId xmlns:a16="http://schemas.microsoft.com/office/drawing/2014/main" id="{5A7CFA6B-1AAB-4DC1-AAC9-D756A52E6EB8}"/>
              </a:ext>
            </a:extLst>
          </p:cNvPr>
          <p:cNvSpPr txBox="1"/>
          <p:nvPr/>
        </p:nvSpPr>
        <p:spPr>
          <a:xfrm>
            <a:off x="0" y="0"/>
            <a:ext cx="4171950" cy="584775"/>
          </a:xfrm>
          <a:prstGeom prst="homePlate">
            <a:avLst/>
          </a:prstGeom>
          <a:solidFill>
            <a:srgbClr val="002060"/>
          </a:solidFill>
          <a:ln>
            <a:solidFill>
              <a:srgbClr val="002060"/>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r>
              <a:rPr lang="en-AU" sz="3200" b="1" dirty="0"/>
              <a:t>68%, 95%, 99.7% Rule</a:t>
            </a:r>
          </a:p>
        </p:txBody>
      </p:sp>
      <p:pic>
        <p:nvPicPr>
          <p:cNvPr id="2" name="Picture 1">
            <a:extLst>
              <a:ext uri="{FF2B5EF4-FFF2-40B4-BE49-F238E27FC236}">
                <a16:creationId xmlns:a16="http://schemas.microsoft.com/office/drawing/2014/main" id="{DE8DB486-3D38-79E3-7E0D-CA852FF1F8DC}"/>
              </a:ext>
            </a:extLst>
          </p:cNvPr>
          <p:cNvPicPr>
            <a:picLocks noChangeAspect="1"/>
          </p:cNvPicPr>
          <p:nvPr/>
        </p:nvPicPr>
        <p:blipFill>
          <a:blip r:embed="rId2"/>
          <a:stretch>
            <a:fillRect/>
          </a:stretch>
        </p:blipFill>
        <p:spPr>
          <a:xfrm>
            <a:off x="1561284" y="3429000"/>
            <a:ext cx="8811855" cy="2553056"/>
          </a:xfrm>
          <a:prstGeom prst="rect">
            <a:avLst/>
          </a:prstGeom>
        </p:spPr>
      </p:pic>
    </p:spTree>
    <p:extLst>
      <p:ext uri="{BB962C8B-B14F-4D97-AF65-F5344CB8AC3E}">
        <p14:creationId xmlns:p14="http://schemas.microsoft.com/office/powerpoint/2010/main" val="3611197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9AF9EB6-5408-40D0-9DBD-382B6C12DAAF}"/>
              </a:ext>
            </a:extLst>
          </p:cNvPr>
          <p:cNvSpPr/>
          <p:nvPr/>
        </p:nvSpPr>
        <p:spPr>
          <a:xfrm>
            <a:off x="341627" y="5651983"/>
            <a:ext cx="10919930" cy="612250"/>
          </a:xfrm>
          <a:prstGeom prst="rect">
            <a:avLst/>
          </a:prstGeom>
          <a:solidFill>
            <a:srgbClr val="D6E3FF">
              <a:alpha val="69020"/>
            </a:srgbClr>
          </a:solidFill>
          <a:ln>
            <a:solidFill>
              <a:srgbClr val="D6E3FF">
                <a:alpha val="6902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 name="Rectangle 3">
            <a:extLst>
              <a:ext uri="{FF2B5EF4-FFF2-40B4-BE49-F238E27FC236}">
                <a16:creationId xmlns:a16="http://schemas.microsoft.com/office/drawing/2014/main" id="{71F4111C-F534-4226-A6B0-4C384F037199}"/>
              </a:ext>
            </a:extLst>
          </p:cNvPr>
          <p:cNvSpPr/>
          <p:nvPr/>
        </p:nvSpPr>
        <p:spPr>
          <a:xfrm>
            <a:off x="4306956" y="727545"/>
            <a:ext cx="3578088" cy="612250"/>
          </a:xfrm>
          <a:prstGeom prst="rect">
            <a:avLst/>
          </a:prstGeom>
          <a:solidFill>
            <a:srgbClr val="D6E3FF">
              <a:alpha val="43922"/>
            </a:srgbClr>
          </a:solidFill>
          <a:ln>
            <a:solidFill>
              <a:srgbClr val="D6E3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 name="Content Placeholder 2">
            <a:extLst>
              <a:ext uri="{FF2B5EF4-FFF2-40B4-BE49-F238E27FC236}">
                <a16:creationId xmlns:a16="http://schemas.microsoft.com/office/drawing/2014/main" id="{B79B0AEE-4896-4FB4-80AC-188F4701D991}"/>
              </a:ext>
            </a:extLst>
          </p:cNvPr>
          <p:cNvSpPr>
            <a:spLocks noGrp="1"/>
          </p:cNvSpPr>
          <p:nvPr>
            <p:ph idx="1"/>
          </p:nvPr>
        </p:nvSpPr>
        <p:spPr>
          <a:xfrm>
            <a:off x="289559" y="283071"/>
            <a:ext cx="11589689" cy="6340365"/>
          </a:xfrm>
        </p:spPr>
        <p:txBody>
          <a:bodyPr>
            <a:normAutofit lnSpcReduction="10000"/>
          </a:bodyPr>
          <a:lstStyle/>
          <a:p>
            <a:pPr marL="0" indent="0" algn="ctr">
              <a:buNone/>
            </a:pPr>
            <a:endParaRPr lang="en-US" sz="3200" b="1" dirty="0"/>
          </a:p>
          <a:p>
            <a:pPr marL="0" indent="0" algn="ctr">
              <a:buNone/>
            </a:pPr>
            <a:r>
              <a:rPr lang="en-US" sz="3200" b="1" dirty="0"/>
              <a:t>23, 46, 48, 50, 67, 75, 80, 95</a:t>
            </a:r>
          </a:p>
          <a:p>
            <a:pPr marL="0" indent="0" algn="ctr">
              <a:buNone/>
            </a:pPr>
            <a:endParaRPr lang="en-AU" sz="800" dirty="0"/>
          </a:p>
          <a:p>
            <a:pPr marL="0" indent="0">
              <a:buNone/>
            </a:pPr>
            <a:r>
              <a:rPr lang="en-AU" sz="2400" dirty="0"/>
              <a:t>Calculate the mean and standard deviation of this dataset.</a:t>
            </a:r>
          </a:p>
          <a:p>
            <a:pPr marL="0" indent="0">
              <a:buNone/>
            </a:pPr>
            <a:r>
              <a:rPr lang="en-AU" sz="2400" dirty="0">
                <a:solidFill>
                  <a:srgbClr val="002060"/>
                </a:solidFill>
              </a:rPr>
              <a:t>The mean is 60.5</a:t>
            </a:r>
          </a:p>
          <a:p>
            <a:pPr marL="0" indent="0">
              <a:buNone/>
            </a:pPr>
            <a:r>
              <a:rPr lang="en-AU" sz="2400" dirty="0">
                <a:solidFill>
                  <a:srgbClr val="002060"/>
                </a:solidFill>
              </a:rPr>
              <a:t>The standard deviation is 21.5</a:t>
            </a:r>
          </a:p>
          <a:p>
            <a:pPr marL="0" indent="0">
              <a:buNone/>
            </a:pPr>
            <a:endParaRPr lang="en-AU" sz="800" b="1" dirty="0"/>
          </a:p>
          <a:p>
            <a:pPr marL="0" indent="0">
              <a:buNone/>
            </a:pPr>
            <a:r>
              <a:rPr lang="en-AU" sz="2400" dirty="0"/>
              <a:t>Remember that standard deviation measures the spread of data. </a:t>
            </a:r>
          </a:p>
          <a:p>
            <a:pPr marL="0" indent="0">
              <a:buNone/>
            </a:pPr>
            <a:r>
              <a:rPr lang="en-AU" sz="2400" dirty="0"/>
              <a:t>To find out how many scores lie within 1 standard deviation of the mean:</a:t>
            </a:r>
          </a:p>
          <a:p>
            <a:pPr marL="0" indent="0">
              <a:buNone/>
            </a:pPr>
            <a:endParaRPr lang="en-AU" sz="2400" dirty="0"/>
          </a:p>
          <a:p>
            <a:pPr marL="0" indent="0">
              <a:buNone/>
            </a:pPr>
            <a:r>
              <a:rPr lang="en-AU" sz="2400" dirty="0">
                <a:solidFill>
                  <a:srgbClr val="002060"/>
                </a:solidFill>
              </a:rPr>
              <a:t>Mean + 1 Standard Deviation = 60.5 + 21.5 = 82</a:t>
            </a:r>
          </a:p>
          <a:p>
            <a:pPr marL="0" indent="0">
              <a:buNone/>
            </a:pPr>
            <a:r>
              <a:rPr lang="en-AU" sz="2400" dirty="0">
                <a:solidFill>
                  <a:srgbClr val="002060"/>
                </a:solidFill>
              </a:rPr>
              <a:t>Mean – 1 Standard Deviation = 60.5 – 21.5 = 39</a:t>
            </a:r>
          </a:p>
          <a:p>
            <a:pPr marL="0" indent="0" algn="ctr">
              <a:buNone/>
            </a:pPr>
            <a:r>
              <a:rPr lang="en-AU" sz="2400" b="1" i="1" dirty="0"/>
              <a:t>Scores within 1 standard deviation are between 39 and 82.</a:t>
            </a:r>
          </a:p>
          <a:p>
            <a:pPr marL="0" indent="0">
              <a:buNone/>
            </a:pPr>
            <a:endParaRPr lang="en-AU" sz="2400" dirty="0"/>
          </a:p>
          <a:p>
            <a:pPr marL="0" indent="0">
              <a:buNone/>
            </a:pPr>
            <a:r>
              <a:rPr lang="en-AU" sz="2400" b="1" dirty="0"/>
              <a:t>6 scores out of 8 are within this range. This is approximately 75% of the scores.</a:t>
            </a:r>
          </a:p>
          <a:p>
            <a:pPr marL="0" indent="0">
              <a:buNone/>
            </a:pPr>
            <a:endParaRPr lang="en-US" dirty="0"/>
          </a:p>
        </p:txBody>
      </p:sp>
      <p:sp>
        <p:nvSpPr>
          <p:cNvPr id="7" name="TextBox 6">
            <a:extLst>
              <a:ext uri="{FF2B5EF4-FFF2-40B4-BE49-F238E27FC236}">
                <a16:creationId xmlns:a16="http://schemas.microsoft.com/office/drawing/2014/main" id="{6F948951-47F2-4800-B0D6-A5E18FF9E9C5}"/>
              </a:ext>
            </a:extLst>
          </p:cNvPr>
          <p:cNvSpPr txBox="1"/>
          <p:nvPr/>
        </p:nvSpPr>
        <p:spPr>
          <a:xfrm>
            <a:off x="0" y="0"/>
            <a:ext cx="4171950" cy="584775"/>
          </a:xfrm>
          <a:prstGeom prst="homePlate">
            <a:avLst/>
          </a:prstGeom>
          <a:solidFill>
            <a:srgbClr val="002060"/>
          </a:solidFill>
          <a:ln>
            <a:solidFill>
              <a:srgbClr val="002060"/>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r>
              <a:rPr lang="en-AU" sz="3200" b="1" dirty="0"/>
              <a:t>68%, 95%, 99.7% Rule</a:t>
            </a:r>
          </a:p>
        </p:txBody>
      </p:sp>
      <p:pic>
        <p:nvPicPr>
          <p:cNvPr id="2" name="Picture 1">
            <a:extLst>
              <a:ext uri="{FF2B5EF4-FFF2-40B4-BE49-F238E27FC236}">
                <a16:creationId xmlns:a16="http://schemas.microsoft.com/office/drawing/2014/main" id="{75CE7790-58FF-C789-40F2-89A900FC848A}"/>
              </a:ext>
            </a:extLst>
          </p:cNvPr>
          <p:cNvPicPr>
            <a:picLocks noChangeAspect="1"/>
          </p:cNvPicPr>
          <p:nvPr/>
        </p:nvPicPr>
        <p:blipFill>
          <a:blip r:embed="rId4"/>
          <a:stretch>
            <a:fillRect/>
          </a:stretch>
        </p:blipFill>
        <p:spPr>
          <a:xfrm>
            <a:off x="8707858" y="727545"/>
            <a:ext cx="2553699" cy="2191169"/>
          </a:xfrm>
          <a:prstGeom prst="rect">
            <a:avLst/>
          </a:prstGeom>
        </p:spPr>
      </p:pic>
      <p:pic>
        <p:nvPicPr>
          <p:cNvPr id="6" name="Screen Recording 5">
            <a:hlinkClick r:id="" action="ppaction://media"/>
            <a:extLst>
              <a:ext uri="{FF2B5EF4-FFF2-40B4-BE49-F238E27FC236}">
                <a16:creationId xmlns:a16="http://schemas.microsoft.com/office/drawing/2014/main" id="{578F93CC-70A3-05E6-5459-206BA1E0A55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8707858" y="727545"/>
            <a:ext cx="2553699" cy="5891968"/>
          </a:xfrm>
          <a:prstGeom prst="rect">
            <a:avLst/>
          </a:prstGeom>
        </p:spPr>
      </p:pic>
    </p:spTree>
    <p:extLst>
      <p:ext uri="{BB962C8B-B14F-4D97-AF65-F5344CB8AC3E}">
        <p14:creationId xmlns:p14="http://schemas.microsoft.com/office/powerpoint/2010/main" val="179947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mediacall" presetSubtype="0" fill="hold" nodeType="withEffect">
                                  <p:stCondLst>
                                    <p:cond delay="0"/>
                                  </p:stCondLst>
                                  <p:childTnLst>
                                    <p:cmd type="call" cmd="playFrom(0.0)">
                                      <p:cBhvr>
                                        <p:cTn id="8" dur="80746" fill="hold"/>
                                        <p:tgtEl>
                                          <p:spTgt spid="6"/>
                                        </p:tgtEl>
                                      </p:cBhvr>
                                    </p:cmd>
                                  </p:childTnLst>
                                </p:cTn>
                              </p:par>
                            </p:childTnLst>
                          </p:cTn>
                        </p:par>
                        <p:par>
                          <p:cTn id="9" fill="hold">
                            <p:stCondLst>
                              <p:cond delay="80746"/>
                            </p:stCondLst>
                            <p:childTnLst>
                              <p:par>
                                <p:cTn id="10" presetID="2" presetClass="mediacall" presetSubtype="0" fill="hold" nodeType="afterEffect">
                                  <p:stCondLst>
                                    <p:cond delay="0"/>
                                  </p:stCondLst>
                                  <p:childTnLst>
                                    <p:cmd type="call" cmd="togglePause">
                                      <p:cBhvr>
                                        <p:cTn id="11" dur="1" fill="hold"/>
                                        <p:tgtEl>
                                          <p:spTgt spid="6"/>
                                        </p:tgtEl>
                                      </p:cBhvr>
                                    </p:cmd>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2"/>
                                        </p:tgtEl>
                                        <p:attrNameLst>
                                          <p:attrName>style.visibility</p:attrName>
                                        </p:attrNameLst>
                                      </p:cBhvr>
                                      <p:to>
                                        <p:strVal val="visible"/>
                                      </p:to>
                                    </p:set>
                                  </p:childTnLst>
                                </p:cTn>
                              </p:par>
                              <p:par>
                                <p:cTn id="16" presetID="1" presetClass="exit" presetSubtype="0" fill="hold" nodeType="withEffect">
                                  <p:stCondLst>
                                    <p:cond delay="0"/>
                                  </p:stCondLst>
                                  <p:childTnLst>
                                    <p:set>
                                      <p:cBhvr>
                                        <p:cTn id="17" dur="1" fill="hold">
                                          <p:stCondLst>
                                            <p:cond delay="0"/>
                                          </p:stCondLst>
                                        </p:cTn>
                                        <p:tgtEl>
                                          <p:spTgt spid="6"/>
                                        </p:tgtEl>
                                        <p:attrNameLst>
                                          <p:attrName>style.visibility</p:attrName>
                                        </p:attrNameLst>
                                      </p:cBhvr>
                                      <p:to>
                                        <p:strVal val="hidden"/>
                                      </p:to>
                                    </p:set>
                                    <p:cmd type="call" cmd="stop">
                                      <p:cBhvr>
                                        <p:cTn id="18" dur="1">
                                          <p:stCondLst>
                                            <p:cond delay="0"/>
                                          </p:stCondLst>
                                        </p:cTn>
                                        <p:tgtEl>
                                          <p:spTgt spid="6"/>
                                        </p:tgtEl>
                                      </p:cBhvr>
                                    </p:cmd>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grpId="0" nodeType="clickEffect">
                                  <p:stCondLst>
                                    <p:cond delay="0"/>
                                  </p:stCondLst>
                                  <p:childTnLst>
                                    <p:set>
                                      <p:cBhvr>
                                        <p:cTn id="50" dur="1" fill="hold">
                                          <p:stCondLst>
                                            <p:cond delay="0"/>
                                          </p:stCondLst>
                                        </p:cTn>
                                        <p:tgtEl>
                                          <p:spTgt spid="4"/>
                                        </p:tgtEl>
                                        <p:attrNameLst>
                                          <p:attrName>style.visibility</p:attrName>
                                        </p:attrNameLst>
                                      </p:cBhvr>
                                      <p:to>
                                        <p:strVal val="visible"/>
                                      </p:to>
                                    </p:set>
                                    <p:animEffect transition="in" filter="wipe(left)">
                                      <p:cBhvr>
                                        <p:cTn id="51" dur="500"/>
                                        <p:tgtEl>
                                          <p:spTgt spid="4"/>
                                        </p:tgtEl>
                                      </p:cBhvr>
                                    </p:animEffec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nodeType="clickEffect">
                                  <p:stCondLst>
                                    <p:cond delay="0"/>
                                  </p:stCondLst>
                                  <p:childTnLst>
                                    <p:set>
                                      <p:cBhvr>
                                        <p:cTn id="55" dur="1" fill="hold">
                                          <p:stCondLst>
                                            <p:cond delay="0"/>
                                          </p:stCondLst>
                                        </p:cTn>
                                        <p:tgtEl>
                                          <p:spTgt spid="3">
                                            <p:txEl>
                                              <p:pRg st="14" end="14"/>
                                            </p:txEl>
                                          </p:spTgt>
                                        </p:tgtEl>
                                        <p:attrNameLst>
                                          <p:attrName>style.visibility</p:attrName>
                                        </p:attrNameLst>
                                      </p:cBhvr>
                                      <p:to>
                                        <p:strVal val="visible"/>
                                      </p:to>
                                    </p:set>
                                  </p:childTnLst>
                                </p:cTn>
                              </p:par>
                              <p:par>
                                <p:cTn id="56" presetID="22" presetClass="entr" presetSubtype="8" fill="hold" grpId="0" nodeType="withEffect">
                                  <p:stCondLst>
                                    <p:cond delay="0"/>
                                  </p:stCondLst>
                                  <p:childTnLst>
                                    <p:set>
                                      <p:cBhvr>
                                        <p:cTn id="57" dur="1" fill="hold">
                                          <p:stCondLst>
                                            <p:cond delay="0"/>
                                          </p:stCondLst>
                                        </p:cTn>
                                        <p:tgtEl>
                                          <p:spTgt spid="5"/>
                                        </p:tgtEl>
                                        <p:attrNameLst>
                                          <p:attrName>style.visibility</p:attrName>
                                        </p:attrNameLst>
                                      </p:cBhvr>
                                      <p:to>
                                        <p:strVal val="visible"/>
                                      </p:to>
                                    </p:set>
                                    <p:animEffect transition="in" filter="wipe(left)">
                                      <p:cBhvr>
                                        <p:cTn id="5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59" fill="hold" display="0">
                  <p:stCondLst>
                    <p:cond delay="indefinite"/>
                  </p:stCondLst>
                </p:cTn>
                <p:tgtEl>
                  <p:spTgt spid="6"/>
                </p:tgtEl>
              </p:cMediaNode>
            </p:video>
          </p:childTnLst>
        </p:cTn>
      </p:par>
    </p:tnLst>
    <p:bldLst>
      <p:bldP spid="5" grpId="0" animBg="1"/>
      <p:bldP spid="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D6AAAD9-2F3E-4584-82F1-128B8FC1A07A}"/>
              </a:ext>
            </a:extLst>
          </p:cNvPr>
          <p:cNvSpPr/>
          <p:nvPr/>
        </p:nvSpPr>
        <p:spPr>
          <a:xfrm>
            <a:off x="312752" y="5440054"/>
            <a:ext cx="11054683" cy="612250"/>
          </a:xfrm>
          <a:prstGeom prst="rect">
            <a:avLst/>
          </a:prstGeom>
          <a:solidFill>
            <a:srgbClr val="D6E3FF">
              <a:alpha val="69804"/>
            </a:srgbClr>
          </a:solidFill>
          <a:ln>
            <a:solidFill>
              <a:srgbClr val="D6E3FF">
                <a:alpha val="69804"/>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 name="Rectangle 4">
            <a:extLst>
              <a:ext uri="{FF2B5EF4-FFF2-40B4-BE49-F238E27FC236}">
                <a16:creationId xmlns:a16="http://schemas.microsoft.com/office/drawing/2014/main" id="{AE80D79D-AC41-4E00-932B-E017C075869F}"/>
              </a:ext>
            </a:extLst>
          </p:cNvPr>
          <p:cNvSpPr/>
          <p:nvPr/>
        </p:nvSpPr>
        <p:spPr>
          <a:xfrm>
            <a:off x="4897256" y="765939"/>
            <a:ext cx="2987788" cy="612250"/>
          </a:xfrm>
          <a:prstGeom prst="rect">
            <a:avLst/>
          </a:prstGeom>
          <a:solidFill>
            <a:srgbClr val="D6E3FF">
              <a:alpha val="69804"/>
            </a:srgbClr>
          </a:solidFill>
          <a:ln>
            <a:solidFill>
              <a:srgbClr val="D6E3FF">
                <a:alpha val="69804"/>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 name="TextBox 7">
            <a:extLst>
              <a:ext uri="{FF2B5EF4-FFF2-40B4-BE49-F238E27FC236}">
                <a16:creationId xmlns:a16="http://schemas.microsoft.com/office/drawing/2014/main" id="{7F4B7F7A-02A2-499E-8422-0731DA84C2D3}"/>
              </a:ext>
            </a:extLst>
          </p:cNvPr>
          <p:cNvSpPr txBox="1"/>
          <p:nvPr/>
        </p:nvSpPr>
        <p:spPr>
          <a:xfrm>
            <a:off x="0" y="0"/>
            <a:ext cx="4171950" cy="584775"/>
          </a:xfrm>
          <a:prstGeom prst="homePlate">
            <a:avLst/>
          </a:prstGeom>
          <a:solidFill>
            <a:srgbClr val="002060"/>
          </a:solidFill>
          <a:ln>
            <a:solidFill>
              <a:srgbClr val="002060"/>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r>
              <a:rPr lang="en-AU" sz="3200" b="1" dirty="0"/>
              <a:t>68%, 95%, 99.7% Rule</a:t>
            </a:r>
          </a:p>
        </p:txBody>
      </p:sp>
      <p:pic>
        <p:nvPicPr>
          <p:cNvPr id="2" name="Picture 1">
            <a:extLst>
              <a:ext uri="{FF2B5EF4-FFF2-40B4-BE49-F238E27FC236}">
                <a16:creationId xmlns:a16="http://schemas.microsoft.com/office/drawing/2014/main" id="{47156272-123B-E4AA-A901-E544AFBF32CC}"/>
              </a:ext>
            </a:extLst>
          </p:cNvPr>
          <p:cNvPicPr>
            <a:picLocks noChangeAspect="1"/>
          </p:cNvPicPr>
          <p:nvPr/>
        </p:nvPicPr>
        <p:blipFill>
          <a:blip r:embed="rId2"/>
          <a:stretch>
            <a:fillRect/>
          </a:stretch>
        </p:blipFill>
        <p:spPr>
          <a:xfrm>
            <a:off x="8558011" y="1297760"/>
            <a:ext cx="3410808" cy="2959792"/>
          </a:xfrm>
          <a:prstGeom prst="rect">
            <a:avLst/>
          </a:prstGeom>
        </p:spPr>
      </p:pic>
      <p:sp>
        <p:nvSpPr>
          <p:cNvPr id="3" name="Content Placeholder 2">
            <a:extLst>
              <a:ext uri="{FF2B5EF4-FFF2-40B4-BE49-F238E27FC236}">
                <a16:creationId xmlns:a16="http://schemas.microsoft.com/office/drawing/2014/main" id="{B79B0AEE-4896-4FB4-80AC-188F4701D991}"/>
              </a:ext>
            </a:extLst>
          </p:cNvPr>
          <p:cNvSpPr>
            <a:spLocks noGrp="1"/>
          </p:cNvSpPr>
          <p:nvPr>
            <p:ph idx="1"/>
          </p:nvPr>
        </p:nvSpPr>
        <p:spPr>
          <a:xfrm>
            <a:off x="289559" y="283071"/>
            <a:ext cx="11589689" cy="6340365"/>
          </a:xfrm>
        </p:spPr>
        <p:txBody>
          <a:bodyPr/>
          <a:lstStyle/>
          <a:p>
            <a:pPr marL="0" indent="0" algn="ctr">
              <a:buNone/>
            </a:pPr>
            <a:endParaRPr lang="en-US" sz="3200" b="1" dirty="0"/>
          </a:p>
          <a:p>
            <a:pPr marL="0" indent="0" algn="ctr">
              <a:buNone/>
            </a:pPr>
            <a:r>
              <a:rPr lang="en-US" sz="3200" b="1" dirty="0"/>
              <a:t>10, 20, 23, 46, 48, 50, 67, 75, 80, 95</a:t>
            </a:r>
          </a:p>
          <a:p>
            <a:pPr marL="0" indent="0" algn="ctr">
              <a:buNone/>
            </a:pPr>
            <a:endParaRPr lang="en-AU" sz="800" dirty="0"/>
          </a:p>
          <a:p>
            <a:pPr marL="0" indent="0">
              <a:buNone/>
            </a:pPr>
            <a:r>
              <a:rPr lang="en-AU" sz="2400" dirty="0"/>
              <a:t>Calculate the mean and standard deviation of this dataset.</a:t>
            </a:r>
            <a:endParaRPr lang="en-AU" sz="800" dirty="0"/>
          </a:p>
          <a:p>
            <a:pPr marL="0" indent="0">
              <a:buNone/>
            </a:pPr>
            <a:r>
              <a:rPr lang="en-AU" sz="2400" dirty="0">
                <a:solidFill>
                  <a:srgbClr val="002060"/>
                </a:solidFill>
              </a:rPr>
              <a:t>The mean is 51.4</a:t>
            </a:r>
          </a:p>
          <a:p>
            <a:pPr marL="0" indent="0">
              <a:buNone/>
            </a:pPr>
            <a:r>
              <a:rPr lang="en-AU" sz="2400" dirty="0">
                <a:solidFill>
                  <a:srgbClr val="002060"/>
                </a:solidFill>
              </a:rPr>
              <a:t>The standard deviation is 26.6</a:t>
            </a:r>
          </a:p>
          <a:p>
            <a:pPr marL="0" indent="0">
              <a:buNone/>
            </a:pPr>
            <a:endParaRPr lang="en-AU" sz="800" b="1" dirty="0"/>
          </a:p>
          <a:p>
            <a:pPr marL="0" indent="0">
              <a:buNone/>
            </a:pPr>
            <a:r>
              <a:rPr lang="en-AU" sz="2400" dirty="0"/>
              <a:t>Calculate one standard deviation above and below the mean.</a:t>
            </a:r>
          </a:p>
          <a:p>
            <a:pPr marL="0" indent="0">
              <a:buNone/>
            </a:pPr>
            <a:r>
              <a:rPr lang="en-AU" sz="2400" dirty="0">
                <a:solidFill>
                  <a:srgbClr val="002060"/>
                </a:solidFill>
              </a:rPr>
              <a:t>Mean + 1 Standard Deviation = 51.4 + 26.6 = 78</a:t>
            </a:r>
          </a:p>
          <a:p>
            <a:pPr marL="0" indent="0">
              <a:buNone/>
            </a:pPr>
            <a:r>
              <a:rPr lang="en-AU" sz="2400" dirty="0">
                <a:solidFill>
                  <a:srgbClr val="002060"/>
                </a:solidFill>
              </a:rPr>
              <a:t>Mean – 1 Standard Deviation = 51.4 – 26.6 = 24.8</a:t>
            </a:r>
          </a:p>
          <a:p>
            <a:pPr marL="0" indent="0" algn="ctr">
              <a:buNone/>
            </a:pPr>
            <a:r>
              <a:rPr lang="en-AU" sz="2400" b="1" i="1" dirty="0"/>
              <a:t>Scores within 1 standard deviation are between 24.8 and 78</a:t>
            </a:r>
          </a:p>
          <a:p>
            <a:pPr marL="0" indent="0">
              <a:buNone/>
            </a:pPr>
            <a:endParaRPr lang="en-AU" sz="2400" dirty="0"/>
          </a:p>
          <a:p>
            <a:pPr marL="0" indent="0">
              <a:buNone/>
            </a:pPr>
            <a:r>
              <a:rPr lang="en-AU" sz="2400" b="1" dirty="0"/>
              <a:t>5 scores out of 10 are within this range. This is approximately 50% of the scores.</a:t>
            </a:r>
          </a:p>
          <a:p>
            <a:pPr marL="0" indent="0">
              <a:buNone/>
            </a:pPr>
            <a:endParaRPr lang="en-AU" sz="2400" b="1" dirty="0"/>
          </a:p>
          <a:p>
            <a:pPr marL="0" indent="0">
              <a:buNone/>
            </a:pPr>
            <a:endParaRPr lang="en-AU" sz="2400" dirty="0"/>
          </a:p>
          <a:p>
            <a:pPr marL="0" indent="0">
              <a:buNone/>
            </a:pPr>
            <a:endParaRPr lang="en-AU" sz="2400" dirty="0"/>
          </a:p>
          <a:p>
            <a:pPr marL="0" indent="0">
              <a:buNone/>
            </a:pPr>
            <a:endParaRPr lang="en-AU" sz="2400" b="1" dirty="0"/>
          </a:p>
          <a:p>
            <a:pPr marL="0" indent="0">
              <a:buNone/>
            </a:pPr>
            <a:endParaRPr lang="en-AU" sz="2400" dirty="0"/>
          </a:p>
          <a:p>
            <a:pPr marL="0" indent="0">
              <a:buNone/>
            </a:pPr>
            <a:endParaRPr lang="en-US" dirty="0"/>
          </a:p>
        </p:txBody>
      </p:sp>
    </p:spTree>
    <p:extLst>
      <p:ext uri="{BB962C8B-B14F-4D97-AF65-F5344CB8AC3E}">
        <p14:creationId xmlns:p14="http://schemas.microsoft.com/office/powerpoint/2010/main" val="3507693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wipe(left)">
                                      <p:cBhvr>
                                        <p:cTn id="31" dur="500"/>
                                        <p:tgtEl>
                                          <p:spTgt spid="5"/>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3">
                                            <p:txEl>
                                              <p:pRg st="12" end="12"/>
                                            </p:txEl>
                                          </p:spTgt>
                                        </p:tgtEl>
                                        <p:attrNameLst>
                                          <p:attrName>style.visibility</p:attrName>
                                        </p:attrNameLst>
                                      </p:cBhvr>
                                      <p:to>
                                        <p:strVal val="visible"/>
                                      </p:to>
                                    </p:set>
                                  </p:childTnLst>
                                </p:cTn>
                              </p:par>
                              <p:par>
                                <p:cTn id="36" presetID="22" presetClass="entr" presetSubtype="8" fill="hold" grpId="0" nodeType="withEffect">
                                  <p:stCondLst>
                                    <p:cond delay="0"/>
                                  </p:stCondLst>
                                  <p:childTnLst>
                                    <p:set>
                                      <p:cBhvr>
                                        <p:cTn id="37" dur="1" fill="hold">
                                          <p:stCondLst>
                                            <p:cond delay="0"/>
                                          </p:stCondLst>
                                        </p:cTn>
                                        <p:tgtEl>
                                          <p:spTgt spid="6"/>
                                        </p:tgtEl>
                                        <p:attrNameLst>
                                          <p:attrName>style.visibility</p:attrName>
                                        </p:attrNameLst>
                                      </p:cBhvr>
                                      <p:to>
                                        <p:strVal val="visible"/>
                                      </p:to>
                                    </p:set>
                                    <p:animEffect transition="in" filter="wipe(left)">
                                      <p:cBhvr>
                                        <p:cTn id="3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D6AAAD9-2F3E-4584-82F1-128B8FC1A07A}"/>
              </a:ext>
            </a:extLst>
          </p:cNvPr>
          <p:cNvSpPr/>
          <p:nvPr/>
        </p:nvSpPr>
        <p:spPr>
          <a:xfrm>
            <a:off x="312752" y="5463908"/>
            <a:ext cx="11054683" cy="612250"/>
          </a:xfrm>
          <a:prstGeom prst="rect">
            <a:avLst/>
          </a:prstGeom>
          <a:solidFill>
            <a:srgbClr val="D6E3FF">
              <a:alpha val="69804"/>
            </a:srgbClr>
          </a:solidFill>
          <a:ln>
            <a:solidFill>
              <a:srgbClr val="D6E3FF">
                <a:alpha val="69804"/>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 name="Rectangle 4">
            <a:extLst>
              <a:ext uri="{FF2B5EF4-FFF2-40B4-BE49-F238E27FC236}">
                <a16:creationId xmlns:a16="http://schemas.microsoft.com/office/drawing/2014/main" id="{AE80D79D-AC41-4E00-932B-E017C075869F}"/>
              </a:ext>
            </a:extLst>
          </p:cNvPr>
          <p:cNvSpPr/>
          <p:nvPr/>
        </p:nvSpPr>
        <p:spPr>
          <a:xfrm>
            <a:off x="3313181" y="781842"/>
            <a:ext cx="4800915" cy="612250"/>
          </a:xfrm>
          <a:prstGeom prst="rect">
            <a:avLst/>
          </a:prstGeom>
          <a:solidFill>
            <a:srgbClr val="D6E3FF">
              <a:alpha val="69804"/>
            </a:srgbClr>
          </a:solidFill>
          <a:ln>
            <a:solidFill>
              <a:srgbClr val="D6E3FF">
                <a:alpha val="69804"/>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 name="Content Placeholder 2">
            <a:extLst>
              <a:ext uri="{FF2B5EF4-FFF2-40B4-BE49-F238E27FC236}">
                <a16:creationId xmlns:a16="http://schemas.microsoft.com/office/drawing/2014/main" id="{B79B0AEE-4896-4FB4-80AC-188F4701D991}"/>
              </a:ext>
            </a:extLst>
          </p:cNvPr>
          <p:cNvSpPr>
            <a:spLocks noGrp="1"/>
          </p:cNvSpPr>
          <p:nvPr>
            <p:ph idx="1"/>
          </p:nvPr>
        </p:nvSpPr>
        <p:spPr>
          <a:xfrm>
            <a:off x="289559" y="283071"/>
            <a:ext cx="11589689" cy="6340365"/>
          </a:xfrm>
        </p:spPr>
        <p:txBody>
          <a:bodyPr/>
          <a:lstStyle/>
          <a:p>
            <a:pPr marL="0" indent="0" algn="ctr">
              <a:buNone/>
            </a:pPr>
            <a:endParaRPr lang="en-US" sz="3200" b="1" dirty="0"/>
          </a:p>
          <a:p>
            <a:pPr marL="0" indent="0" algn="ctr">
              <a:buNone/>
            </a:pPr>
            <a:r>
              <a:rPr lang="en-US" sz="3200" b="1" dirty="0"/>
              <a:t>10, 23, 46, 48, 50, 51, 67, 75, 80, 88, 95, 97, 100</a:t>
            </a:r>
          </a:p>
          <a:p>
            <a:pPr marL="0" indent="0" algn="ctr">
              <a:buNone/>
            </a:pPr>
            <a:endParaRPr lang="en-AU" sz="800" dirty="0"/>
          </a:p>
          <a:p>
            <a:pPr marL="0" indent="0">
              <a:buNone/>
            </a:pPr>
            <a:r>
              <a:rPr lang="en-AU" sz="2400" dirty="0"/>
              <a:t>Calculate the mean and standard deviation of this dataset.</a:t>
            </a:r>
            <a:endParaRPr lang="en-AU" sz="800" dirty="0"/>
          </a:p>
          <a:p>
            <a:pPr marL="0" indent="0">
              <a:buNone/>
            </a:pPr>
            <a:r>
              <a:rPr lang="en-AU" sz="2400" dirty="0">
                <a:solidFill>
                  <a:srgbClr val="002060"/>
                </a:solidFill>
              </a:rPr>
              <a:t>The mean is 63.8</a:t>
            </a:r>
          </a:p>
          <a:p>
            <a:pPr marL="0" indent="0">
              <a:buNone/>
            </a:pPr>
            <a:r>
              <a:rPr lang="en-AU" sz="2400" dirty="0">
                <a:solidFill>
                  <a:srgbClr val="002060"/>
                </a:solidFill>
              </a:rPr>
              <a:t>The standard deviation is 27.5</a:t>
            </a:r>
          </a:p>
          <a:p>
            <a:pPr marL="0" indent="0">
              <a:buNone/>
            </a:pPr>
            <a:endParaRPr lang="en-AU" sz="800" b="1" dirty="0"/>
          </a:p>
          <a:p>
            <a:pPr marL="0" indent="0">
              <a:buNone/>
            </a:pPr>
            <a:r>
              <a:rPr lang="en-AU" sz="2400" dirty="0"/>
              <a:t>Calculate one standard deviation above and below the mean.</a:t>
            </a:r>
          </a:p>
          <a:p>
            <a:pPr marL="0" indent="0">
              <a:buNone/>
            </a:pPr>
            <a:r>
              <a:rPr lang="en-AU" sz="2400" dirty="0">
                <a:solidFill>
                  <a:srgbClr val="002060"/>
                </a:solidFill>
              </a:rPr>
              <a:t>Mean + 1 Standard Deviation = 63.8 + 27.5 = 91.3</a:t>
            </a:r>
          </a:p>
          <a:p>
            <a:pPr marL="0" indent="0">
              <a:buNone/>
            </a:pPr>
            <a:r>
              <a:rPr lang="en-AU" sz="2400" dirty="0">
                <a:solidFill>
                  <a:srgbClr val="002060"/>
                </a:solidFill>
              </a:rPr>
              <a:t>Mean – 1 Standard Deviation = 63.8 – 27.5 = 36.3</a:t>
            </a:r>
          </a:p>
          <a:p>
            <a:pPr marL="0" indent="0" algn="ctr">
              <a:buNone/>
            </a:pPr>
            <a:r>
              <a:rPr lang="en-AU" sz="2400" b="1" i="1" dirty="0"/>
              <a:t>Scores within 1 standard deviation are between 36.3 and 91.3</a:t>
            </a:r>
          </a:p>
          <a:p>
            <a:pPr marL="0" indent="0">
              <a:buNone/>
            </a:pPr>
            <a:endParaRPr lang="en-AU" sz="2400" dirty="0"/>
          </a:p>
          <a:p>
            <a:pPr marL="0" indent="0">
              <a:buNone/>
            </a:pPr>
            <a:r>
              <a:rPr lang="en-AU" sz="2400" b="1" dirty="0"/>
              <a:t>8 scores out of 13 are within this range. This is approximately 62% of the scores.</a:t>
            </a:r>
          </a:p>
          <a:p>
            <a:pPr marL="0" indent="0">
              <a:buNone/>
            </a:pPr>
            <a:endParaRPr lang="en-AU" sz="2400" b="1" dirty="0"/>
          </a:p>
          <a:p>
            <a:pPr marL="0" indent="0">
              <a:buNone/>
            </a:pPr>
            <a:endParaRPr lang="en-AU" sz="2400" dirty="0"/>
          </a:p>
          <a:p>
            <a:pPr marL="0" indent="0">
              <a:buNone/>
            </a:pPr>
            <a:endParaRPr lang="en-AU" sz="2400" dirty="0"/>
          </a:p>
          <a:p>
            <a:pPr marL="0" indent="0">
              <a:buNone/>
            </a:pPr>
            <a:endParaRPr lang="en-AU" sz="2400" b="1" dirty="0"/>
          </a:p>
          <a:p>
            <a:pPr marL="0" indent="0">
              <a:buNone/>
            </a:pPr>
            <a:endParaRPr lang="en-AU" sz="2400" dirty="0"/>
          </a:p>
          <a:p>
            <a:pPr marL="0" indent="0">
              <a:buNone/>
            </a:pPr>
            <a:endParaRPr lang="en-US" dirty="0"/>
          </a:p>
        </p:txBody>
      </p:sp>
      <p:sp>
        <p:nvSpPr>
          <p:cNvPr id="8" name="TextBox 7">
            <a:extLst>
              <a:ext uri="{FF2B5EF4-FFF2-40B4-BE49-F238E27FC236}">
                <a16:creationId xmlns:a16="http://schemas.microsoft.com/office/drawing/2014/main" id="{9BD6FB13-C5A4-4BD5-8230-299BCE7051ED}"/>
              </a:ext>
            </a:extLst>
          </p:cNvPr>
          <p:cNvSpPr txBox="1"/>
          <p:nvPr/>
        </p:nvSpPr>
        <p:spPr>
          <a:xfrm>
            <a:off x="0" y="0"/>
            <a:ext cx="4171950" cy="584775"/>
          </a:xfrm>
          <a:prstGeom prst="homePlate">
            <a:avLst/>
          </a:prstGeom>
          <a:solidFill>
            <a:srgbClr val="002060"/>
          </a:solidFill>
          <a:ln>
            <a:solidFill>
              <a:srgbClr val="002060"/>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r>
              <a:rPr lang="en-AU" sz="3200" b="1" dirty="0"/>
              <a:t>68%, 95%, 99.7% Rule</a:t>
            </a:r>
          </a:p>
        </p:txBody>
      </p:sp>
      <p:pic>
        <p:nvPicPr>
          <p:cNvPr id="2" name="Picture 1">
            <a:extLst>
              <a:ext uri="{FF2B5EF4-FFF2-40B4-BE49-F238E27FC236}">
                <a16:creationId xmlns:a16="http://schemas.microsoft.com/office/drawing/2014/main" id="{B698A43A-23CA-476B-2F6B-6148EA3DF5EE}"/>
              </a:ext>
            </a:extLst>
          </p:cNvPr>
          <p:cNvPicPr>
            <a:picLocks noChangeAspect="1"/>
          </p:cNvPicPr>
          <p:nvPr/>
        </p:nvPicPr>
        <p:blipFill>
          <a:blip r:embed="rId2"/>
          <a:stretch>
            <a:fillRect/>
          </a:stretch>
        </p:blipFill>
        <p:spPr>
          <a:xfrm>
            <a:off x="9317864" y="1445987"/>
            <a:ext cx="2654042" cy="2315461"/>
          </a:xfrm>
          <a:prstGeom prst="rect">
            <a:avLst/>
          </a:prstGeom>
        </p:spPr>
      </p:pic>
    </p:spTree>
    <p:extLst>
      <p:ext uri="{BB962C8B-B14F-4D97-AF65-F5344CB8AC3E}">
        <p14:creationId xmlns:p14="http://schemas.microsoft.com/office/powerpoint/2010/main" val="618851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wipe(left)">
                                      <p:cBhvr>
                                        <p:cTn id="31" dur="500"/>
                                        <p:tgtEl>
                                          <p:spTgt spid="5"/>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3">
                                            <p:txEl>
                                              <p:pRg st="12" end="12"/>
                                            </p:txEl>
                                          </p:spTgt>
                                        </p:tgtEl>
                                        <p:attrNameLst>
                                          <p:attrName>style.visibility</p:attrName>
                                        </p:attrNameLst>
                                      </p:cBhvr>
                                      <p:to>
                                        <p:strVal val="visible"/>
                                      </p:to>
                                    </p:set>
                                  </p:childTnLst>
                                </p:cTn>
                              </p:par>
                              <p:par>
                                <p:cTn id="36" presetID="22" presetClass="entr" presetSubtype="8" fill="hold" grpId="0" nodeType="withEffect">
                                  <p:stCondLst>
                                    <p:cond delay="0"/>
                                  </p:stCondLst>
                                  <p:childTnLst>
                                    <p:set>
                                      <p:cBhvr>
                                        <p:cTn id="37" dur="1" fill="hold">
                                          <p:stCondLst>
                                            <p:cond delay="0"/>
                                          </p:stCondLst>
                                        </p:cTn>
                                        <p:tgtEl>
                                          <p:spTgt spid="6"/>
                                        </p:tgtEl>
                                        <p:attrNameLst>
                                          <p:attrName>style.visibility</p:attrName>
                                        </p:attrNameLst>
                                      </p:cBhvr>
                                      <p:to>
                                        <p:strVal val="visible"/>
                                      </p:to>
                                    </p:set>
                                    <p:animEffect transition="in" filter="wipe(left)">
                                      <p:cBhvr>
                                        <p:cTn id="3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10676E5C-9F5A-ECAD-307D-AFD94C6382D3}"/>
              </a:ext>
            </a:extLst>
          </p:cNvPr>
          <p:cNvSpPr/>
          <p:nvPr/>
        </p:nvSpPr>
        <p:spPr>
          <a:xfrm>
            <a:off x="1634490" y="4206240"/>
            <a:ext cx="9063990" cy="1760220"/>
          </a:xfrm>
          <a:prstGeom prst="roundRect">
            <a:avLst/>
          </a:prstGeom>
          <a:solidFill>
            <a:srgbClr val="E7EBF4">
              <a:alpha val="69804"/>
            </a:srgbClr>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 name="Content Placeholder 2">
            <a:extLst>
              <a:ext uri="{FF2B5EF4-FFF2-40B4-BE49-F238E27FC236}">
                <a16:creationId xmlns:a16="http://schemas.microsoft.com/office/drawing/2014/main" id="{B79B0AEE-4896-4FB4-80AC-188F4701D991}"/>
              </a:ext>
            </a:extLst>
          </p:cNvPr>
          <p:cNvSpPr>
            <a:spLocks noGrp="1"/>
          </p:cNvSpPr>
          <p:nvPr>
            <p:ph idx="1"/>
          </p:nvPr>
        </p:nvSpPr>
        <p:spPr>
          <a:xfrm>
            <a:off x="289559" y="283071"/>
            <a:ext cx="11589689" cy="6340365"/>
          </a:xfrm>
        </p:spPr>
        <p:txBody>
          <a:bodyPr/>
          <a:lstStyle/>
          <a:p>
            <a:pPr marL="0" indent="0">
              <a:buNone/>
            </a:pPr>
            <a:endParaRPr lang="en-AU" sz="2400" dirty="0"/>
          </a:p>
          <a:p>
            <a:pPr marL="0" indent="0">
              <a:buNone/>
            </a:pPr>
            <a:endParaRPr lang="en-AU" sz="2400" dirty="0"/>
          </a:p>
          <a:p>
            <a:pPr marL="0" indent="0">
              <a:buNone/>
            </a:pPr>
            <a:endParaRPr lang="en-AU" sz="2400" dirty="0"/>
          </a:p>
          <a:p>
            <a:pPr marL="0" indent="0">
              <a:buNone/>
            </a:pPr>
            <a:endParaRPr lang="en-AU" sz="2400" b="1" dirty="0"/>
          </a:p>
          <a:p>
            <a:pPr marL="0" indent="0">
              <a:buNone/>
            </a:pPr>
            <a:endParaRPr lang="en-AU" sz="2400" dirty="0"/>
          </a:p>
          <a:p>
            <a:pPr marL="0" indent="0">
              <a:buNone/>
            </a:pPr>
            <a:endParaRPr lang="en-US" dirty="0"/>
          </a:p>
        </p:txBody>
      </p:sp>
      <p:sp>
        <p:nvSpPr>
          <p:cNvPr id="7" name="Content Placeholder 2">
            <a:extLst>
              <a:ext uri="{FF2B5EF4-FFF2-40B4-BE49-F238E27FC236}">
                <a16:creationId xmlns:a16="http://schemas.microsoft.com/office/drawing/2014/main" id="{ECADDC36-BECA-48E6-848F-D164324D94C1}"/>
              </a:ext>
            </a:extLst>
          </p:cNvPr>
          <p:cNvSpPr txBox="1">
            <a:spLocks/>
          </p:cNvSpPr>
          <p:nvPr/>
        </p:nvSpPr>
        <p:spPr>
          <a:xfrm>
            <a:off x="220578" y="234564"/>
            <a:ext cx="11811001" cy="634036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AU" sz="2400" dirty="0"/>
          </a:p>
          <a:p>
            <a:pPr marL="0" indent="0">
              <a:buFont typeface="Arial" panose="020B0604020202020204" pitchFamily="34" charset="0"/>
              <a:buNone/>
            </a:pPr>
            <a:endParaRPr lang="en-AU" sz="2400" dirty="0"/>
          </a:p>
          <a:p>
            <a:pPr marL="0" indent="0">
              <a:buFont typeface="Arial" panose="020B0604020202020204" pitchFamily="34" charset="0"/>
              <a:buNone/>
            </a:pPr>
            <a:r>
              <a:rPr lang="en-AU" sz="2400" dirty="0"/>
              <a:t>In the first dataset we had 75% of our data within 1 standard deviation of the mean.</a:t>
            </a:r>
          </a:p>
          <a:p>
            <a:pPr marL="0" indent="0">
              <a:buFont typeface="Arial" panose="020B0604020202020204" pitchFamily="34" charset="0"/>
              <a:buNone/>
            </a:pPr>
            <a:r>
              <a:rPr lang="en-AU" sz="2400" dirty="0"/>
              <a:t>In the second dataset we had 55% of our data within 1 standard deviation of the mean.</a:t>
            </a:r>
          </a:p>
          <a:p>
            <a:pPr marL="0" indent="0">
              <a:buFont typeface="Arial" panose="020B0604020202020204" pitchFamily="34" charset="0"/>
              <a:buNone/>
            </a:pPr>
            <a:r>
              <a:rPr lang="en-AU" sz="2400" dirty="0"/>
              <a:t>In the third dataset we had 62% of our data within 1 standard deviation of the mean.</a:t>
            </a:r>
          </a:p>
          <a:p>
            <a:pPr marL="0" indent="0">
              <a:buFont typeface="Arial" panose="020B0604020202020204" pitchFamily="34" charset="0"/>
              <a:buNone/>
            </a:pPr>
            <a:endParaRPr lang="en-AU" sz="2400" b="1" dirty="0"/>
          </a:p>
          <a:p>
            <a:pPr marL="0" indent="0">
              <a:buFont typeface="Arial" panose="020B0604020202020204" pitchFamily="34" charset="0"/>
              <a:buNone/>
            </a:pPr>
            <a:r>
              <a:rPr lang="en-AU" sz="2400" dirty="0"/>
              <a:t>If we continued this experiment several times with datasets of larger sample sizes, we would </a:t>
            </a:r>
          </a:p>
          <a:p>
            <a:pPr marL="0" indent="0">
              <a:buFont typeface="Arial" panose="020B0604020202020204" pitchFamily="34" charset="0"/>
              <a:buNone/>
            </a:pPr>
            <a:r>
              <a:rPr lang="en-AU" sz="2400" dirty="0"/>
              <a:t>find that approximately:</a:t>
            </a:r>
          </a:p>
          <a:p>
            <a:pPr marL="0" indent="0">
              <a:buFont typeface="Arial" panose="020B0604020202020204" pitchFamily="34" charset="0"/>
              <a:buNone/>
            </a:pPr>
            <a:endParaRPr lang="en-AU" sz="2400" b="1" dirty="0"/>
          </a:p>
          <a:p>
            <a:pPr marL="0" indent="0" algn="ctr">
              <a:buFont typeface="Arial" panose="020B0604020202020204" pitchFamily="34" charset="0"/>
              <a:buNone/>
            </a:pPr>
            <a:r>
              <a:rPr lang="en-AU" sz="2400" b="1" dirty="0">
                <a:solidFill>
                  <a:srgbClr val="002060"/>
                </a:solidFill>
              </a:rPr>
              <a:t>68% </a:t>
            </a:r>
            <a:r>
              <a:rPr lang="en-AU" sz="2400" dirty="0">
                <a:solidFill>
                  <a:srgbClr val="002060"/>
                </a:solidFill>
              </a:rPr>
              <a:t>of the dataset lies within </a:t>
            </a:r>
            <a:r>
              <a:rPr lang="en-AU" sz="2400" b="1" dirty="0">
                <a:solidFill>
                  <a:srgbClr val="002060"/>
                </a:solidFill>
              </a:rPr>
              <a:t>1 standard deviation </a:t>
            </a:r>
            <a:r>
              <a:rPr lang="en-AU" sz="2400" dirty="0">
                <a:solidFill>
                  <a:srgbClr val="002060"/>
                </a:solidFill>
              </a:rPr>
              <a:t>of the mean.</a:t>
            </a:r>
          </a:p>
          <a:p>
            <a:pPr marL="0" indent="0" algn="ctr">
              <a:buFont typeface="Arial" panose="020B0604020202020204" pitchFamily="34" charset="0"/>
              <a:buNone/>
            </a:pPr>
            <a:r>
              <a:rPr lang="en-AU" sz="2400" b="1" dirty="0">
                <a:solidFill>
                  <a:srgbClr val="002060"/>
                </a:solidFill>
              </a:rPr>
              <a:t>95%</a:t>
            </a:r>
            <a:r>
              <a:rPr lang="en-AU" sz="2400" dirty="0">
                <a:solidFill>
                  <a:srgbClr val="002060"/>
                </a:solidFill>
              </a:rPr>
              <a:t> of the dataset lies within </a:t>
            </a:r>
            <a:r>
              <a:rPr lang="en-AU" sz="2400" b="1" dirty="0">
                <a:solidFill>
                  <a:srgbClr val="002060"/>
                </a:solidFill>
              </a:rPr>
              <a:t>2 standard deviations </a:t>
            </a:r>
            <a:r>
              <a:rPr lang="en-AU" sz="2400" dirty="0">
                <a:solidFill>
                  <a:srgbClr val="002060"/>
                </a:solidFill>
              </a:rPr>
              <a:t>of the mean.</a:t>
            </a:r>
          </a:p>
          <a:p>
            <a:pPr marL="0" indent="0" algn="ctr">
              <a:buFont typeface="Arial" panose="020B0604020202020204" pitchFamily="34" charset="0"/>
              <a:buNone/>
            </a:pPr>
            <a:r>
              <a:rPr lang="en-AU" sz="2400" b="1" dirty="0">
                <a:solidFill>
                  <a:srgbClr val="002060"/>
                </a:solidFill>
              </a:rPr>
              <a:t>99.7%</a:t>
            </a:r>
            <a:r>
              <a:rPr lang="en-AU" sz="2400" dirty="0">
                <a:solidFill>
                  <a:srgbClr val="002060"/>
                </a:solidFill>
              </a:rPr>
              <a:t> of the dataset lies within </a:t>
            </a:r>
            <a:r>
              <a:rPr lang="en-AU" sz="2400" b="1" dirty="0">
                <a:solidFill>
                  <a:srgbClr val="002060"/>
                </a:solidFill>
              </a:rPr>
              <a:t>3 standard deviations </a:t>
            </a:r>
            <a:r>
              <a:rPr lang="en-AU" sz="2400" dirty="0">
                <a:solidFill>
                  <a:srgbClr val="002060"/>
                </a:solidFill>
              </a:rPr>
              <a:t>of the mean. </a:t>
            </a:r>
          </a:p>
          <a:p>
            <a:pPr marL="0" indent="0">
              <a:buFont typeface="Arial" panose="020B0604020202020204" pitchFamily="34" charset="0"/>
              <a:buNone/>
            </a:pPr>
            <a:endParaRPr lang="en-AU" sz="2400" dirty="0"/>
          </a:p>
          <a:p>
            <a:pPr marL="0" indent="0">
              <a:buFont typeface="Arial" panose="020B0604020202020204" pitchFamily="34" charset="0"/>
              <a:buNone/>
            </a:pPr>
            <a:endParaRPr lang="en-AU" sz="2400" b="1" dirty="0"/>
          </a:p>
          <a:p>
            <a:pPr marL="0" indent="0">
              <a:buFont typeface="Arial" panose="020B0604020202020204" pitchFamily="34" charset="0"/>
              <a:buNone/>
            </a:pPr>
            <a:endParaRPr lang="en-AU" sz="2400" dirty="0"/>
          </a:p>
          <a:p>
            <a:pPr marL="0" indent="0">
              <a:buFont typeface="Arial" panose="020B0604020202020204" pitchFamily="34" charset="0"/>
              <a:buNone/>
            </a:pPr>
            <a:endParaRPr lang="en-US" dirty="0"/>
          </a:p>
        </p:txBody>
      </p:sp>
      <p:sp>
        <p:nvSpPr>
          <p:cNvPr id="4" name="TextBox 3">
            <a:extLst>
              <a:ext uri="{FF2B5EF4-FFF2-40B4-BE49-F238E27FC236}">
                <a16:creationId xmlns:a16="http://schemas.microsoft.com/office/drawing/2014/main" id="{44191269-A10A-43AA-8C80-E75E97D31EC4}"/>
              </a:ext>
            </a:extLst>
          </p:cNvPr>
          <p:cNvSpPr txBox="1"/>
          <p:nvPr/>
        </p:nvSpPr>
        <p:spPr>
          <a:xfrm>
            <a:off x="0" y="0"/>
            <a:ext cx="4171950" cy="584775"/>
          </a:xfrm>
          <a:prstGeom prst="homePlate">
            <a:avLst/>
          </a:prstGeom>
          <a:solidFill>
            <a:srgbClr val="002060"/>
          </a:solidFill>
          <a:ln>
            <a:solidFill>
              <a:schemeClr val="accent6"/>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r>
              <a:rPr lang="en-AU" sz="3200" b="1" dirty="0"/>
              <a:t>68%, 95%, 99.7% Rule</a:t>
            </a:r>
          </a:p>
        </p:txBody>
      </p:sp>
    </p:spTree>
    <p:extLst>
      <p:ext uri="{BB962C8B-B14F-4D97-AF65-F5344CB8AC3E}">
        <p14:creationId xmlns:p14="http://schemas.microsoft.com/office/powerpoint/2010/main" val="3402585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7">
                                            <p:txEl>
                                              <p:pRg st="11" end="11"/>
                                            </p:txEl>
                                          </p:spTgt>
                                        </p:tgtEl>
                                        <p:attrNameLst>
                                          <p:attrName>style.visibility</p:attrName>
                                        </p:attrNameLst>
                                      </p:cBhvr>
                                      <p:to>
                                        <p:strVal val="visible"/>
                                      </p:to>
                                    </p:set>
                                  </p:childTnLst>
                                </p:cTn>
                              </p:par>
                              <p:par>
                                <p:cTn id="29" presetID="22" presetClass="entr" presetSubtype="8" fill="hold" grpId="0" nodeType="withEffect">
                                  <p:stCondLst>
                                    <p:cond delay="0"/>
                                  </p:stCondLst>
                                  <p:childTnLst>
                                    <p:set>
                                      <p:cBhvr>
                                        <p:cTn id="30" dur="1" fill="hold">
                                          <p:stCondLst>
                                            <p:cond delay="0"/>
                                          </p:stCondLst>
                                        </p:cTn>
                                        <p:tgtEl>
                                          <p:spTgt spid="2"/>
                                        </p:tgtEl>
                                        <p:attrNameLst>
                                          <p:attrName>style.visibility</p:attrName>
                                        </p:attrNameLst>
                                      </p:cBhvr>
                                      <p:to>
                                        <p:strVal val="visible"/>
                                      </p:to>
                                    </p:set>
                                    <p:animEffect transition="in" filter="wipe(left)">
                                      <p:cBhvr>
                                        <p:cTn id="3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B0BDFF9-9D97-4B6F-AEFC-4C2712C3F971}"/>
              </a:ext>
            </a:extLst>
          </p:cNvPr>
          <p:cNvSpPr txBox="1"/>
          <p:nvPr/>
        </p:nvSpPr>
        <p:spPr>
          <a:xfrm>
            <a:off x="0" y="-6605"/>
            <a:ext cx="4431116" cy="584775"/>
          </a:xfrm>
          <a:prstGeom prst="homePlate">
            <a:avLst/>
          </a:prstGeom>
          <a:solidFill>
            <a:srgbClr val="002060"/>
          </a:solidFill>
          <a:ln>
            <a:solidFill>
              <a:srgbClr val="002060"/>
            </a:solidFill>
          </a:ln>
        </p:spPr>
        <p:style>
          <a:lnRef idx="0">
            <a:schemeClr val="accent6"/>
          </a:lnRef>
          <a:fillRef idx="3">
            <a:schemeClr val="accent6"/>
          </a:fillRef>
          <a:effectRef idx="3">
            <a:schemeClr val="accent6"/>
          </a:effectRef>
          <a:fontRef idx="minor">
            <a:schemeClr val="lt1"/>
          </a:fontRef>
        </p:style>
        <p:txBody>
          <a:bodyPr wrap="none" rtlCol="0">
            <a:spAutoFit/>
          </a:bodyPr>
          <a:lstStyle/>
          <a:p>
            <a:r>
              <a:rPr lang="en-AU" sz="3200" b="1" dirty="0">
                <a:solidFill>
                  <a:schemeClr val="bg1"/>
                </a:solidFill>
              </a:rPr>
              <a:t>The Normal Distribution</a:t>
            </a:r>
          </a:p>
        </p:txBody>
      </p:sp>
      <p:cxnSp>
        <p:nvCxnSpPr>
          <p:cNvPr id="7" name="Straight Connector 6">
            <a:extLst>
              <a:ext uri="{FF2B5EF4-FFF2-40B4-BE49-F238E27FC236}">
                <a16:creationId xmlns:a16="http://schemas.microsoft.com/office/drawing/2014/main" id="{E416AE50-84D3-41E0-8354-7C1E3B885C1C}"/>
              </a:ext>
            </a:extLst>
          </p:cNvPr>
          <p:cNvCxnSpPr/>
          <p:nvPr/>
        </p:nvCxnSpPr>
        <p:spPr>
          <a:xfrm>
            <a:off x="5852160" y="803082"/>
            <a:ext cx="0" cy="3387255"/>
          </a:xfrm>
          <a:prstGeom prst="line">
            <a:avLst/>
          </a:prstGeom>
          <a:ln w="28575"/>
        </p:spPr>
        <p:style>
          <a:lnRef idx="1">
            <a:schemeClr val="dk1"/>
          </a:lnRef>
          <a:fillRef idx="0">
            <a:schemeClr val="dk1"/>
          </a:fillRef>
          <a:effectRef idx="0">
            <a:schemeClr val="dk1"/>
          </a:effectRef>
          <a:fontRef idx="minor">
            <a:schemeClr val="tx1"/>
          </a:fontRef>
        </p:style>
      </p:cxnSp>
      <p:cxnSp>
        <p:nvCxnSpPr>
          <p:cNvPr id="11" name="Straight Arrow Connector 10">
            <a:extLst>
              <a:ext uri="{FF2B5EF4-FFF2-40B4-BE49-F238E27FC236}">
                <a16:creationId xmlns:a16="http://schemas.microsoft.com/office/drawing/2014/main" id="{78B87EA6-803D-4885-8651-6DB48618516C}"/>
              </a:ext>
            </a:extLst>
          </p:cNvPr>
          <p:cNvCxnSpPr>
            <a:cxnSpLocks/>
          </p:cNvCxnSpPr>
          <p:nvPr/>
        </p:nvCxnSpPr>
        <p:spPr>
          <a:xfrm flipH="1">
            <a:off x="1327868" y="4190337"/>
            <a:ext cx="4524293"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a16="http://schemas.microsoft.com/office/drawing/2014/main" id="{2E46655D-FB3D-460D-8CDE-6731C7413D23}"/>
              </a:ext>
            </a:extLst>
          </p:cNvPr>
          <p:cNvCxnSpPr>
            <a:cxnSpLocks/>
          </p:cNvCxnSpPr>
          <p:nvPr/>
        </p:nvCxnSpPr>
        <p:spPr>
          <a:xfrm>
            <a:off x="5852160" y="4190337"/>
            <a:ext cx="4548146"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p14="http://schemas.microsoft.com/office/powerpoint/2010/main">
        <mc:Choice Requires="p14">
          <p:contentPart p14:bwMode="auto" r:id="rId2">
            <p14:nvContentPartPr>
              <p14:cNvPr id="15" name="Ink 14">
                <a:extLst>
                  <a:ext uri="{FF2B5EF4-FFF2-40B4-BE49-F238E27FC236}">
                    <a16:creationId xmlns:a16="http://schemas.microsoft.com/office/drawing/2014/main" id="{44D81B9F-B8F2-4307-AAF9-499C21E10A1F}"/>
                  </a:ext>
                </a:extLst>
              </p14:cNvPr>
              <p14:cNvContentPartPr/>
              <p14:nvPr/>
            </p14:nvContentPartPr>
            <p14:xfrm>
              <a:off x="1486897" y="953408"/>
              <a:ext cx="4365263" cy="2997497"/>
            </p14:xfrm>
          </p:contentPart>
        </mc:Choice>
        <mc:Fallback xmlns="">
          <p:pic>
            <p:nvPicPr>
              <p:cNvPr id="15" name="Ink 14">
                <a:extLst>
                  <a:ext uri="{FF2B5EF4-FFF2-40B4-BE49-F238E27FC236}">
                    <a16:creationId xmlns:a16="http://schemas.microsoft.com/office/drawing/2014/main" id="{44D81B9F-B8F2-4307-AAF9-499C21E10A1F}"/>
                  </a:ext>
                </a:extLst>
              </p:cNvPr>
              <p:cNvPicPr/>
              <p:nvPr/>
            </p:nvPicPr>
            <p:blipFill>
              <a:blip r:embed="rId3"/>
              <a:stretch>
                <a:fillRect/>
              </a:stretch>
            </p:blipFill>
            <p:spPr>
              <a:xfrm>
                <a:off x="1477897" y="944408"/>
                <a:ext cx="4382903" cy="3015138"/>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9" name="Ink 18">
                <a:extLst>
                  <a:ext uri="{FF2B5EF4-FFF2-40B4-BE49-F238E27FC236}">
                    <a16:creationId xmlns:a16="http://schemas.microsoft.com/office/drawing/2014/main" id="{0BA4D08B-D1A8-4D21-AF1E-879963937EC5}"/>
                  </a:ext>
                </a:extLst>
              </p14:cNvPr>
              <p14:cNvContentPartPr/>
              <p14:nvPr/>
            </p14:nvContentPartPr>
            <p14:xfrm flipH="1">
              <a:off x="5852160" y="953407"/>
              <a:ext cx="3912030" cy="2991199"/>
            </p14:xfrm>
          </p:contentPart>
        </mc:Choice>
        <mc:Fallback xmlns="">
          <p:pic>
            <p:nvPicPr>
              <p:cNvPr id="19" name="Ink 18">
                <a:extLst>
                  <a:ext uri="{FF2B5EF4-FFF2-40B4-BE49-F238E27FC236}">
                    <a16:creationId xmlns:a16="http://schemas.microsoft.com/office/drawing/2014/main" id="{0BA4D08B-D1A8-4D21-AF1E-879963937EC5}"/>
                  </a:ext>
                </a:extLst>
              </p:cNvPr>
              <p:cNvPicPr/>
              <p:nvPr/>
            </p:nvPicPr>
            <p:blipFill>
              <a:blip r:embed="rId5"/>
              <a:stretch>
                <a:fillRect/>
              </a:stretch>
            </p:blipFill>
            <p:spPr>
              <a:xfrm flipH="1">
                <a:off x="5843160" y="944407"/>
                <a:ext cx="3929670" cy="3008839"/>
              </a:xfrm>
              <a:prstGeom prst="rect">
                <a:avLst/>
              </a:prstGeom>
            </p:spPr>
          </p:pic>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41D9B61-ACC7-41BD-A8E0-250BB9A82A96}"/>
                  </a:ext>
                </a:extLst>
              </p:cNvPr>
              <p:cNvSpPr txBox="1"/>
              <p:nvPr/>
            </p:nvSpPr>
            <p:spPr>
              <a:xfrm>
                <a:off x="5741553" y="4245103"/>
                <a:ext cx="221214"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AU" sz="2000" b="1" i="1" smtClean="0">
                          <a:latin typeface="Cambria Math" panose="02040503050406030204" pitchFamily="18" charset="0"/>
                          <a:ea typeface="Cambria Math" panose="02040503050406030204" pitchFamily="18" charset="0"/>
                        </a:rPr>
                        <m:t>𝝁</m:t>
                      </m:r>
                    </m:oMath>
                  </m:oMathPara>
                </a14:m>
                <a:endParaRPr lang="en-AU" sz="2000" b="1" dirty="0"/>
              </a:p>
            </p:txBody>
          </p:sp>
        </mc:Choice>
        <mc:Fallback xmlns="">
          <p:sp>
            <p:nvSpPr>
              <p:cNvPr id="23" name="TextBox 22">
                <a:extLst>
                  <a:ext uri="{FF2B5EF4-FFF2-40B4-BE49-F238E27FC236}">
                    <a16:creationId xmlns:a16="http://schemas.microsoft.com/office/drawing/2014/main" id="{E41D9B61-ACC7-41BD-A8E0-250BB9A82A96}"/>
                  </a:ext>
                </a:extLst>
              </p:cNvPr>
              <p:cNvSpPr txBox="1">
                <a:spLocks noRot="1" noChangeAspect="1" noMove="1" noResize="1" noEditPoints="1" noAdjustHandles="1" noChangeArrowheads="1" noChangeShapeType="1" noTextEdit="1"/>
              </p:cNvSpPr>
              <p:nvPr/>
            </p:nvSpPr>
            <p:spPr>
              <a:xfrm>
                <a:off x="5741553" y="4245103"/>
                <a:ext cx="221214" cy="307777"/>
              </a:xfrm>
              <a:prstGeom prst="rect">
                <a:avLst/>
              </a:prstGeom>
              <a:blipFill>
                <a:blip r:embed="rId6"/>
                <a:stretch>
                  <a:fillRect l="-27778" r="-30556" b="-21569"/>
                </a:stretch>
              </a:blipFill>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9AE8597E-AA90-46B3-B49C-ED5CC8B7E005}"/>
                  </a:ext>
                </a:extLst>
              </p:cNvPr>
              <p:cNvSpPr txBox="1"/>
              <p:nvPr/>
            </p:nvSpPr>
            <p:spPr>
              <a:xfrm>
                <a:off x="6589260" y="4252027"/>
                <a:ext cx="689483"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AU" sz="2000" b="1" i="1" smtClean="0">
                          <a:latin typeface="Cambria Math" panose="02040503050406030204" pitchFamily="18" charset="0"/>
                          <a:ea typeface="Cambria Math" panose="02040503050406030204" pitchFamily="18" charset="0"/>
                        </a:rPr>
                        <m:t>𝝁</m:t>
                      </m:r>
                      <m:r>
                        <a:rPr lang="en-US" sz="2000" b="1" i="1" smtClean="0">
                          <a:latin typeface="Cambria Math" panose="02040503050406030204" pitchFamily="18" charset="0"/>
                          <a:ea typeface="Cambria Math" panose="02040503050406030204" pitchFamily="18" charset="0"/>
                        </a:rPr>
                        <m:t>+</m:t>
                      </m:r>
                      <m:r>
                        <a:rPr lang="en-US" sz="2000" b="1" i="1" smtClean="0">
                          <a:latin typeface="Cambria Math" panose="02040503050406030204" pitchFamily="18" charset="0"/>
                          <a:ea typeface="Cambria Math" panose="02040503050406030204" pitchFamily="18" charset="0"/>
                        </a:rPr>
                        <m:t>𝝈</m:t>
                      </m:r>
                    </m:oMath>
                  </m:oMathPara>
                </a14:m>
                <a:endParaRPr lang="en-AU" sz="2000" b="1" dirty="0"/>
              </a:p>
            </p:txBody>
          </p:sp>
        </mc:Choice>
        <mc:Fallback xmlns="">
          <p:sp>
            <p:nvSpPr>
              <p:cNvPr id="24" name="TextBox 23">
                <a:extLst>
                  <a:ext uri="{FF2B5EF4-FFF2-40B4-BE49-F238E27FC236}">
                    <a16:creationId xmlns:a16="http://schemas.microsoft.com/office/drawing/2014/main" id="{9AE8597E-AA90-46B3-B49C-ED5CC8B7E005}"/>
                  </a:ext>
                </a:extLst>
              </p:cNvPr>
              <p:cNvSpPr txBox="1">
                <a:spLocks noRot="1" noChangeAspect="1" noMove="1" noResize="1" noEditPoints="1" noAdjustHandles="1" noChangeArrowheads="1" noChangeShapeType="1" noTextEdit="1"/>
              </p:cNvSpPr>
              <p:nvPr/>
            </p:nvSpPr>
            <p:spPr>
              <a:xfrm>
                <a:off x="6589260" y="4252027"/>
                <a:ext cx="689483" cy="307777"/>
              </a:xfrm>
              <a:prstGeom prst="rect">
                <a:avLst/>
              </a:prstGeom>
              <a:blipFill>
                <a:blip r:embed="rId7"/>
                <a:stretch>
                  <a:fillRect l="-8850" r="-5310" b="-24000"/>
                </a:stretch>
              </a:blipFill>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8760200E-CDB8-4B19-9757-ED4D9C9B8281}"/>
                  </a:ext>
                </a:extLst>
              </p:cNvPr>
              <p:cNvSpPr txBox="1"/>
              <p:nvPr/>
            </p:nvSpPr>
            <p:spPr>
              <a:xfrm>
                <a:off x="4379200" y="4245102"/>
                <a:ext cx="689483"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AU" sz="2000" b="1" i="1" smtClean="0">
                          <a:latin typeface="Cambria Math" panose="02040503050406030204" pitchFamily="18" charset="0"/>
                          <a:ea typeface="Cambria Math" panose="02040503050406030204" pitchFamily="18" charset="0"/>
                        </a:rPr>
                        <m:t>𝝁</m:t>
                      </m:r>
                      <m:r>
                        <a:rPr lang="en-US" sz="2000" b="1" i="1" smtClean="0">
                          <a:latin typeface="Cambria Math" panose="02040503050406030204" pitchFamily="18" charset="0"/>
                          <a:ea typeface="Cambria Math" panose="02040503050406030204" pitchFamily="18" charset="0"/>
                        </a:rPr>
                        <m:t>−</m:t>
                      </m:r>
                      <m:r>
                        <a:rPr lang="en-US" sz="2000" b="1" i="1" smtClean="0">
                          <a:latin typeface="Cambria Math" panose="02040503050406030204" pitchFamily="18" charset="0"/>
                          <a:ea typeface="Cambria Math" panose="02040503050406030204" pitchFamily="18" charset="0"/>
                        </a:rPr>
                        <m:t>𝝈</m:t>
                      </m:r>
                    </m:oMath>
                  </m:oMathPara>
                </a14:m>
                <a:endParaRPr lang="en-AU" sz="2000" b="1" dirty="0"/>
              </a:p>
            </p:txBody>
          </p:sp>
        </mc:Choice>
        <mc:Fallback xmlns="">
          <p:sp>
            <p:nvSpPr>
              <p:cNvPr id="25" name="TextBox 24">
                <a:extLst>
                  <a:ext uri="{FF2B5EF4-FFF2-40B4-BE49-F238E27FC236}">
                    <a16:creationId xmlns:a16="http://schemas.microsoft.com/office/drawing/2014/main" id="{8760200E-CDB8-4B19-9757-ED4D9C9B8281}"/>
                  </a:ext>
                </a:extLst>
              </p:cNvPr>
              <p:cNvSpPr txBox="1">
                <a:spLocks noRot="1" noChangeAspect="1" noMove="1" noResize="1" noEditPoints="1" noAdjustHandles="1" noChangeArrowheads="1" noChangeShapeType="1" noTextEdit="1"/>
              </p:cNvSpPr>
              <p:nvPr/>
            </p:nvSpPr>
            <p:spPr>
              <a:xfrm>
                <a:off x="4379200" y="4245102"/>
                <a:ext cx="689483" cy="307777"/>
              </a:xfrm>
              <a:prstGeom prst="rect">
                <a:avLst/>
              </a:prstGeom>
              <a:blipFill>
                <a:blip r:embed="rId8"/>
                <a:stretch>
                  <a:fillRect l="-8850" r="-5310" b="-21569"/>
                </a:stretch>
              </a:blipFill>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8C539903-1B61-4FD2-BD59-020687A2E3AC}"/>
                  </a:ext>
                </a:extLst>
              </p:cNvPr>
              <p:cNvSpPr txBox="1"/>
              <p:nvPr/>
            </p:nvSpPr>
            <p:spPr>
              <a:xfrm>
                <a:off x="2993132" y="4245101"/>
                <a:ext cx="843372"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AU" sz="2000" b="1" i="1" smtClean="0">
                          <a:latin typeface="Cambria Math" panose="02040503050406030204" pitchFamily="18" charset="0"/>
                          <a:ea typeface="Cambria Math" panose="02040503050406030204" pitchFamily="18" charset="0"/>
                        </a:rPr>
                        <m:t>𝝁</m:t>
                      </m:r>
                      <m:r>
                        <a:rPr lang="en-US" sz="2000" b="1" i="1" smtClean="0">
                          <a:latin typeface="Cambria Math" panose="02040503050406030204" pitchFamily="18" charset="0"/>
                          <a:ea typeface="Cambria Math" panose="02040503050406030204" pitchFamily="18" charset="0"/>
                        </a:rPr>
                        <m:t>−</m:t>
                      </m:r>
                      <m:r>
                        <a:rPr lang="en-US" sz="2000" b="1" i="1" smtClean="0">
                          <a:latin typeface="Cambria Math" panose="02040503050406030204" pitchFamily="18" charset="0"/>
                          <a:ea typeface="Cambria Math" panose="02040503050406030204" pitchFamily="18" charset="0"/>
                        </a:rPr>
                        <m:t>𝟐</m:t>
                      </m:r>
                      <m:r>
                        <a:rPr lang="en-US" sz="2000" b="1" i="1" smtClean="0">
                          <a:latin typeface="Cambria Math" panose="02040503050406030204" pitchFamily="18" charset="0"/>
                          <a:ea typeface="Cambria Math" panose="02040503050406030204" pitchFamily="18" charset="0"/>
                        </a:rPr>
                        <m:t>𝝈</m:t>
                      </m:r>
                    </m:oMath>
                  </m:oMathPara>
                </a14:m>
                <a:endParaRPr lang="en-AU" sz="2000" b="1" dirty="0"/>
              </a:p>
            </p:txBody>
          </p:sp>
        </mc:Choice>
        <mc:Fallback xmlns="">
          <p:sp>
            <p:nvSpPr>
              <p:cNvPr id="26" name="TextBox 25">
                <a:extLst>
                  <a:ext uri="{FF2B5EF4-FFF2-40B4-BE49-F238E27FC236}">
                    <a16:creationId xmlns:a16="http://schemas.microsoft.com/office/drawing/2014/main" id="{8C539903-1B61-4FD2-BD59-020687A2E3AC}"/>
                  </a:ext>
                </a:extLst>
              </p:cNvPr>
              <p:cNvSpPr txBox="1">
                <a:spLocks noRot="1" noChangeAspect="1" noMove="1" noResize="1" noEditPoints="1" noAdjustHandles="1" noChangeArrowheads="1" noChangeShapeType="1" noTextEdit="1"/>
              </p:cNvSpPr>
              <p:nvPr/>
            </p:nvSpPr>
            <p:spPr>
              <a:xfrm>
                <a:off x="2993132" y="4245101"/>
                <a:ext cx="843372" cy="307777"/>
              </a:xfrm>
              <a:prstGeom prst="rect">
                <a:avLst/>
              </a:prstGeom>
              <a:blipFill>
                <a:blip r:embed="rId9"/>
                <a:stretch>
                  <a:fillRect l="-7246" r="-6522" b="-21569"/>
                </a:stretch>
              </a:blipFill>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85F6A47A-744A-49EE-94DE-1D6DFD303291}"/>
                  </a:ext>
                </a:extLst>
              </p:cNvPr>
              <p:cNvSpPr txBox="1"/>
              <p:nvPr/>
            </p:nvSpPr>
            <p:spPr>
              <a:xfrm>
                <a:off x="7867816" y="4245100"/>
                <a:ext cx="843372"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AU" sz="2000" b="1" i="1" smtClean="0">
                          <a:latin typeface="Cambria Math" panose="02040503050406030204" pitchFamily="18" charset="0"/>
                          <a:ea typeface="Cambria Math" panose="02040503050406030204" pitchFamily="18" charset="0"/>
                        </a:rPr>
                        <m:t>𝝁</m:t>
                      </m:r>
                      <m:r>
                        <a:rPr lang="en-US" sz="2000" b="1" i="1" smtClean="0">
                          <a:latin typeface="Cambria Math" panose="02040503050406030204" pitchFamily="18" charset="0"/>
                          <a:ea typeface="Cambria Math" panose="02040503050406030204" pitchFamily="18" charset="0"/>
                        </a:rPr>
                        <m:t>+</m:t>
                      </m:r>
                      <m:r>
                        <a:rPr lang="en-US" sz="2000" b="1" i="1" smtClean="0">
                          <a:latin typeface="Cambria Math" panose="02040503050406030204" pitchFamily="18" charset="0"/>
                          <a:ea typeface="Cambria Math" panose="02040503050406030204" pitchFamily="18" charset="0"/>
                        </a:rPr>
                        <m:t>𝟐</m:t>
                      </m:r>
                      <m:r>
                        <a:rPr lang="en-US" sz="2000" b="1" i="1" smtClean="0">
                          <a:latin typeface="Cambria Math" panose="02040503050406030204" pitchFamily="18" charset="0"/>
                          <a:ea typeface="Cambria Math" panose="02040503050406030204" pitchFamily="18" charset="0"/>
                        </a:rPr>
                        <m:t>𝝈</m:t>
                      </m:r>
                    </m:oMath>
                  </m:oMathPara>
                </a14:m>
                <a:endParaRPr lang="en-AU" sz="2000" b="1" dirty="0"/>
              </a:p>
            </p:txBody>
          </p:sp>
        </mc:Choice>
        <mc:Fallback xmlns="">
          <p:sp>
            <p:nvSpPr>
              <p:cNvPr id="27" name="TextBox 26">
                <a:extLst>
                  <a:ext uri="{FF2B5EF4-FFF2-40B4-BE49-F238E27FC236}">
                    <a16:creationId xmlns:a16="http://schemas.microsoft.com/office/drawing/2014/main" id="{85F6A47A-744A-49EE-94DE-1D6DFD303291}"/>
                  </a:ext>
                </a:extLst>
              </p:cNvPr>
              <p:cNvSpPr txBox="1">
                <a:spLocks noRot="1" noChangeAspect="1" noMove="1" noResize="1" noEditPoints="1" noAdjustHandles="1" noChangeArrowheads="1" noChangeShapeType="1" noTextEdit="1"/>
              </p:cNvSpPr>
              <p:nvPr/>
            </p:nvSpPr>
            <p:spPr>
              <a:xfrm>
                <a:off x="7867816" y="4245100"/>
                <a:ext cx="843372" cy="307777"/>
              </a:xfrm>
              <a:prstGeom prst="rect">
                <a:avLst/>
              </a:prstGeom>
              <a:blipFill>
                <a:blip r:embed="rId10"/>
                <a:stretch>
                  <a:fillRect l="-7246" r="-6522" b="-21569"/>
                </a:stretch>
              </a:blipFill>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1C1425EF-2FAB-42A4-92AB-32176C1D868F}"/>
                  </a:ext>
                </a:extLst>
              </p:cNvPr>
              <p:cNvSpPr txBox="1"/>
              <p:nvPr/>
            </p:nvSpPr>
            <p:spPr>
              <a:xfrm>
                <a:off x="1714576" y="4275881"/>
                <a:ext cx="843372"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AU" sz="2000" b="1" i="1" smtClean="0">
                          <a:latin typeface="Cambria Math" panose="02040503050406030204" pitchFamily="18" charset="0"/>
                          <a:ea typeface="Cambria Math" panose="02040503050406030204" pitchFamily="18" charset="0"/>
                        </a:rPr>
                        <m:t>𝝁</m:t>
                      </m:r>
                      <m:r>
                        <a:rPr lang="en-US" sz="2000" b="1" i="1" smtClean="0">
                          <a:latin typeface="Cambria Math" panose="02040503050406030204" pitchFamily="18" charset="0"/>
                          <a:ea typeface="Cambria Math" panose="02040503050406030204" pitchFamily="18" charset="0"/>
                        </a:rPr>
                        <m:t>−</m:t>
                      </m:r>
                      <m:r>
                        <a:rPr lang="en-US" sz="2000" b="1" i="1" smtClean="0">
                          <a:latin typeface="Cambria Math" panose="02040503050406030204" pitchFamily="18" charset="0"/>
                          <a:ea typeface="Cambria Math" panose="02040503050406030204" pitchFamily="18" charset="0"/>
                        </a:rPr>
                        <m:t>𝟑</m:t>
                      </m:r>
                      <m:r>
                        <a:rPr lang="en-US" sz="2000" b="1" i="1" smtClean="0">
                          <a:latin typeface="Cambria Math" panose="02040503050406030204" pitchFamily="18" charset="0"/>
                          <a:ea typeface="Cambria Math" panose="02040503050406030204" pitchFamily="18" charset="0"/>
                        </a:rPr>
                        <m:t>𝝈</m:t>
                      </m:r>
                    </m:oMath>
                  </m:oMathPara>
                </a14:m>
                <a:endParaRPr lang="en-AU" sz="2000" b="1" dirty="0"/>
              </a:p>
            </p:txBody>
          </p:sp>
        </mc:Choice>
        <mc:Fallback xmlns="">
          <p:sp>
            <p:nvSpPr>
              <p:cNvPr id="28" name="TextBox 27">
                <a:extLst>
                  <a:ext uri="{FF2B5EF4-FFF2-40B4-BE49-F238E27FC236}">
                    <a16:creationId xmlns:a16="http://schemas.microsoft.com/office/drawing/2014/main" id="{1C1425EF-2FAB-42A4-92AB-32176C1D868F}"/>
                  </a:ext>
                </a:extLst>
              </p:cNvPr>
              <p:cNvSpPr txBox="1">
                <a:spLocks noRot="1" noChangeAspect="1" noMove="1" noResize="1" noEditPoints="1" noAdjustHandles="1" noChangeArrowheads="1" noChangeShapeType="1" noTextEdit="1"/>
              </p:cNvSpPr>
              <p:nvPr/>
            </p:nvSpPr>
            <p:spPr>
              <a:xfrm>
                <a:off x="1714576" y="4275881"/>
                <a:ext cx="843372" cy="307777"/>
              </a:xfrm>
              <a:prstGeom prst="rect">
                <a:avLst/>
              </a:prstGeom>
              <a:blipFill>
                <a:blip r:embed="rId11"/>
                <a:stretch>
                  <a:fillRect l="-7194" r="-6475" b="-21569"/>
                </a:stretch>
              </a:blipFill>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05DD24CE-D6DF-4C7A-8234-8A7CC83DCA1A}"/>
                  </a:ext>
                </a:extLst>
              </p:cNvPr>
              <p:cNvSpPr txBox="1"/>
              <p:nvPr/>
            </p:nvSpPr>
            <p:spPr>
              <a:xfrm>
                <a:off x="9099995" y="4245100"/>
                <a:ext cx="843372"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AU" sz="2000" b="1" i="1" smtClean="0">
                          <a:latin typeface="Cambria Math" panose="02040503050406030204" pitchFamily="18" charset="0"/>
                          <a:ea typeface="Cambria Math" panose="02040503050406030204" pitchFamily="18" charset="0"/>
                        </a:rPr>
                        <m:t>𝝁</m:t>
                      </m:r>
                      <m:r>
                        <a:rPr lang="en-US" sz="2000" b="1" i="1" smtClean="0">
                          <a:latin typeface="Cambria Math" panose="02040503050406030204" pitchFamily="18" charset="0"/>
                          <a:ea typeface="Cambria Math" panose="02040503050406030204" pitchFamily="18" charset="0"/>
                        </a:rPr>
                        <m:t>+</m:t>
                      </m:r>
                      <m:r>
                        <a:rPr lang="en-US" sz="2000" b="1" i="1" smtClean="0">
                          <a:latin typeface="Cambria Math" panose="02040503050406030204" pitchFamily="18" charset="0"/>
                          <a:ea typeface="Cambria Math" panose="02040503050406030204" pitchFamily="18" charset="0"/>
                        </a:rPr>
                        <m:t>𝟑</m:t>
                      </m:r>
                      <m:r>
                        <a:rPr lang="en-US" sz="2000" b="1" i="1" smtClean="0">
                          <a:latin typeface="Cambria Math" panose="02040503050406030204" pitchFamily="18" charset="0"/>
                          <a:ea typeface="Cambria Math" panose="02040503050406030204" pitchFamily="18" charset="0"/>
                        </a:rPr>
                        <m:t>𝝈</m:t>
                      </m:r>
                    </m:oMath>
                  </m:oMathPara>
                </a14:m>
                <a:endParaRPr lang="en-AU" sz="2000" b="1" dirty="0"/>
              </a:p>
            </p:txBody>
          </p:sp>
        </mc:Choice>
        <mc:Fallback xmlns="">
          <p:sp>
            <p:nvSpPr>
              <p:cNvPr id="31" name="TextBox 30">
                <a:extLst>
                  <a:ext uri="{FF2B5EF4-FFF2-40B4-BE49-F238E27FC236}">
                    <a16:creationId xmlns:a16="http://schemas.microsoft.com/office/drawing/2014/main" id="{05DD24CE-D6DF-4C7A-8234-8A7CC83DCA1A}"/>
                  </a:ext>
                </a:extLst>
              </p:cNvPr>
              <p:cNvSpPr txBox="1">
                <a:spLocks noRot="1" noChangeAspect="1" noMove="1" noResize="1" noEditPoints="1" noAdjustHandles="1" noChangeArrowheads="1" noChangeShapeType="1" noTextEdit="1"/>
              </p:cNvSpPr>
              <p:nvPr/>
            </p:nvSpPr>
            <p:spPr>
              <a:xfrm>
                <a:off x="9099995" y="4245100"/>
                <a:ext cx="843372" cy="307777"/>
              </a:xfrm>
              <a:prstGeom prst="rect">
                <a:avLst/>
              </a:prstGeom>
              <a:blipFill>
                <a:blip r:embed="rId12"/>
                <a:stretch>
                  <a:fillRect l="-7246" r="-6522" b="-21569"/>
                </a:stretch>
              </a:blipFill>
            </p:spPr>
            <p:txBody>
              <a:bodyPr/>
              <a:lstStyle/>
              <a:p>
                <a:r>
                  <a:rPr lang="en-AU">
                    <a:noFill/>
                  </a:rPr>
                  <a:t> </a:t>
                </a:r>
              </a:p>
            </p:txBody>
          </p:sp>
        </mc:Fallback>
      </mc:AlternateContent>
      <p:cxnSp>
        <p:nvCxnSpPr>
          <p:cNvPr id="33" name="Straight Connector 32">
            <a:extLst>
              <a:ext uri="{FF2B5EF4-FFF2-40B4-BE49-F238E27FC236}">
                <a16:creationId xmlns:a16="http://schemas.microsoft.com/office/drawing/2014/main" id="{19573A24-ADB6-4519-8AB8-30803875D998}"/>
              </a:ext>
            </a:extLst>
          </p:cNvPr>
          <p:cNvCxnSpPr>
            <a:cxnSpLocks/>
          </p:cNvCxnSpPr>
          <p:nvPr/>
        </p:nvCxnSpPr>
        <p:spPr>
          <a:xfrm flipV="1">
            <a:off x="4819357" y="1494845"/>
            <a:ext cx="0" cy="2639833"/>
          </a:xfrm>
          <a:prstGeom prst="line">
            <a:avLst/>
          </a:prstGeom>
          <a:ln w="57150">
            <a:solidFill>
              <a:srgbClr val="00B0F0"/>
            </a:solidFill>
            <a:prstDash val="sysDash"/>
          </a:ln>
        </p:spPr>
        <p:style>
          <a:lnRef idx="3">
            <a:schemeClr val="accent5"/>
          </a:lnRef>
          <a:fillRef idx="0">
            <a:schemeClr val="accent5"/>
          </a:fillRef>
          <a:effectRef idx="2">
            <a:schemeClr val="accent5"/>
          </a:effectRef>
          <a:fontRef idx="minor">
            <a:schemeClr val="tx1"/>
          </a:fontRef>
        </p:style>
      </p:cxnSp>
      <p:cxnSp>
        <p:nvCxnSpPr>
          <p:cNvPr id="38" name="Straight Connector 37">
            <a:extLst>
              <a:ext uri="{FF2B5EF4-FFF2-40B4-BE49-F238E27FC236}">
                <a16:creationId xmlns:a16="http://schemas.microsoft.com/office/drawing/2014/main" id="{C6C4CD54-FA6C-4678-9A72-5AC6BFA3020E}"/>
              </a:ext>
            </a:extLst>
          </p:cNvPr>
          <p:cNvCxnSpPr>
            <a:cxnSpLocks/>
          </p:cNvCxnSpPr>
          <p:nvPr/>
        </p:nvCxnSpPr>
        <p:spPr>
          <a:xfrm flipV="1">
            <a:off x="6808509" y="1494844"/>
            <a:ext cx="0" cy="2639833"/>
          </a:xfrm>
          <a:prstGeom prst="line">
            <a:avLst/>
          </a:prstGeom>
          <a:ln w="57150">
            <a:solidFill>
              <a:srgbClr val="00B0F0"/>
            </a:solidFill>
            <a:prstDash val="sysDash"/>
          </a:ln>
        </p:spPr>
        <p:style>
          <a:lnRef idx="3">
            <a:schemeClr val="accent5"/>
          </a:lnRef>
          <a:fillRef idx="0">
            <a:schemeClr val="accent5"/>
          </a:fillRef>
          <a:effectRef idx="2">
            <a:schemeClr val="accent5"/>
          </a:effectRef>
          <a:fontRef idx="minor">
            <a:schemeClr val="tx1"/>
          </a:fontRef>
        </p:style>
      </p:cxnSp>
      <p:cxnSp>
        <p:nvCxnSpPr>
          <p:cNvPr id="39" name="Straight Connector 38">
            <a:extLst>
              <a:ext uri="{FF2B5EF4-FFF2-40B4-BE49-F238E27FC236}">
                <a16:creationId xmlns:a16="http://schemas.microsoft.com/office/drawing/2014/main" id="{DE261EFC-BDE5-44B6-B8EC-9BCBFC1C4614}"/>
              </a:ext>
            </a:extLst>
          </p:cNvPr>
          <p:cNvCxnSpPr>
            <a:cxnSpLocks/>
          </p:cNvCxnSpPr>
          <p:nvPr/>
        </p:nvCxnSpPr>
        <p:spPr>
          <a:xfrm flipV="1">
            <a:off x="3417010" y="3220278"/>
            <a:ext cx="0" cy="970060"/>
          </a:xfrm>
          <a:prstGeom prst="line">
            <a:avLst/>
          </a:prstGeom>
          <a:ln w="57150">
            <a:solidFill>
              <a:schemeClr val="accent6"/>
            </a:solidFill>
            <a:prstDash val="sysDash"/>
          </a:ln>
        </p:spPr>
        <p:style>
          <a:lnRef idx="3">
            <a:schemeClr val="accent5"/>
          </a:lnRef>
          <a:fillRef idx="0">
            <a:schemeClr val="accent5"/>
          </a:fillRef>
          <a:effectRef idx="2">
            <a:schemeClr val="accent5"/>
          </a:effectRef>
          <a:fontRef idx="minor">
            <a:schemeClr val="tx1"/>
          </a:fontRef>
        </p:style>
      </p:cxnSp>
      <p:cxnSp>
        <p:nvCxnSpPr>
          <p:cNvPr id="41" name="Straight Connector 40">
            <a:extLst>
              <a:ext uri="{FF2B5EF4-FFF2-40B4-BE49-F238E27FC236}">
                <a16:creationId xmlns:a16="http://schemas.microsoft.com/office/drawing/2014/main" id="{22475F1D-2289-4F83-B6DD-82E99A6FE19F}"/>
              </a:ext>
            </a:extLst>
          </p:cNvPr>
          <p:cNvCxnSpPr>
            <a:cxnSpLocks/>
          </p:cNvCxnSpPr>
          <p:nvPr/>
        </p:nvCxnSpPr>
        <p:spPr>
          <a:xfrm flipV="1">
            <a:off x="8220923" y="3372678"/>
            <a:ext cx="0" cy="761999"/>
          </a:xfrm>
          <a:prstGeom prst="line">
            <a:avLst/>
          </a:prstGeom>
          <a:ln w="57150">
            <a:solidFill>
              <a:schemeClr val="accent6"/>
            </a:solidFill>
            <a:prstDash val="sysDash"/>
          </a:ln>
        </p:spPr>
        <p:style>
          <a:lnRef idx="3">
            <a:schemeClr val="accent5"/>
          </a:lnRef>
          <a:fillRef idx="0">
            <a:schemeClr val="accent5"/>
          </a:fillRef>
          <a:effectRef idx="2">
            <a:schemeClr val="accent5"/>
          </a:effectRef>
          <a:fontRef idx="minor">
            <a:schemeClr val="tx1"/>
          </a:fontRef>
        </p:style>
      </p:cxnSp>
      <p:cxnSp>
        <p:nvCxnSpPr>
          <p:cNvPr id="43" name="Straight Connector 42">
            <a:extLst>
              <a:ext uri="{FF2B5EF4-FFF2-40B4-BE49-F238E27FC236}">
                <a16:creationId xmlns:a16="http://schemas.microsoft.com/office/drawing/2014/main" id="{6C6FE219-17FE-49E4-AB5C-4F1414E5D706}"/>
              </a:ext>
            </a:extLst>
          </p:cNvPr>
          <p:cNvCxnSpPr>
            <a:cxnSpLocks/>
          </p:cNvCxnSpPr>
          <p:nvPr/>
        </p:nvCxnSpPr>
        <p:spPr>
          <a:xfrm flipV="1">
            <a:off x="2136262" y="3864334"/>
            <a:ext cx="0" cy="326004"/>
          </a:xfrm>
          <a:prstGeom prst="line">
            <a:avLst/>
          </a:prstGeom>
          <a:ln w="57150">
            <a:prstDash val="sysDash"/>
          </a:ln>
        </p:spPr>
        <p:style>
          <a:lnRef idx="2">
            <a:schemeClr val="accent2"/>
          </a:lnRef>
          <a:fillRef idx="0">
            <a:schemeClr val="accent2"/>
          </a:fillRef>
          <a:effectRef idx="1">
            <a:schemeClr val="accent2"/>
          </a:effectRef>
          <a:fontRef idx="minor">
            <a:schemeClr val="tx1"/>
          </a:fontRef>
        </p:style>
      </p:cxnSp>
      <p:cxnSp>
        <p:nvCxnSpPr>
          <p:cNvPr id="45" name="Straight Connector 44">
            <a:extLst>
              <a:ext uri="{FF2B5EF4-FFF2-40B4-BE49-F238E27FC236}">
                <a16:creationId xmlns:a16="http://schemas.microsoft.com/office/drawing/2014/main" id="{531D2091-D3EC-427C-A6D1-9C465CD5FE55}"/>
              </a:ext>
            </a:extLst>
          </p:cNvPr>
          <p:cNvCxnSpPr>
            <a:cxnSpLocks/>
          </p:cNvCxnSpPr>
          <p:nvPr/>
        </p:nvCxnSpPr>
        <p:spPr>
          <a:xfrm flipV="1">
            <a:off x="9428933" y="3944606"/>
            <a:ext cx="0" cy="245731"/>
          </a:xfrm>
          <a:prstGeom prst="line">
            <a:avLst/>
          </a:prstGeom>
          <a:ln w="57150">
            <a:solidFill>
              <a:schemeClr val="accent2"/>
            </a:solidFill>
            <a:prstDash val="sysDash"/>
          </a:ln>
        </p:spPr>
        <p:style>
          <a:lnRef idx="3">
            <a:schemeClr val="accent5"/>
          </a:lnRef>
          <a:fillRef idx="0">
            <a:schemeClr val="accent5"/>
          </a:fillRef>
          <a:effectRef idx="2">
            <a:schemeClr val="accent5"/>
          </a:effectRef>
          <a:fontRef idx="minor">
            <a:schemeClr val="tx1"/>
          </a:fontRef>
        </p:style>
      </p:cxnSp>
      <mc:AlternateContent xmlns:mc="http://schemas.openxmlformats.org/markup-compatibility/2006" xmlns:p14="http://schemas.microsoft.com/office/powerpoint/2010/main">
        <mc:Choice Requires="p14">
          <p:contentPart p14:bwMode="auto" r:id="rId13">
            <p14:nvContentPartPr>
              <p14:cNvPr id="109" name="Ink 108">
                <a:extLst>
                  <a:ext uri="{FF2B5EF4-FFF2-40B4-BE49-F238E27FC236}">
                    <a16:creationId xmlns:a16="http://schemas.microsoft.com/office/drawing/2014/main" id="{CBC58757-BA72-4FD4-853A-128D5B7F6B31}"/>
                  </a:ext>
                </a:extLst>
              </p14:cNvPr>
              <p14:cNvContentPartPr/>
              <p14:nvPr/>
            </p14:nvContentPartPr>
            <p14:xfrm>
              <a:off x="4897722" y="1057633"/>
              <a:ext cx="1883520" cy="3146760"/>
            </p14:xfrm>
          </p:contentPart>
        </mc:Choice>
        <mc:Fallback xmlns="">
          <p:pic>
            <p:nvPicPr>
              <p:cNvPr id="109" name="Ink 108">
                <a:extLst>
                  <a:ext uri="{FF2B5EF4-FFF2-40B4-BE49-F238E27FC236}">
                    <a16:creationId xmlns:a16="http://schemas.microsoft.com/office/drawing/2014/main" id="{CBC58757-BA72-4FD4-853A-128D5B7F6B31}"/>
                  </a:ext>
                </a:extLst>
              </p:cNvPr>
              <p:cNvPicPr/>
              <p:nvPr/>
            </p:nvPicPr>
            <p:blipFill>
              <a:blip r:embed="rId14"/>
              <a:stretch>
                <a:fillRect/>
              </a:stretch>
            </p:blipFill>
            <p:spPr>
              <a:xfrm>
                <a:off x="4888722" y="1048633"/>
                <a:ext cx="1901160" cy="31644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30" name="Ink 129">
                <a:extLst>
                  <a:ext uri="{FF2B5EF4-FFF2-40B4-BE49-F238E27FC236}">
                    <a16:creationId xmlns:a16="http://schemas.microsoft.com/office/drawing/2014/main" id="{EA64A876-BB53-4BE9-872A-6B4C14BFD5D7}"/>
                  </a:ext>
                </a:extLst>
              </p14:cNvPr>
              <p14:cNvContentPartPr/>
              <p14:nvPr/>
            </p14:nvContentPartPr>
            <p14:xfrm>
              <a:off x="4795482" y="4679906"/>
              <a:ext cx="2032200" cy="291960"/>
            </p14:xfrm>
          </p:contentPart>
        </mc:Choice>
        <mc:Fallback xmlns="">
          <p:pic>
            <p:nvPicPr>
              <p:cNvPr id="130" name="Ink 129">
                <a:extLst>
                  <a:ext uri="{FF2B5EF4-FFF2-40B4-BE49-F238E27FC236}">
                    <a16:creationId xmlns:a16="http://schemas.microsoft.com/office/drawing/2014/main" id="{EA64A876-BB53-4BE9-872A-6B4C14BFD5D7}"/>
                  </a:ext>
                </a:extLst>
              </p:cNvPr>
              <p:cNvPicPr/>
              <p:nvPr/>
            </p:nvPicPr>
            <p:blipFill>
              <a:blip r:embed="rId16"/>
              <a:stretch>
                <a:fillRect/>
              </a:stretch>
            </p:blipFill>
            <p:spPr>
              <a:xfrm>
                <a:off x="4786482" y="4670906"/>
                <a:ext cx="2049840" cy="3096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66" name="Ink 165">
                <a:extLst>
                  <a:ext uri="{FF2B5EF4-FFF2-40B4-BE49-F238E27FC236}">
                    <a16:creationId xmlns:a16="http://schemas.microsoft.com/office/drawing/2014/main" id="{45F91D01-A42F-4EDD-8887-47A4C2002F85}"/>
                  </a:ext>
                </a:extLst>
              </p14:cNvPr>
              <p14:cNvContentPartPr/>
              <p14:nvPr/>
            </p14:nvContentPartPr>
            <p14:xfrm>
              <a:off x="4867842" y="5099666"/>
              <a:ext cx="2135520" cy="1671480"/>
            </p14:xfrm>
          </p:contentPart>
        </mc:Choice>
        <mc:Fallback xmlns="">
          <p:pic>
            <p:nvPicPr>
              <p:cNvPr id="166" name="Ink 165">
                <a:extLst>
                  <a:ext uri="{FF2B5EF4-FFF2-40B4-BE49-F238E27FC236}">
                    <a16:creationId xmlns:a16="http://schemas.microsoft.com/office/drawing/2014/main" id="{45F91D01-A42F-4EDD-8887-47A4C2002F85}"/>
                  </a:ext>
                </a:extLst>
              </p:cNvPr>
              <p:cNvPicPr/>
              <p:nvPr/>
            </p:nvPicPr>
            <p:blipFill>
              <a:blip r:embed="rId18"/>
              <a:stretch>
                <a:fillRect/>
              </a:stretch>
            </p:blipFill>
            <p:spPr>
              <a:xfrm>
                <a:off x="4858842" y="5090666"/>
                <a:ext cx="2153160" cy="16891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07" name="Ink 206">
                <a:extLst>
                  <a:ext uri="{FF2B5EF4-FFF2-40B4-BE49-F238E27FC236}">
                    <a16:creationId xmlns:a16="http://schemas.microsoft.com/office/drawing/2014/main" id="{F54C62A3-2F0F-4707-BFC5-B5851FB4FD8E}"/>
                  </a:ext>
                </a:extLst>
              </p14:cNvPr>
              <p14:cNvContentPartPr/>
              <p14:nvPr/>
            </p14:nvContentPartPr>
            <p14:xfrm>
              <a:off x="3453402" y="983113"/>
              <a:ext cx="4684320" cy="3160080"/>
            </p14:xfrm>
          </p:contentPart>
        </mc:Choice>
        <mc:Fallback xmlns="">
          <p:pic>
            <p:nvPicPr>
              <p:cNvPr id="207" name="Ink 206">
                <a:extLst>
                  <a:ext uri="{FF2B5EF4-FFF2-40B4-BE49-F238E27FC236}">
                    <a16:creationId xmlns:a16="http://schemas.microsoft.com/office/drawing/2014/main" id="{F54C62A3-2F0F-4707-BFC5-B5851FB4FD8E}"/>
                  </a:ext>
                </a:extLst>
              </p:cNvPr>
              <p:cNvPicPr/>
              <p:nvPr/>
            </p:nvPicPr>
            <p:blipFill>
              <a:blip r:embed="rId20"/>
              <a:stretch>
                <a:fillRect/>
              </a:stretch>
            </p:blipFill>
            <p:spPr>
              <a:xfrm>
                <a:off x="3444402" y="974113"/>
                <a:ext cx="4701960" cy="31777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61" name="Ink 260">
                <a:extLst>
                  <a:ext uri="{FF2B5EF4-FFF2-40B4-BE49-F238E27FC236}">
                    <a16:creationId xmlns:a16="http://schemas.microsoft.com/office/drawing/2014/main" id="{AD9E4508-07DD-4511-94BE-D1D17FABC78C}"/>
                  </a:ext>
                </a:extLst>
              </p14:cNvPr>
              <p14:cNvContentPartPr/>
              <p14:nvPr/>
            </p14:nvContentPartPr>
            <p14:xfrm>
              <a:off x="3430561" y="4624590"/>
              <a:ext cx="4874040" cy="1251000"/>
            </p14:xfrm>
          </p:contentPart>
        </mc:Choice>
        <mc:Fallback xmlns="">
          <p:pic>
            <p:nvPicPr>
              <p:cNvPr id="261" name="Ink 260">
                <a:extLst>
                  <a:ext uri="{FF2B5EF4-FFF2-40B4-BE49-F238E27FC236}">
                    <a16:creationId xmlns:a16="http://schemas.microsoft.com/office/drawing/2014/main" id="{AD9E4508-07DD-4511-94BE-D1D17FABC78C}"/>
                  </a:ext>
                </a:extLst>
              </p:cNvPr>
              <p:cNvPicPr/>
              <p:nvPr/>
            </p:nvPicPr>
            <p:blipFill>
              <a:blip r:embed="rId22"/>
              <a:stretch>
                <a:fillRect/>
              </a:stretch>
            </p:blipFill>
            <p:spPr>
              <a:xfrm>
                <a:off x="3421561" y="4615590"/>
                <a:ext cx="4891680" cy="126864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75" name="Ink 274">
                <a:extLst>
                  <a:ext uri="{FF2B5EF4-FFF2-40B4-BE49-F238E27FC236}">
                    <a16:creationId xmlns:a16="http://schemas.microsoft.com/office/drawing/2014/main" id="{BF6F441C-682D-4F4A-AC1A-8DDDECC90FA2}"/>
                  </a:ext>
                </a:extLst>
              </p14:cNvPr>
              <p14:cNvContentPartPr/>
              <p14:nvPr/>
            </p14:nvContentPartPr>
            <p14:xfrm>
              <a:off x="4480681" y="6045510"/>
              <a:ext cx="4179960" cy="854640"/>
            </p14:xfrm>
          </p:contentPart>
        </mc:Choice>
        <mc:Fallback xmlns="">
          <p:pic>
            <p:nvPicPr>
              <p:cNvPr id="275" name="Ink 274">
                <a:extLst>
                  <a:ext uri="{FF2B5EF4-FFF2-40B4-BE49-F238E27FC236}">
                    <a16:creationId xmlns:a16="http://schemas.microsoft.com/office/drawing/2014/main" id="{BF6F441C-682D-4F4A-AC1A-8DDDECC90FA2}"/>
                  </a:ext>
                </a:extLst>
              </p:cNvPr>
              <p:cNvPicPr/>
              <p:nvPr/>
            </p:nvPicPr>
            <p:blipFill>
              <a:blip r:embed="rId24"/>
              <a:stretch>
                <a:fillRect/>
              </a:stretch>
            </p:blipFill>
            <p:spPr>
              <a:xfrm>
                <a:off x="4471681" y="6036510"/>
                <a:ext cx="4197600" cy="872280"/>
              </a:xfrm>
              <a:prstGeom prst="rect">
                <a:avLst/>
              </a:prstGeom>
            </p:spPr>
          </p:pic>
        </mc:Fallback>
      </mc:AlternateContent>
      <p:sp>
        <p:nvSpPr>
          <p:cNvPr id="276" name="TextBox 275">
            <a:extLst>
              <a:ext uri="{FF2B5EF4-FFF2-40B4-BE49-F238E27FC236}">
                <a16:creationId xmlns:a16="http://schemas.microsoft.com/office/drawing/2014/main" id="{31FD7A2D-B33E-42A4-86CD-4E7EADDAF6C9}"/>
              </a:ext>
            </a:extLst>
          </p:cNvPr>
          <p:cNvSpPr txBox="1"/>
          <p:nvPr/>
        </p:nvSpPr>
        <p:spPr>
          <a:xfrm>
            <a:off x="8000970" y="429658"/>
            <a:ext cx="4079325" cy="1754326"/>
          </a:xfrm>
          <a:prstGeom prst="rect">
            <a:avLst/>
          </a:prstGeom>
          <a:noFill/>
        </p:spPr>
        <p:txBody>
          <a:bodyPr wrap="square" rtlCol="0">
            <a:spAutoFit/>
          </a:bodyPr>
          <a:lstStyle/>
          <a:p>
            <a:pPr algn="ctr"/>
            <a:r>
              <a:rPr lang="en-US" dirty="0"/>
              <a:t>The </a:t>
            </a:r>
            <a:r>
              <a:rPr lang="en-US" b="1" dirty="0"/>
              <a:t>normal distribution </a:t>
            </a:r>
            <a:r>
              <a:rPr lang="en-US" dirty="0"/>
              <a:t>has </a:t>
            </a:r>
            <a:r>
              <a:rPr lang="en-US" dirty="0">
                <a:solidFill>
                  <a:srgbClr val="002060"/>
                </a:solidFill>
              </a:rPr>
              <a:t>a bell</a:t>
            </a:r>
            <a:endParaRPr lang="en-AU" dirty="0">
              <a:solidFill>
                <a:srgbClr val="002060"/>
              </a:solidFill>
            </a:endParaRPr>
          </a:p>
          <a:p>
            <a:pPr algn="ctr"/>
            <a:r>
              <a:rPr lang="en-AU" dirty="0">
                <a:solidFill>
                  <a:srgbClr val="002060"/>
                </a:solidFill>
              </a:rPr>
              <a:t>shaped, symmetrical curve.</a:t>
            </a:r>
          </a:p>
          <a:p>
            <a:pPr algn="ctr"/>
            <a:endParaRPr lang="en-AU" dirty="0"/>
          </a:p>
          <a:p>
            <a:pPr algn="ctr"/>
            <a:r>
              <a:rPr lang="en-AU" dirty="0"/>
              <a:t>We use </a:t>
            </a:r>
            <a:r>
              <a:rPr lang="en-AU" b="1" dirty="0">
                <a:solidFill>
                  <a:srgbClr val="002060"/>
                </a:solidFill>
              </a:rPr>
              <a:t>the symbol </a:t>
            </a:r>
            <a:r>
              <a:rPr lang="el-GR" b="1" dirty="0">
                <a:solidFill>
                  <a:srgbClr val="002060"/>
                </a:solidFill>
              </a:rPr>
              <a:t>μ</a:t>
            </a:r>
            <a:r>
              <a:rPr lang="en-US" b="1" dirty="0">
                <a:solidFill>
                  <a:srgbClr val="002060"/>
                </a:solidFill>
              </a:rPr>
              <a:t> for the mean</a:t>
            </a:r>
          </a:p>
          <a:p>
            <a:pPr algn="ctr"/>
            <a:r>
              <a:rPr lang="en-US" dirty="0"/>
              <a:t>and </a:t>
            </a:r>
            <a:r>
              <a:rPr lang="en-US" b="1" dirty="0">
                <a:solidFill>
                  <a:srgbClr val="002060"/>
                </a:solidFill>
              </a:rPr>
              <a:t>the symbol σ for the standard</a:t>
            </a:r>
          </a:p>
          <a:p>
            <a:pPr algn="ctr"/>
            <a:r>
              <a:rPr lang="en-US" b="1" dirty="0">
                <a:solidFill>
                  <a:srgbClr val="002060"/>
                </a:solidFill>
              </a:rPr>
              <a:t>deviation.</a:t>
            </a:r>
            <a:endParaRPr lang="en-AU" b="1" dirty="0">
              <a:solidFill>
                <a:srgbClr val="002060"/>
              </a:solidFill>
            </a:endParaRPr>
          </a:p>
        </p:txBody>
      </p:sp>
      <mc:AlternateContent xmlns:mc="http://schemas.openxmlformats.org/markup-compatibility/2006" xmlns:p14="http://schemas.microsoft.com/office/powerpoint/2010/main">
        <mc:Choice Requires="p14">
          <p:contentPart p14:bwMode="auto" r:id="rId25">
            <p14:nvContentPartPr>
              <p14:cNvPr id="317" name="Ink 316">
                <a:extLst>
                  <a:ext uri="{FF2B5EF4-FFF2-40B4-BE49-F238E27FC236}">
                    <a16:creationId xmlns:a16="http://schemas.microsoft.com/office/drawing/2014/main" id="{CAB6A18C-E0BF-4416-9544-2AB7DCDA0AF2}"/>
                  </a:ext>
                </a:extLst>
              </p14:cNvPr>
              <p14:cNvContentPartPr/>
              <p14:nvPr/>
            </p14:nvContentPartPr>
            <p14:xfrm>
              <a:off x="2191801" y="1023149"/>
              <a:ext cx="7163280" cy="3337107"/>
            </p14:xfrm>
          </p:contentPart>
        </mc:Choice>
        <mc:Fallback xmlns="">
          <p:pic>
            <p:nvPicPr>
              <p:cNvPr id="317" name="Ink 316">
                <a:extLst>
                  <a:ext uri="{FF2B5EF4-FFF2-40B4-BE49-F238E27FC236}">
                    <a16:creationId xmlns:a16="http://schemas.microsoft.com/office/drawing/2014/main" id="{CAB6A18C-E0BF-4416-9544-2AB7DCDA0AF2}"/>
                  </a:ext>
                </a:extLst>
              </p:cNvPr>
              <p:cNvPicPr/>
              <p:nvPr/>
            </p:nvPicPr>
            <p:blipFill>
              <a:blip r:embed="rId26"/>
              <a:stretch>
                <a:fillRect/>
              </a:stretch>
            </p:blipFill>
            <p:spPr>
              <a:xfrm>
                <a:off x="2182801" y="1014149"/>
                <a:ext cx="7180920" cy="3354747"/>
              </a:xfrm>
              <a:prstGeom prst="rect">
                <a:avLst/>
              </a:prstGeom>
            </p:spPr>
          </p:pic>
        </mc:Fallback>
      </mc:AlternateContent>
      <p:sp>
        <p:nvSpPr>
          <p:cNvPr id="318" name="Rectangle 317">
            <a:extLst>
              <a:ext uri="{FF2B5EF4-FFF2-40B4-BE49-F238E27FC236}">
                <a16:creationId xmlns:a16="http://schemas.microsoft.com/office/drawing/2014/main" id="{8143A7E9-01FB-4AFD-AE54-7D23660DF9DB}"/>
              </a:ext>
            </a:extLst>
          </p:cNvPr>
          <p:cNvSpPr/>
          <p:nvPr/>
        </p:nvSpPr>
        <p:spPr>
          <a:xfrm>
            <a:off x="5068683" y="4220295"/>
            <a:ext cx="475352" cy="19034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mc:AlternateContent xmlns:mc="http://schemas.openxmlformats.org/markup-compatibility/2006" xmlns:p14="http://schemas.microsoft.com/office/powerpoint/2010/main">
        <mc:Choice Requires="p14">
          <p:contentPart p14:bwMode="auto" r:id="rId27">
            <p14:nvContentPartPr>
              <p14:cNvPr id="319" name="Ink 318">
                <a:extLst>
                  <a:ext uri="{FF2B5EF4-FFF2-40B4-BE49-F238E27FC236}">
                    <a16:creationId xmlns:a16="http://schemas.microsoft.com/office/drawing/2014/main" id="{80B36C24-C726-477B-A0B6-C59509E3D584}"/>
                  </a:ext>
                </a:extLst>
              </p14:cNvPr>
              <p14:cNvContentPartPr/>
              <p14:nvPr/>
            </p14:nvContentPartPr>
            <p14:xfrm>
              <a:off x="2125561" y="4327590"/>
              <a:ext cx="7356960" cy="669788"/>
            </p14:xfrm>
          </p:contentPart>
        </mc:Choice>
        <mc:Fallback xmlns="">
          <p:pic>
            <p:nvPicPr>
              <p:cNvPr id="319" name="Ink 318">
                <a:extLst>
                  <a:ext uri="{FF2B5EF4-FFF2-40B4-BE49-F238E27FC236}">
                    <a16:creationId xmlns:a16="http://schemas.microsoft.com/office/drawing/2014/main" id="{80B36C24-C726-477B-A0B6-C59509E3D584}"/>
                  </a:ext>
                </a:extLst>
              </p:cNvPr>
              <p:cNvPicPr/>
              <p:nvPr/>
            </p:nvPicPr>
            <p:blipFill>
              <a:blip r:embed="rId28"/>
              <a:stretch>
                <a:fillRect/>
              </a:stretch>
            </p:blipFill>
            <p:spPr>
              <a:xfrm>
                <a:off x="2116561" y="4318490"/>
                <a:ext cx="7374600" cy="687625"/>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323" name="Ink 322">
                <a:extLst>
                  <a:ext uri="{FF2B5EF4-FFF2-40B4-BE49-F238E27FC236}">
                    <a16:creationId xmlns:a16="http://schemas.microsoft.com/office/drawing/2014/main" id="{3ABF9BA0-B913-4260-9ADE-0BDA1454F7E1}"/>
                  </a:ext>
                </a:extLst>
              </p14:cNvPr>
              <p14:cNvContentPartPr/>
              <p14:nvPr/>
            </p14:nvContentPartPr>
            <p14:xfrm>
              <a:off x="3771481" y="5201670"/>
              <a:ext cx="754200" cy="622161"/>
            </p14:xfrm>
          </p:contentPart>
        </mc:Choice>
        <mc:Fallback xmlns="">
          <p:pic>
            <p:nvPicPr>
              <p:cNvPr id="323" name="Ink 322">
                <a:extLst>
                  <a:ext uri="{FF2B5EF4-FFF2-40B4-BE49-F238E27FC236}">
                    <a16:creationId xmlns:a16="http://schemas.microsoft.com/office/drawing/2014/main" id="{3ABF9BA0-B913-4260-9ADE-0BDA1454F7E1}"/>
                  </a:ext>
                </a:extLst>
              </p:cNvPr>
              <p:cNvPicPr/>
              <p:nvPr/>
            </p:nvPicPr>
            <p:blipFill>
              <a:blip r:embed="rId30"/>
              <a:stretch>
                <a:fillRect/>
              </a:stretch>
            </p:blipFill>
            <p:spPr>
              <a:xfrm>
                <a:off x="3762477" y="5192669"/>
                <a:ext cx="771848" cy="639803"/>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327" name="Ink 326">
                <a:extLst>
                  <a:ext uri="{FF2B5EF4-FFF2-40B4-BE49-F238E27FC236}">
                    <a16:creationId xmlns:a16="http://schemas.microsoft.com/office/drawing/2014/main" id="{4BD0665E-8AC7-4447-9582-3A5F771603EA}"/>
                  </a:ext>
                </a:extLst>
              </p14:cNvPr>
              <p14:cNvContentPartPr/>
              <p14:nvPr/>
            </p14:nvContentPartPr>
            <p14:xfrm>
              <a:off x="6212641" y="5651310"/>
              <a:ext cx="9720" cy="33120"/>
            </p14:xfrm>
          </p:contentPart>
        </mc:Choice>
        <mc:Fallback xmlns="">
          <p:pic>
            <p:nvPicPr>
              <p:cNvPr id="327" name="Ink 326">
                <a:extLst>
                  <a:ext uri="{FF2B5EF4-FFF2-40B4-BE49-F238E27FC236}">
                    <a16:creationId xmlns:a16="http://schemas.microsoft.com/office/drawing/2014/main" id="{4BD0665E-8AC7-4447-9582-3A5F771603EA}"/>
                  </a:ext>
                </a:extLst>
              </p:cNvPr>
              <p:cNvPicPr/>
              <p:nvPr/>
            </p:nvPicPr>
            <p:blipFill>
              <a:blip r:embed="rId32"/>
              <a:stretch>
                <a:fillRect/>
              </a:stretch>
            </p:blipFill>
            <p:spPr>
              <a:xfrm>
                <a:off x="6203641" y="5642310"/>
                <a:ext cx="2736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328" name="Ink 327">
                <a:extLst>
                  <a:ext uri="{FF2B5EF4-FFF2-40B4-BE49-F238E27FC236}">
                    <a16:creationId xmlns:a16="http://schemas.microsoft.com/office/drawing/2014/main" id="{8762404F-8255-421A-A16D-88A831DEB4D6}"/>
                  </a:ext>
                </a:extLst>
              </p14:cNvPr>
              <p14:cNvContentPartPr/>
              <p14:nvPr/>
            </p14:nvContentPartPr>
            <p14:xfrm>
              <a:off x="4830601" y="5238030"/>
              <a:ext cx="1071000" cy="422347"/>
            </p14:xfrm>
          </p:contentPart>
        </mc:Choice>
        <mc:Fallback xmlns="">
          <p:pic>
            <p:nvPicPr>
              <p:cNvPr id="328" name="Ink 327">
                <a:extLst>
                  <a:ext uri="{FF2B5EF4-FFF2-40B4-BE49-F238E27FC236}">
                    <a16:creationId xmlns:a16="http://schemas.microsoft.com/office/drawing/2014/main" id="{8762404F-8255-421A-A16D-88A831DEB4D6}"/>
                  </a:ext>
                </a:extLst>
              </p:cNvPr>
              <p:cNvPicPr/>
              <p:nvPr/>
            </p:nvPicPr>
            <p:blipFill>
              <a:blip r:embed="rId34"/>
              <a:stretch>
                <a:fillRect/>
              </a:stretch>
            </p:blipFill>
            <p:spPr>
              <a:xfrm>
                <a:off x="4821601" y="5229029"/>
                <a:ext cx="1088640" cy="43999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338" name="Ink 337">
                <a:extLst>
                  <a:ext uri="{FF2B5EF4-FFF2-40B4-BE49-F238E27FC236}">
                    <a16:creationId xmlns:a16="http://schemas.microsoft.com/office/drawing/2014/main" id="{62591270-DA2F-4D90-B59D-2FF830136CBE}"/>
                  </a:ext>
                </a:extLst>
              </p14:cNvPr>
              <p14:cNvContentPartPr/>
              <p14:nvPr/>
            </p14:nvContentPartPr>
            <p14:xfrm>
              <a:off x="6625201" y="5130030"/>
              <a:ext cx="1915200" cy="503641"/>
            </p14:xfrm>
          </p:contentPart>
        </mc:Choice>
        <mc:Fallback xmlns="">
          <p:pic>
            <p:nvPicPr>
              <p:cNvPr id="338" name="Ink 337">
                <a:extLst>
                  <a:ext uri="{FF2B5EF4-FFF2-40B4-BE49-F238E27FC236}">
                    <a16:creationId xmlns:a16="http://schemas.microsoft.com/office/drawing/2014/main" id="{62591270-DA2F-4D90-B59D-2FF830136CBE}"/>
                  </a:ext>
                </a:extLst>
              </p:cNvPr>
              <p:cNvPicPr/>
              <p:nvPr/>
            </p:nvPicPr>
            <p:blipFill>
              <a:blip r:embed="rId36"/>
              <a:stretch>
                <a:fillRect/>
              </a:stretch>
            </p:blipFill>
            <p:spPr>
              <a:xfrm>
                <a:off x="6616196" y="5121030"/>
                <a:ext cx="1932850" cy="521281"/>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344" name="Ink 343">
                <a:extLst>
                  <a:ext uri="{FF2B5EF4-FFF2-40B4-BE49-F238E27FC236}">
                    <a16:creationId xmlns:a16="http://schemas.microsoft.com/office/drawing/2014/main" id="{0330AAED-6683-491E-A827-721969555B51}"/>
                  </a:ext>
                </a:extLst>
              </p14:cNvPr>
              <p14:cNvContentPartPr/>
              <p14:nvPr/>
            </p14:nvContentPartPr>
            <p14:xfrm>
              <a:off x="4104481" y="6034710"/>
              <a:ext cx="2014200" cy="428916"/>
            </p14:xfrm>
          </p:contentPart>
        </mc:Choice>
        <mc:Fallback xmlns="">
          <p:pic>
            <p:nvPicPr>
              <p:cNvPr id="344" name="Ink 343">
                <a:extLst>
                  <a:ext uri="{FF2B5EF4-FFF2-40B4-BE49-F238E27FC236}">
                    <a16:creationId xmlns:a16="http://schemas.microsoft.com/office/drawing/2014/main" id="{0330AAED-6683-491E-A827-721969555B51}"/>
                  </a:ext>
                </a:extLst>
              </p:cNvPr>
              <p:cNvPicPr/>
              <p:nvPr/>
            </p:nvPicPr>
            <p:blipFill>
              <a:blip r:embed="rId38"/>
              <a:stretch>
                <a:fillRect/>
              </a:stretch>
            </p:blipFill>
            <p:spPr>
              <a:xfrm>
                <a:off x="4095481" y="6025729"/>
                <a:ext cx="2031840" cy="446518"/>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51" name="Ink 350">
                <a:extLst>
                  <a:ext uri="{FF2B5EF4-FFF2-40B4-BE49-F238E27FC236}">
                    <a16:creationId xmlns:a16="http://schemas.microsoft.com/office/drawing/2014/main" id="{9078F74B-BB9D-44B0-A064-00F65A219D55}"/>
                  </a:ext>
                </a:extLst>
              </p14:cNvPr>
              <p14:cNvContentPartPr/>
              <p14:nvPr/>
            </p14:nvContentPartPr>
            <p14:xfrm>
              <a:off x="6451321" y="6058470"/>
              <a:ext cx="2993400" cy="799530"/>
            </p14:xfrm>
          </p:contentPart>
        </mc:Choice>
        <mc:Fallback xmlns="">
          <p:pic>
            <p:nvPicPr>
              <p:cNvPr id="351" name="Ink 350">
                <a:extLst>
                  <a:ext uri="{FF2B5EF4-FFF2-40B4-BE49-F238E27FC236}">
                    <a16:creationId xmlns:a16="http://schemas.microsoft.com/office/drawing/2014/main" id="{9078F74B-BB9D-44B0-A064-00F65A219D55}"/>
                  </a:ext>
                </a:extLst>
              </p:cNvPr>
              <p:cNvPicPr/>
              <p:nvPr/>
            </p:nvPicPr>
            <p:blipFill>
              <a:blip r:embed="rId40"/>
              <a:stretch>
                <a:fillRect/>
              </a:stretch>
            </p:blipFill>
            <p:spPr>
              <a:xfrm>
                <a:off x="6442317" y="6049474"/>
                <a:ext cx="3011048" cy="817161"/>
              </a:xfrm>
              <a:prstGeom prst="rect">
                <a:avLst/>
              </a:prstGeom>
            </p:spPr>
          </p:pic>
        </mc:Fallback>
      </mc:AlternateContent>
    </p:spTree>
    <p:extLst>
      <p:ext uri="{BB962C8B-B14F-4D97-AF65-F5344CB8AC3E}">
        <p14:creationId xmlns:p14="http://schemas.microsoft.com/office/powerpoint/2010/main" val="2472200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up)">
                                      <p:cBhvr>
                                        <p:cTn id="7" dur="500"/>
                                        <p:tgtEl>
                                          <p:spTgt spid="33"/>
                                        </p:tgtEl>
                                      </p:cBhvr>
                                    </p:animEffect>
                                  </p:childTnLst>
                                </p:cTn>
                              </p:par>
                              <p:par>
                                <p:cTn id="8" presetID="22" presetClass="entr" presetSubtype="1" fill="hold"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wipe(up)">
                                      <p:cBhvr>
                                        <p:cTn id="10" dur="500"/>
                                        <p:tgtEl>
                                          <p:spTgt spid="38"/>
                                        </p:tgtEl>
                                      </p:cBhvr>
                                    </p:animEffect>
                                  </p:childTnLst>
                                </p:cTn>
                              </p:par>
                              <p:par>
                                <p:cTn id="11" presetID="22" presetClass="entr" presetSubtype="1" fill="hold" nodeType="withEffect">
                                  <p:stCondLst>
                                    <p:cond delay="0"/>
                                  </p:stCondLst>
                                  <p:childTnLst>
                                    <p:set>
                                      <p:cBhvr>
                                        <p:cTn id="12" dur="1" fill="hold">
                                          <p:stCondLst>
                                            <p:cond delay="0"/>
                                          </p:stCondLst>
                                        </p:cTn>
                                        <p:tgtEl>
                                          <p:spTgt spid="109"/>
                                        </p:tgtEl>
                                        <p:attrNameLst>
                                          <p:attrName>style.visibility</p:attrName>
                                        </p:attrNameLst>
                                      </p:cBhvr>
                                      <p:to>
                                        <p:strVal val="visible"/>
                                      </p:to>
                                    </p:set>
                                    <p:animEffect transition="in" filter="wipe(up)">
                                      <p:cBhvr>
                                        <p:cTn id="13" dur="500"/>
                                        <p:tgtEl>
                                          <p:spTgt spid="109"/>
                                        </p:tgtEl>
                                      </p:cBhvr>
                                    </p:animEffect>
                                  </p:childTnLst>
                                </p:cTn>
                              </p:par>
                              <p:par>
                                <p:cTn id="14" presetID="1" presetClass="entr" presetSubtype="0" fill="hold" nodeType="withEffect">
                                  <p:stCondLst>
                                    <p:cond delay="0"/>
                                  </p:stCondLst>
                                  <p:childTnLst>
                                    <p:set>
                                      <p:cBhvr>
                                        <p:cTn id="15" dur="1" fill="hold">
                                          <p:stCondLst>
                                            <p:cond delay="0"/>
                                          </p:stCondLst>
                                        </p:cTn>
                                        <p:tgtEl>
                                          <p:spTgt spid="130"/>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166"/>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22" presetClass="exit" presetSubtype="4" fill="hold" nodeType="clickEffect">
                                  <p:stCondLst>
                                    <p:cond delay="0"/>
                                  </p:stCondLst>
                                  <p:childTnLst>
                                    <p:animEffect transition="out" filter="wipe(down)">
                                      <p:cBhvr>
                                        <p:cTn id="21" dur="500"/>
                                        <p:tgtEl>
                                          <p:spTgt spid="33"/>
                                        </p:tgtEl>
                                      </p:cBhvr>
                                    </p:animEffect>
                                    <p:set>
                                      <p:cBhvr>
                                        <p:cTn id="22" dur="1" fill="hold">
                                          <p:stCondLst>
                                            <p:cond delay="499"/>
                                          </p:stCondLst>
                                        </p:cTn>
                                        <p:tgtEl>
                                          <p:spTgt spid="33"/>
                                        </p:tgtEl>
                                        <p:attrNameLst>
                                          <p:attrName>style.visibility</p:attrName>
                                        </p:attrNameLst>
                                      </p:cBhvr>
                                      <p:to>
                                        <p:strVal val="hidden"/>
                                      </p:to>
                                    </p:set>
                                  </p:childTnLst>
                                </p:cTn>
                              </p:par>
                              <p:par>
                                <p:cTn id="23" presetID="22" presetClass="exit" presetSubtype="4" fill="hold" nodeType="withEffect">
                                  <p:stCondLst>
                                    <p:cond delay="0"/>
                                  </p:stCondLst>
                                  <p:childTnLst>
                                    <p:animEffect transition="out" filter="wipe(down)">
                                      <p:cBhvr>
                                        <p:cTn id="24" dur="500"/>
                                        <p:tgtEl>
                                          <p:spTgt spid="38"/>
                                        </p:tgtEl>
                                      </p:cBhvr>
                                    </p:animEffect>
                                    <p:set>
                                      <p:cBhvr>
                                        <p:cTn id="25" dur="1" fill="hold">
                                          <p:stCondLst>
                                            <p:cond delay="499"/>
                                          </p:stCondLst>
                                        </p:cTn>
                                        <p:tgtEl>
                                          <p:spTgt spid="38"/>
                                        </p:tgtEl>
                                        <p:attrNameLst>
                                          <p:attrName>style.visibility</p:attrName>
                                        </p:attrNameLst>
                                      </p:cBhvr>
                                      <p:to>
                                        <p:strVal val="hidden"/>
                                      </p:to>
                                    </p:set>
                                  </p:childTnLst>
                                </p:cTn>
                              </p:par>
                              <p:par>
                                <p:cTn id="26" presetID="22" presetClass="exit" presetSubtype="4" fill="hold" nodeType="withEffect">
                                  <p:stCondLst>
                                    <p:cond delay="0"/>
                                  </p:stCondLst>
                                  <p:childTnLst>
                                    <p:animEffect transition="out" filter="wipe(down)">
                                      <p:cBhvr>
                                        <p:cTn id="27" dur="500"/>
                                        <p:tgtEl>
                                          <p:spTgt spid="109"/>
                                        </p:tgtEl>
                                      </p:cBhvr>
                                    </p:animEffect>
                                    <p:set>
                                      <p:cBhvr>
                                        <p:cTn id="28" dur="1" fill="hold">
                                          <p:stCondLst>
                                            <p:cond delay="499"/>
                                          </p:stCondLst>
                                        </p:cTn>
                                        <p:tgtEl>
                                          <p:spTgt spid="109"/>
                                        </p:tgtEl>
                                        <p:attrNameLst>
                                          <p:attrName>style.visibility</p:attrName>
                                        </p:attrNameLst>
                                      </p:cBhvr>
                                      <p:to>
                                        <p:strVal val="hidden"/>
                                      </p:to>
                                    </p:set>
                                  </p:childTnLst>
                                </p:cTn>
                              </p:par>
                              <p:par>
                                <p:cTn id="29" presetID="1" presetClass="exit" presetSubtype="0" fill="hold" nodeType="withEffect">
                                  <p:stCondLst>
                                    <p:cond delay="0"/>
                                  </p:stCondLst>
                                  <p:childTnLst>
                                    <p:set>
                                      <p:cBhvr>
                                        <p:cTn id="30" dur="1" fill="hold">
                                          <p:stCondLst>
                                            <p:cond delay="0"/>
                                          </p:stCondLst>
                                        </p:cTn>
                                        <p:tgtEl>
                                          <p:spTgt spid="130"/>
                                        </p:tgtEl>
                                        <p:attrNameLst>
                                          <p:attrName>style.visibility</p:attrName>
                                        </p:attrNameLst>
                                      </p:cBhvr>
                                      <p:to>
                                        <p:strVal val="hidden"/>
                                      </p:to>
                                    </p:set>
                                  </p:childTnLst>
                                </p:cTn>
                              </p:par>
                              <p:par>
                                <p:cTn id="31" presetID="1" presetClass="exit" presetSubtype="0" fill="hold" nodeType="withEffect">
                                  <p:stCondLst>
                                    <p:cond delay="0"/>
                                  </p:stCondLst>
                                  <p:childTnLst>
                                    <p:set>
                                      <p:cBhvr>
                                        <p:cTn id="32" dur="1" fill="hold">
                                          <p:stCondLst>
                                            <p:cond delay="0"/>
                                          </p:stCondLst>
                                        </p:cTn>
                                        <p:tgtEl>
                                          <p:spTgt spid="166"/>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nodeType="clickEffect">
                                  <p:stCondLst>
                                    <p:cond delay="0"/>
                                  </p:stCondLst>
                                  <p:childTnLst>
                                    <p:set>
                                      <p:cBhvr>
                                        <p:cTn id="36" dur="1" fill="hold">
                                          <p:stCondLst>
                                            <p:cond delay="0"/>
                                          </p:stCondLst>
                                        </p:cTn>
                                        <p:tgtEl>
                                          <p:spTgt spid="39"/>
                                        </p:tgtEl>
                                        <p:attrNameLst>
                                          <p:attrName>style.visibility</p:attrName>
                                        </p:attrNameLst>
                                      </p:cBhvr>
                                      <p:to>
                                        <p:strVal val="visible"/>
                                      </p:to>
                                    </p:set>
                                    <p:animEffect transition="in" filter="wipe(up)">
                                      <p:cBhvr>
                                        <p:cTn id="37" dur="500"/>
                                        <p:tgtEl>
                                          <p:spTgt spid="39"/>
                                        </p:tgtEl>
                                      </p:cBhvr>
                                    </p:animEffect>
                                  </p:childTnLst>
                                </p:cTn>
                              </p:par>
                              <p:par>
                                <p:cTn id="38" presetID="22" presetClass="entr" presetSubtype="1" fill="hold" nodeType="withEffect">
                                  <p:stCondLst>
                                    <p:cond delay="0"/>
                                  </p:stCondLst>
                                  <p:childTnLst>
                                    <p:set>
                                      <p:cBhvr>
                                        <p:cTn id="39" dur="1" fill="hold">
                                          <p:stCondLst>
                                            <p:cond delay="0"/>
                                          </p:stCondLst>
                                        </p:cTn>
                                        <p:tgtEl>
                                          <p:spTgt spid="41"/>
                                        </p:tgtEl>
                                        <p:attrNameLst>
                                          <p:attrName>style.visibility</p:attrName>
                                        </p:attrNameLst>
                                      </p:cBhvr>
                                      <p:to>
                                        <p:strVal val="visible"/>
                                      </p:to>
                                    </p:set>
                                    <p:animEffect transition="in" filter="wipe(up)">
                                      <p:cBhvr>
                                        <p:cTn id="40" dur="500"/>
                                        <p:tgtEl>
                                          <p:spTgt spid="41"/>
                                        </p:tgtEl>
                                      </p:cBhvr>
                                    </p:animEffect>
                                  </p:childTnLst>
                                </p:cTn>
                              </p:par>
                              <p:par>
                                <p:cTn id="41" presetID="22" presetClass="entr" presetSubtype="1" fill="hold" nodeType="withEffect">
                                  <p:stCondLst>
                                    <p:cond delay="0"/>
                                  </p:stCondLst>
                                  <p:childTnLst>
                                    <p:set>
                                      <p:cBhvr>
                                        <p:cTn id="42" dur="1" fill="hold">
                                          <p:stCondLst>
                                            <p:cond delay="0"/>
                                          </p:stCondLst>
                                        </p:cTn>
                                        <p:tgtEl>
                                          <p:spTgt spid="207"/>
                                        </p:tgtEl>
                                        <p:attrNameLst>
                                          <p:attrName>style.visibility</p:attrName>
                                        </p:attrNameLst>
                                      </p:cBhvr>
                                      <p:to>
                                        <p:strVal val="visible"/>
                                      </p:to>
                                    </p:set>
                                    <p:animEffect transition="in" filter="wipe(up)">
                                      <p:cBhvr>
                                        <p:cTn id="43" dur="500"/>
                                        <p:tgtEl>
                                          <p:spTgt spid="207"/>
                                        </p:tgtEl>
                                      </p:cBhvr>
                                    </p:animEffect>
                                  </p:childTnLst>
                                </p:cTn>
                              </p:par>
                              <p:par>
                                <p:cTn id="44" presetID="1" presetClass="entr" presetSubtype="0" fill="hold" nodeType="withEffect">
                                  <p:stCondLst>
                                    <p:cond delay="0"/>
                                  </p:stCondLst>
                                  <p:childTnLst>
                                    <p:set>
                                      <p:cBhvr>
                                        <p:cTn id="45" dur="1" fill="hold">
                                          <p:stCondLst>
                                            <p:cond delay="0"/>
                                          </p:stCondLst>
                                        </p:cTn>
                                        <p:tgtEl>
                                          <p:spTgt spid="275"/>
                                        </p:tgtEl>
                                        <p:attrNameLst>
                                          <p:attrName>style.visibility</p:attrName>
                                        </p:attrNameLst>
                                      </p:cBhvr>
                                      <p:to>
                                        <p:strVal val="visible"/>
                                      </p:to>
                                    </p:set>
                                  </p:childTnLst>
                                </p:cTn>
                              </p:par>
                              <p:par>
                                <p:cTn id="46" presetID="1" presetClass="entr" presetSubtype="0" fill="hold" nodeType="withEffect">
                                  <p:stCondLst>
                                    <p:cond delay="0"/>
                                  </p:stCondLst>
                                  <p:childTnLst>
                                    <p:set>
                                      <p:cBhvr>
                                        <p:cTn id="47" dur="1" fill="hold">
                                          <p:stCondLst>
                                            <p:cond delay="0"/>
                                          </p:stCondLst>
                                        </p:cTn>
                                        <p:tgtEl>
                                          <p:spTgt spid="261"/>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22" presetClass="exit" presetSubtype="4" fill="hold" nodeType="clickEffect">
                                  <p:stCondLst>
                                    <p:cond delay="0"/>
                                  </p:stCondLst>
                                  <p:childTnLst>
                                    <p:animEffect transition="out" filter="wipe(down)">
                                      <p:cBhvr>
                                        <p:cTn id="51" dur="500"/>
                                        <p:tgtEl>
                                          <p:spTgt spid="39"/>
                                        </p:tgtEl>
                                      </p:cBhvr>
                                    </p:animEffect>
                                    <p:set>
                                      <p:cBhvr>
                                        <p:cTn id="52" dur="1" fill="hold">
                                          <p:stCondLst>
                                            <p:cond delay="499"/>
                                          </p:stCondLst>
                                        </p:cTn>
                                        <p:tgtEl>
                                          <p:spTgt spid="39"/>
                                        </p:tgtEl>
                                        <p:attrNameLst>
                                          <p:attrName>style.visibility</p:attrName>
                                        </p:attrNameLst>
                                      </p:cBhvr>
                                      <p:to>
                                        <p:strVal val="hidden"/>
                                      </p:to>
                                    </p:set>
                                  </p:childTnLst>
                                </p:cTn>
                              </p:par>
                              <p:par>
                                <p:cTn id="53" presetID="22" presetClass="exit" presetSubtype="4" fill="hold" nodeType="withEffect">
                                  <p:stCondLst>
                                    <p:cond delay="0"/>
                                  </p:stCondLst>
                                  <p:childTnLst>
                                    <p:animEffect transition="out" filter="wipe(down)">
                                      <p:cBhvr>
                                        <p:cTn id="54" dur="500"/>
                                        <p:tgtEl>
                                          <p:spTgt spid="41"/>
                                        </p:tgtEl>
                                      </p:cBhvr>
                                    </p:animEffect>
                                    <p:set>
                                      <p:cBhvr>
                                        <p:cTn id="55" dur="1" fill="hold">
                                          <p:stCondLst>
                                            <p:cond delay="499"/>
                                          </p:stCondLst>
                                        </p:cTn>
                                        <p:tgtEl>
                                          <p:spTgt spid="41"/>
                                        </p:tgtEl>
                                        <p:attrNameLst>
                                          <p:attrName>style.visibility</p:attrName>
                                        </p:attrNameLst>
                                      </p:cBhvr>
                                      <p:to>
                                        <p:strVal val="hidden"/>
                                      </p:to>
                                    </p:set>
                                  </p:childTnLst>
                                </p:cTn>
                              </p:par>
                              <p:par>
                                <p:cTn id="56" presetID="22" presetClass="exit" presetSubtype="4" fill="hold" nodeType="withEffect">
                                  <p:stCondLst>
                                    <p:cond delay="0"/>
                                  </p:stCondLst>
                                  <p:childTnLst>
                                    <p:animEffect transition="out" filter="wipe(down)">
                                      <p:cBhvr>
                                        <p:cTn id="57" dur="500"/>
                                        <p:tgtEl>
                                          <p:spTgt spid="207"/>
                                        </p:tgtEl>
                                      </p:cBhvr>
                                    </p:animEffect>
                                    <p:set>
                                      <p:cBhvr>
                                        <p:cTn id="58" dur="1" fill="hold">
                                          <p:stCondLst>
                                            <p:cond delay="499"/>
                                          </p:stCondLst>
                                        </p:cTn>
                                        <p:tgtEl>
                                          <p:spTgt spid="207"/>
                                        </p:tgtEl>
                                        <p:attrNameLst>
                                          <p:attrName>style.visibility</p:attrName>
                                        </p:attrNameLst>
                                      </p:cBhvr>
                                      <p:to>
                                        <p:strVal val="hidden"/>
                                      </p:to>
                                    </p:set>
                                  </p:childTnLst>
                                </p:cTn>
                              </p:par>
                              <p:par>
                                <p:cTn id="59" presetID="1" presetClass="exit" presetSubtype="0" fill="hold" nodeType="withEffect">
                                  <p:stCondLst>
                                    <p:cond delay="0"/>
                                  </p:stCondLst>
                                  <p:childTnLst>
                                    <p:set>
                                      <p:cBhvr>
                                        <p:cTn id="60" dur="1" fill="hold">
                                          <p:stCondLst>
                                            <p:cond delay="0"/>
                                          </p:stCondLst>
                                        </p:cTn>
                                        <p:tgtEl>
                                          <p:spTgt spid="275"/>
                                        </p:tgtEl>
                                        <p:attrNameLst>
                                          <p:attrName>style.visibility</p:attrName>
                                        </p:attrNameLst>
                                      </p:cBhvr>
                                      <p:to>
                                        <p:strVal val="hidden"/>
                                      </p:to>
                                    </p:set>
                                  </p:childTnLst>
                                </p:cTn>
                              </p:par>
                              <p:par>
                                <p:cTn id="61" presetID="1" presetClass="exit" presetSubtype="0" fill="hold" nodeType="withEffect">
                                  <p:stCondLst>
                                    <p:cond delay="0"/>
                                  </p:stCondLst>
                                  <p:childTnLst>
                                    <p:set>
                                      <p:cBhvr>
                                        <p:cTn id="62" dur="1" fill="hold">
                                          <p:stCondLst>
                                            <p:cond delay="0"/>
                                          </p:stCondLst>
                                        </p:cTn>
                                        <p:tgtEl>
                                          <p:spTgt spid="261"/>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22" presetClass="entr" presetSubtype="1" fill="hold" nodeType="clickEffect">
                                  <p:stCondLst>
                                    <p:cond delay="0"/>
                                  </p:stCondLst>
                                  <p:childTnLst>
                                    <p:set>
                                      <p:cBhvr>
                                        <p:cTn id="66" dur="1" fill="hold">
                                          <p:stCondLst>
                                            <p:cond delay="0"/>
                                          </p:stCondLst>
                                        </p:cTn>
                                        <p:tgtEl>
                                          <p:spTgt spid="43"/>
                                        </p:tgtEl>
                                        <p:attrNameLst>
                                          <p:attrName>style.visibility</p:attrName>
                                        </p:attrNameLst>
                                      </p:cBhvr>
                                      <p:to>
                                        <p:strVal val="visible"/>
                                      </p:to>
                                    </p:set>
                                    <p:animEffect transition="in" filter="wipe(up)">
                                      <p:cBhvr>
                                        <p:cTn id="67" dur="500"/>
                                        <p:tgtEl>
                                          <p:spTgt spid="43"/>
                                        </p:tgtEl>
                                      </p:cBhvr>
                                    </p:animEffect>
                                  </p:childTnLst>
                                </p:cTn>
                              </p:par>
                              <p:par>
                                <p:cTn id="68" presetID="22" presetClass="entr" presetSubtype="1" fill="hold" nodeType="withEffect">
                                  <p:stCondLst>
                                    <p:cond delay="0"/>
                                  </p:stCondLst>
                                  <p:childTnLst>
                                    <p:set>
                                      <p:cBhvr>
                                        <p:cTn id="69" dur="1" fill="hold">
                                          <p:stCondLst>
                                            <p:cond delay="0"/>
                                          </p:stCondLst>
                                        </p:cTn>
                                        <p:tgtEl>
                                          <p:spTgt spid="317"/>
                                        </p:tgtEl>
                                        <p:attrNameLst>
                                          <p:attrName>style.visibility</p:attrName>
                                        </p:attrNameLst>
                                      </p:cBhvr>
                                      <p:to>
                                        <p:strVal val="visible"/>
                                      </p:to>
                                    </p:set>
                                    <p:animEffect transition="in" filter="wipe(up)">
                                      <p:cBhvr>
                                        <p:cTn id="70" dur="500"/>
                                        <p:tgtEl>
                                          <p:spTgt spid="317"/>
                                        </p:tgtEl>
                                      </p:cBhvr>
                                    </p:animEffect>
                                  </p:childTnLst>
                                </p:cTn>
                              </p:par>
                              <p:par>
                                <p:cTn id="71" presetID="22" presetClass="entr" presetSubtype="1" fill="hold" nodeType="withEffect">
                                  <p:stCondLst>
                                    <p:cond delay="0"/>
                                  </p:stCondLst>
                                  <p:childTnLst>
                                    <p:set>
                                      <p:cBhvr>
                                        <p:cTn id="72" dur="1" fill="hold">
                                          <p:stCondLst>
                                            <p:cond delay="0"/>
                                          </p:stCondLst>
                                        </p:cTn>
                                        <p:tgtEl>
                                          <p:spTgt spid="45"/>
                                        </p:tgtEl>
                                        <p:attrNameLst>
                                          <p:attrName>style.visibility</p:attrName>
                                        </p:attrNameLst>
                                      </p:cBhvr>
                                      <p:to>
                                        <p:strVal val="visible"/>
                                      </p:to>
                                    </p:set>
                                    <p:animEffect transition="in" filter="wipe(up)">
                                      <p:cBhvr>
                                        <p:cTn id="73" dur="500"/>
                                        <p:tgtEl>
                                          <p:spTgt spid="45"/>
                                        </p:tgtEl>
                                      </p:cBhvr>
                                    </p:animEffect>
                                  </p:childTnLst>
                                </p:cTn>
                              </p:par>
                              <p:par>
                                <p:cTn id="74" presetID="1" presetClass="entr" presetSubtype="0" fill="hold" nodeType="withEffect">
                                  <p:stCondLst>
                                    <p:cond delay="0"/>
                                  </p:stCondLst>
                                  <p:childTnLst>
                                    <p:set>
                                      <p:cBhvr>
                                        <p:cTn id="75" dur="1" fill="hold">
                                          <p:stCondLst>
                                            <p:cond delay="0"/>
                                          </p:stCondLst>
                                        </p:cTn>
                                        <p:tgtEl>
                                          <p:spTgt spid="319"/>
                                        </p:tgtEl>
                                        <p:attrNameLst>
                                          <p:attrName>style.visibility</p:attrName>
                                        </p:attrNameLst>
                                      </p:cBhvr>
                                      <p:to>
                                        <p:strVal val="visible"/>
                                      </p:to>
                                    </p:set>
                                  </p:childTnLst>
                                </p:cTn>
                              </p:par>
                              <p:par>
                                <p:cTn id="76" presetID="1" presetClass="entr" presetSubtype="0" fill="hold" nodeType="withEffect">
                                  <p:stCondLst>
                                    <p:cond delay="0"/>
                                  </p:stCondLst>
                                  <p:childTnLst>
                                    <p:set>
                                      <p:cBhvr>
                                        <p:cTn id="77" dur="1" fill="hold">
                                          <p:stCondLst>
                                            <p:cond delay="0"/>
                                          </p:stCondLst>
                                        </p:cTn>
                                        <p:tgtEl>
                                          <p:spTgt spid="323"/>
                                        </p:tgtEl>
                                        <p:attrNameLst>
                                          <p:attrName>style.visibility</p:attrName>
                                        </p:attrNameLst>
                                      </p:cBhvr>
                                      <p:to>
                                        <p:strVal val="visible"/>
                                      </p:to>
                                    </p:set>
                                  </p:childTnLst>
                                </p:cTn>
                              </p:par>
                              <p:par>
                                <p:cTn id="78" presetID="1" presetClass="entr" presetSubtype="0" fill="hold" nodeType="withEffect">
                                  <p:stCondLst>
                                    <p:cond delay="0"/>
                                  </p:stCondLst>
                                  <p:childTnLst>
                                    <p:set>
                                      <p:cBhvr>
                                        <p:cTn id="79" dur="1" fill="hold">
                                          <p:stCondLst>
                                            <p:cond delay="0"/>
                                          </p:stCondLst>
                                        </p:cTn>
                                        <p:tgtEl>
                                          <p:spTgt spid="328"/>
                                        </p:tgtEl>
                                        <p:attrNameLst>
                                          <p:attrName>style.visibility</p:attrName>
                                        </p:attrNameLst>
                                      </p:cBhvr>
                                      <p:to>
                                        <p:strVal val="visible"/>
                                      </p:to>
                                    </p:set>
                                  </p:childTnLst>
                                </p:cTn>
                              </p:par>
                              <p:par>
                                <p:cTn id="80" presetID="1" presetClass="entr" presetSubtype="0" fill="hold" nodeType="withEffect">
                                  <p:stCondLst>
                                    <p:cond delay="0"/>
                                  </p:stCondLst>
                                  <p:childTnLst>
                                    <p:set>
                                      <p:cBhvr>
                                        <p:cTn id="81" dur="1" fill="hold">
                                          <p:stCondLst>
                                            <p:cond delay="0"/>
                                          </p:stCondLst>
                                        </p:cTn>
                                        <p:tgtEl>
                                          <p:spTgt spid="338"/>
                                        </p:tgtEl>
                                        <p:attrNameLst>
                                          <p:attrName>style.visibility</p:attrName>
                                        </p:attrNameLst>
                                      </p:cBhvr>
                                      <p:to>
                                        <p:strVal val="visible"/>
                                      </p:to>
                                    </p:set>
                                  </p:childTnLst>
                                </p:cTn>
                              </p:par>
                              <p:par>
                                <p:cTn id="82" presetID="1" presetClass="entr" presetSubtype="0" fill="hold" nodeType="withEffect">
                                  <p:stCondLst>
                                    <p:cond delay="0"/>
                                  </p:stCondLst>
                                  <p:childTnLst>
                                    <p:set>
                                      <p:cBhvr>
                                        <p:cTn id="83" dur="1" fill="hold">
                                          <p:stCondLst>
                                            <p:cond delay="0"/>
                                          </p:stCondLst>
                                        </p:cTn>
                                        <p:tgtEl>
                                          <p:spTgt spid="344"/>
                                        </p:tgtEl>
                                        <p:attrNameLst>
                                          <p:attrName>style.visibility</p:attrName>
                                        </p:attrNameLst>
                                      </p:cBhvr>
                                      <p:to>
                                        <p:strVal val="visible"/>
                                      </p:to>
                                    </p:set>
                                  </p:childTnLst>
                                </p:cTn>
                              </p:par>
                              <p:par>
                                <p:cTn id="84" presetID="1" presetClass="entr" presetSubtype="0" fill="hold" nodeType="withEffect">
                                  <p:stCondLst>
                                    <p:cond delay="0"/>
                                  </p:stCondLst>
                                  <p:childTnLst>
                                    <p:set>
                                      <p:cBhvr>
                                        <p:cTn id="85" dur="1" fill="hold">
                                          <p:stCondLst>
                                            <p:cond delay="0"/>
                                          </p:stCondLst>
                                        </p:cTn>
                                        <p:tgtEl>
                                          <p:spTgt spid="351"/>
                                        </p:tgtEl>
                                        <p:attrNameLst>
                                          <p:attrName>style.visibility</p:attrName>
                                        </p:attrNameLst>
                                      </p:cBhvr>
                                      <p:to>
                                        <p:strVal val="visible"/>
                                      </p:to>
                                    </p:set>
                                  </p:childTnLst>
                                </p:cTn>
                              </p:par>
                            </p:childTnLst>
                          </p:cTn>
                        </p:par>
                      </p:childTnLst>
                    </p:cTn>
                  </p:par>
                  <p:par>
                    <p:cTn id="86" fill="hold">
                      <p:stCondLst>
                        <p:cond delay="indefinite"/>
                      </p:stCondLst>
                      <p:childTnLst>
                        <p:par>
                          <p:cTn id="87" fill="hold">
                            <p:stCondLst>
                              <p:cond delay="0"/>
                            </p:stCondLst>
                            <p:childTnLst>
                              <p:par>
                                <p:cTn id="88" presetID="22" presetClass="exit" presetSubtype="4" fill="hold" nodeType="clickEffect">
                                  <p:stCondLst>
                                    <p:cond delay="0"/>
                                  </p:stCondLst>
                                  <p:childTnLst>
                                    <p:animEffect transition="out" filter="wipe(down)">
                                      <p:cBhvr>
                                        <p:cTn id="89" dur="500"/>
                                        <p:tgtEl>
                                          <p:spTgt spid="43"/>
                                        </p:tgtEl>
                                      </p:cBhvr>
                                    </p:animEffect>
                                    <p:set>
                                      <p:cBhvr>
                                        <p:cTn id="90" dur="1" fill="hold">
                                          <p:stCondLst>
                                            <p:cond delay="499"/>
                                          </p:stCondLst>
                                        </p:cTn>
                                        <p:tgtEl>
                                          <p:spTgt spid="43"/>
                                        </p:tgtEl>
                                        <p:attrNameLst>
                                          <p:attrName>style.visibility</p:attrName>
                                        </p:attrNameLst>
                                      </p:cBhvr>
                                      <p:to>
                                        <p:strVal val="hidden"/>
                                      </p:to>
                                    </p:set>
                                  </p:childTnLst>
                                </p:cTn>
                              </p:par>
                              <p:par>
                                <p:cTn id="91" presetID="22" presetClass="exit" presetSubtype="4" fill="hold" nodeType="withEffect">
                                  <p:stCondLst>
                                    <p:cond delay="0"/>
                                  </p:stCondLst>
                                  <p:childTnLst>
                                    <p:animEffect transition="out" filter="wipe(down)">
                                      <p:cBhvr>
                                        <p:cTn id="92" dur="500"/>
                                        <p:tgtEl>
                                          <p:spTgt spid="317"/>
                                        </p:tgtEl>
                                      </p:cBhvr>
                                    </p:animEffect>
                                    <p:set>
                                      <p:cBhvr>
                                        <p:cTn id="93" dur="1" fill="hold">
                                          <p:stCondLst>
                                            <p:cond delay="499"/>
                                          </p:stCondLst>
                                        </p:cTn>
                                        <p:tgtEl>
                                          <p:spTgt spid="317"/>
                                        </p:tgtEl>
                                        <p:attrNameLst>
                                          <p:attrName>style.visibility</p:attrName>
                                        </p:attrNameLst>
                                      </p:cBhvr>
                                      <p:to>
                                        <p:strVal val="hidden"/>
                                      </p:to>
                                    </p:set>
                                  </p:childTnLst>
                                </p:cTn>
                              </p:par>
                              <p:par>
                                <p:cTn id="94" presetID="22" presetClass="exit" presetSubtype="4" fill="hold" nodeType="withEffect">
                                  <p:stCondLst>
                                    <p:cond delay="0"/>
                                  </p:stCondLst>
                                  <p:childTnLst>
                                    <p:animEffect transition="out" filter="wipe(down)">
                                      <p:cBhvr>
                                        <p:cTn id="95" dur="500"/>
                                        <p:tgtEl>
                                          <p:spTgt spid="45"/>
                                        </p:tgtEl>
                                      </p:cBhvr>
                                    </p:animEffect>
                                    <p:set>
                                      <p:cBhvr>
                                        <p:cTn id="96" dur="1" fill="hold">
                                          <p:stCondLst>
                                            <p:cond delay="499"/>
                                          </p:stCondLst>
                                        </p:cTn>
                                        <p:tgtEl>
                                          <p:spTgt spid="45"/>
                                        </p:tgtEl>
                                        <p:attrNameLst>
                                          <p:attrName>style.visibility</p:attrName>
                                        </p:attrNameLst>
                                      </p:cBhvr>
                                      <p:to>
                                        <p:strVal val="hidden"/>
                                      </p:to>
                                    </p:set>
                                  </p:childTnLst>
                                </p:cTn>
                              </p:par>
                              <p:par>
                                <p:cTn id="97" presetID="1" presetClass="exit" presetSubtype="0" fill="hold" nodeType="withEffect">
                                  <p:stCondLst>
                                    <p:cond delay="0"/>
                                  </p:stCondLst>
                                  <p:childTnLst>
                                    <p:set>
                                      <p:cBhvr>
                                        <p:cTn id="98" dur="1" fill="hold">
                                          <p:stCondLst>
                                            <p:cond delay="0"/>
                                          </p:stCondLst>
                                        </p:cTn>
                                        <p:tgtEl>
                                          <p:spTgt spid="319"/>
                                        </p:tgtEl>
                                        <p:attrNameLst>
                                          <p:attrName>style.visibility</p:attrName>
                                        </p:attrNameLst>
                                      </p:cBhvr>
                                      <p:to>
                                        <p:strVal val="hidden"/>
                                      </p:to>
                                    </p:set>
                                  </p:childTnLst>
                                </p:cTn>
                              </p:par>
                              <p:par>
                                <p:cTn id="99" presetID="1" presetClass="exit" presetSubtype="0" fill="hold" nodeType="withEffect">
                                  <p:stCondLst>
                                    <p:cond delay="0"/>
                                  </p:stCondLst>
                                  <p:childTnLst>
                                    <p:set>
                                      <p:cBhvr>
                                        <p:cTn id="100" dur="1" fill="hold">
                                          <p:stCondLst>
                                            <p:cond delay="0"/>
                                          </p:stCondLst>
                                        </p:cTn>
                                        <p:tgtEl>
                                          <p:spTgt spid="323"/>
                                        </p:tgtEl>
                                        <p:attrNameLst>
                                          <p:attrName>style.visibility</p:attrName>
                                        </p:attrNameLst>
                                      </p:cBhvr>
                                      <p:to>
                                        <p:strVal val="hidden"/>
                                      </p:to>
                                    </p:set>
                                  </p:childTnLst>
                                </p:cTn>
                              </p:par>
                              <p:par>
                                <p:cTn id="101" presetID="1" presetClass="exit" presetSubtype="0" fill="hold" nodeType="withEffect">
                                  <p:stCondLst>
                                    <p:cond delay="0"/>
                                  </p:stCondLst>
                                  <p:childTnLst>
                                    <p:set>
                                      <p:cBhvr>
                                        <p:cTn id="102" dur="1" fill="hold">
                                          <p:stCondLst>
                                            <p:cond delay="0"/>
                                          </p:stCondLst>
                                        </p:cTn>
                                        <p:tgtEl>
                                          <p:spTgt spid="328"/>
                                        </p:tgtEl>
                                        <p:attrNameLst>
                                          <p:attrName>style.visibility</p:attrName>
                                        </p:attrNameLst>
                                      </p:cBhvr>
                                      <p:to>
                                        <p:strVal val="hidden"/>
                                      </p:to>
                                    </p:set>
                                  </p:childTnLst>
                                </p:cTn>
                              </p:par>
                              <p:par>
                                <p:cTn id="103" presetID="1" presetClass="exit" presetSubtype="0" fill="hold" nodeType="withEffect">
                                  <p:stCondLst>
                                    <p:cond delay="0"/>
                                  </p:stCondLst>
                                  <p:childTnLst>
                                    <p:set>
                                      <p:cBhvr>
                                        <p:cTn id="104" dur="1" fill="hold">
                                          <p:stCondLst>
                                            <p:cond delay="0"/>
                                          </p:stCondLst>
                                        </p:cTn>
                                        <p:tgtEl>
                                          <p:spTgt spid="338"/>
                                        </p:tgtEl>
                                        <p:attrNameLst>
                                          <p:attrName>style.visibility</p:attrName>
                                        </p:attrNameLst>
                                      </p:cBhvr>
                                      <p:to>
                                        <p:strVal val="hidden"/>
                                      </p:to>
                                    </p:set>
                                  </p:childTnLst>
                                </p:cTn>
                              </p:par>
                              <p:par>
                                <p:cTn id="105" presetID="1" presetClass="exit" presetSubtype="0" fill="hold" nodeType="withEffect">
                                  <p:stCondLst>
                                    <p:cond delay="0"/>
                                  </p:stCondLst>
                                  <p:childTnLst>
                                    <p:set>
                                      <p:cBhvr>
                                        <p:cTn id="106" dur="1" fill="hold">
                                          <p:stCondLst>
                                            <p:cond delay="0"/>
                                          </p:stCondLst>
                                        </p:cTn>
                                        <p:tgtEl>
                                          <p:spTgt spid="344"/>
                                        </p:tgtEl>
                                        <p:attrNameLst>
                                          <p:attrName>style.visibility</p:attrName>
                                        </p:attrNameLst>
                                      </p:cBhvr>
                                      <p:to>
                                        <p:strVal val="hidden"/>
                                      </p:to>
                                    </p:set>
                                  </p:childTnLst>
                                </p:cTn>
                              </p:par>
                              <p:par>
                                <p:cTn id="107" presetID="1" presetClass="exit" presetSubtype="0" fill="hold" nodeType="withEffect">
                                  <p:stCondLst>
                                    <p:cond delay="0"/>
                                  </p:stCondLst>
                                  <p:childTnLst>
                                    <p:set>
                                      <p:cBhvr>
                                        <p:cTn id="108" dur="1" fill="hold">
                                          <p:stCondLst>
                                            <p:cond delay="0"/>
                                          </p:stCondLst>
                                        </p:cTn>
                                        <p:tgtEl>
                                          <p:spTgt spid="35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AAA618-2A96-4C50-9C86-EBB3E232C4F0}"/>
              </a:ext>
            </a:extLst>
          </p:cNvPr>
          <p:cNvSpPr txBox="1"/>
          <p:nvPr/>
        </p:nvSpPr>
        <p:spPr>
          <a:xfrm>
            <a:off x="0" y="-6605"/>
            <a:ext cx="4431116" cy="584775"/>
          </a:xfrm>
          <a:prstGeom prst="homePlate">
            <a:avLst/>
          </a:prstGeom>
          <a:solidFill>
            <a:srgbClr val="002060"/>
          </a:solidFill>
          <a:ln>
            <a:solidFill>
              <a:srgbClr val="002060"/>
            </a:solidFill>
          </a:ln>
        </p:spPr>
        <p:style>
          <a:lnRef idx="0">
            <a:schemeClr val="accent6"/>
          </a:lnRef>
          <a:fillRef idx="3">
            <a:schemeClr val="accent6"/>
          </a:fillRef>
          <a:effectRef idx="3">
            <a:schemeClr val="accent6"/>
          </a:effectRef>
          <a:fontRef idx="minor">
            <a:schemeClr val="lt1"/>
          </a:fontRef>
        </p:style>
        <p:txBody>
          <a:bodyPr wrap="none" rtlCol="0">
            <a:spAutoFit/>
          </a:bodyPr>
          <a:lstStyle/>
          <a:p>
            <a:r>
              <a:rPr lang="en-AU" sz="3200" b="1" dirty="0">
                <a:solidFill>
                  <a:schemeClr val="bg1"/>
                </a:solidFill>
              </a:rPr>
              <a:t>The Normal Distribution</a:t>
            </a:r>
          </a:p>
        </p:txBody>
      </p:sp>
      <p:cxnSp>
        <p:nvCxnSpPr>
          <p:cNvPr id="5" name="Straight Connector 4">
            <a:extLst>
              <a:ext uri="{FF2B5EF4-FFF2-40B4-BE49-F238E27FC236}">
                <a16:creationId xmlns:a16="http://schemas.microsoft.com/office/drawing/2014/main" id="{BAE3052D-E78B-45C1-B72F-D698C8C4FFC0}"/>
              </a:ext>
            </a:extLst>
          </p:cNvPr>
          <p:cNvCxnSpPr/>
          <p:nvPr/>
        </p:nvCxnSpPr>
        <p:spPr>
          <a:xfrm>
            <a:off x="5852160" y="803082"/>
            <a:ext cx="0" cy="3387255"/>
          </a:xfrm>
          <a:prstGeom prst="line">
            <a:avLst/>
          </a:prstGeom>
          <a:ln w="28575"/>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74F79F43-39C9-486B-8FED-D699CB3D893A}"/>
              </a:ext>
            </a:extLst>
          </p:cNvPr>
          <p:cNvCxnSpPr>
            <a:cxnSpLocks/>
          </p:cNvCxnSpPr>
          <p:nvPr/>
        </p:nvCxnSpPr>
        <p:spPr>
          <a:xfrm flipH="1">
            <a:off x="1327868" y="4190337"/>
            <a:ext cx="4524293"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7" name="Straight Arrow Connector 6">
            <a:extLst>
              <a:ext uri="{FF2B5EF4-FFF2-40B4-BE49-F238E27FC236}">
                <a16:creationId xmlns:a16="http://schemas.microsoft.com/office/drawing/2014/main" id="{FBAD117E-C1A9-4259-AD79-05A90A044787}"/>
              </a:ext>
            </a:extLst>
          </p:cNvPr>
          <p:cNvCxnSpPr>
            <a:cxnSpLocks/>
          </p:cNvCxnSpPr>
          <p:nvPr/>
        </p:nvCxnSpPr>
        <p:spPr>
          <a:xfrm>
            <a:off x="5852160" y="4190337"/>
            <a:ext cx="4548146"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p14="http://schemas.microsoft.com/office/powerpoint/2010/main">
        <mc:Choice Requires="p14">
          <p:contentPart p14:bwMode="auto" r:id="rId2">
            <p14:nvContentPartPr>
              <p14:cNvPr id="8" name="Ink 7">
                <a:extLst>
                  <a:ext uri="{FF2B5EF4-FFF2-40B4-BE49-F238E27FC236}">
                    <a16:creationId xmlns:a16="http://schemas.microsoft.com/office/drawing/2014/main" id="{0F833917-4432-4481-95AC-C13E90538F09}"/>
                  </a:ext>
                </a:extLst>
              </p14:cNvPr>
              <p14:cNvContentPartPr/>
              <p14:nvPr/>
            </p14:nvContentPartPr>
            <p14:xfrm>
              <a:off x="1486897" y="953408"/>
              <a:ext cx="4365263" cy="2997497"/>
            </p14:xfrm>
          </p:contentPart>
        </mc:Choice>
        <mc:Fallback xmlns="">
          <p:pic>
            <p:nvPicPr>
              <p:cNvPr id="8" name="Ink 7">
                <a:extLst>
                  <a:ext uri="{FF2B5EF4-FFF2-40B4-BE49-F238E27FC236}">
                    <a16:creationId xmlns:a16="http://schemas.microsoft.com/office/drawing/2014/main" id="{0F833917-4432-4481-95AC-C13E90538F09}"/>
                  </a:ext>
                </a:extLst>
              </p:cNvPr>
              <p:cNvPicPr/>
              <p:nvPr/>
            </p:nvPicPr>
            <p:blipFill>
              <a:blip r:embed="rId3"/>
              <a:stretch>
                <a:fillRect/>
              </a:stretch>
            </p:blipFill>
            <p:spPr>
              <a:xfrm>
                <a:off x="1477897" y="944408"/>
                <a:ext cx="4382903" cy="3015138"/>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9" name="Ink 8">
                <a:extLst>
                  <a:ext uri="{FF2B5EF4-FFF2-40B4-BE49-F238E27FC236}">
                    <a16:creationId xmlns:a16="http://schemas.microsoft.com/office/drawing/2014/main" id="{0D3CEF93-427A-4CFB-B2D3-152CC035A479}"/>
                  </a:ext>
                </a:extLst>
              </p14:cNvPr>
              <p14:cNvContentPartPr/>
              <p14:nvPr/>
            </p14:nvContentPartPr>
            <p14:xfrm flipH="1">
              <a:off x="5852160" y="953407"/>
              <a:ext cx="3912030" cy="2991199"/>
            </p14:xfrm>
          </p:contentPart>
        </mc:Choice>
        <mc:Fallback xmlns="">
          <p:pic>
            <p:nvPicPr>
              <p:cNvPr id="9" name="Ink 8">
                <a:extLst>
                  <a:ext uri="{FF2B5EF4-FFF2-40B4-BE49-F238E27FC236}">
                    <a16:creationId xmlns:a16="http://schemas.microsoft.com/office/drawing/2014/main" id="{0D3CEF93-427A-4CFB-B2D3-152CC035A479}"/>
                  </a:ext>
                </a:extLst>
              </p:cNvPr>
              <p:cNvPicPr/>
              <p:nvPr/>
            </p:nvPicPr>
            <p:blipFill>
              <a:blip r:embed="rId5"/>
              <a:stretch>
                <a:fillRect/>
              </a:stretch>
            </p:blipFill>
            <p:spPr>
              <a:xfrm flipH="1">
                <a:off x="5843160" y="944407"/>
                <a:ext cx="3929670" cy="3008839"/>
              </a:xfrm>
              <a:prstGeom prst="rect">
                <a:avLst/>
              </a:prstGeom>
            </p:spPr>
          </p:pic>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88C2BC1B-73ED-48B1-8ACF-4ADDD662FF7A}"/>
                  </a:ext>
                </a:extLst>
              </p:cNvPr>
              <p:cNvSpPr txBox="1"/>
              <p:nvPr/>
            </p:nvSpPr>
            <p:spPr>
              <a:xfrm>
                <a:off x="5741553" y="4245103"/>
                <a:ext cx="221214"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AU" sz="2000" b="1" i="1" smtClean="0">
                          <a:latin typeface="Cambria Math" panose="02040503050406030204" pitchFamily="18" charset="0"/>
                          <a:ea typeface="Cambria Math" panose="02040503050406030204" pitchFamily="18" charset="0"/>
                        </a:rPr>
                        <m:t>𝝁</m:t>
                      </m:r>
                    </m:oMath>
                  </m:oMathPara>
                </a14:m>
                <a:endParaRPr lang="en-AU" sz="2000" b="1" dirty="0"/>
              </a:p>
            </p:txBody>
          </p:sp>
        </mc:Choice>
        <mc:Fallback xmlns="">
          <p:sp>
            <p:nvSpPr>
              <p:cNvPr id="10" name="TextBox 9">
                <a:extLst>
                  <a:ext uri="{FF2B5EF4-FFF2-40B4-BE49-F238E27FC236}">
                    <a16:creationId xmlns:a16="http://schemas.microsoft.com/office/drawing/2014/main" id="{88C2BC1B-73ED-48B1-8ACF-4ADDD662FF7A}"/>
                  </a:ext>
                </a:extLst>
              </p:cNvPr>
              <p:cNvSpPr txBox="1">
                <a:spLocks noRot="1" noChangeAspect="1" noMove="1" noResize="1" noEditPoints="1" noAdjustHandles="1" noChangeArrowheads="1" noChangeShapeType="1" noTextEdit="1"/>
              </p:cNvSpPr>
              <p:nvPr/>
            </p:nvSpPr>
            <p:spPr>
              <a:xfrm>
                <a:off x="5741553" y="4245103"/>
                <a:ext cx="221214" cy="307777"/>
              </a:xfrm>
              <a:prstGeom prst="rect">
                <a:avLst/>
              </a:prstGeom>
              <a:blipFill>
                <a:blip r:embed="rId6"/>
                <a:stretch>
                  <a:fillRect l="-27778" r="-30556" b="-21569"/>
                </a:stretch>
              </a:blipFill>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1D9875C1-5838-498D-93CE-CAF01559707C}"/>
                  </a:ext>
                </a:extLst>
              </p:cNvPr>
              <p:cNvSpPr txBox="1"/>
              <p:nvPr/>
            </p:nvSpPr>
            <p:spPr>
              <a:xfrm>
                <a:off x="6589260" y="4252027"/>
                <a:ext cx="689483"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AU" sz="2000" b="1" i="1" smtClean="0">
                          <a:latin typeface="Cambria Math" panose="02040503050406030204" pitchFamily="18" charset="0"/>
                          <a:ea typeface="Cambria Math" panose="02040503050406030204" pitchFamily="18" charset="0"/>
                        </a:rPr>
                        <m:t>𝝁</m:t>
                      </m:r>
                      <m:r>
                        <a:rPr lang="en-US" sz="2000" b="1" i="1" smtClean="0">
                          <a:latin typeface="Cambria Math" panose="02040503050406030204" pitchFamily="18" charset="0"/>
                          <a:ea typeface="Cambria Math" panose="02040503050406030204" pitchFamily="18" charset="0"/>
                        </a:rPr>
                        <m:t>+</m:t>
                      </m:r>
                      <m:r>
                        <a:rPr lang="en-US" sz="2000" b="1" i="1" smtClean="0">
                          <a:latin typeface="Cambria Math" panose="02040503050406030204" pitchFamily="18" charset="0"/>
                          <a:ea typeface="Cambria Math" panose="02040503050406030204" pitchFamily="18" charset="0"/>
                        </a:rPr>
                        <m:t>𝝈</m:t>
                      </m:r>
                    </m:oMath>
                  </m:oMathPara>
                </a14:m>
                <a:endParaRPr lang="en-AU" sz="2000" b="1" dirty="0"/>
              </a:p>
            </p:txBody>
          </p:sp>
        </mc:Choice>
        <mc:Fallback xmlns="">
          <p:sp>
            <p:nvSpPr>
              <p:cNvPr id="11" name="TextBox 10">
                <a:extLst>
                  <a:ext uri="{FF2B5EF4-FFF2-40B4-BE49-F238E27FC236}">
                    <a16:creationId xmlns:a16="http://schemas.microsoft.com/office/drawing/2014/main" id="{1D9875C1-5838-498D-93CE-CAF01559707C}"/>
                  </a:ext>
                </a:extLst>
              </p:cNvPr>
              <p:cNvSpPr txBox="1">
                <a:spLocks noRot="1" noChangeAspect="1" noMove="1" noResize="1" noEditPoints="1" noAdjustHandles="1" noChangeArrowheads="1" noChangeShapeType="1" noTextEdit="1"/>
              </p:cNvSpPr>
              <p:nvPr/>
            </p:nvSpPr>
            <p:spPr>
              <a:xfrm>
                <a:off x="6589260" y="4252027"/>
                <a:ext cx="689483" cy="307777"/>
              </a:xfrm>
              <a:prstGeom prst="rect">
                <a:avLst/>
              </a:prstGeom>
              <a:blipFill>
                <a:blip r:embed="rId7"/>
                <a:stretch>
                  <a:fillRect l="-8850" r="-5310" b="-24000"/>
                </a:stretch>
              </a:blipFill>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801EAE06-FEF1-40CC-9055-09256D128649}"/>
                  </a:ext>
                </a:extLst>
              </p:cNvPr>
              <p:cNvSpPr txBox="1"/>
              <p:nvPr/>
            </p:nvSpPr>
            <p:spPr>
              <a:xfrm>
                <a:off x="4379200" y="4245102"/>
                <a:ext cx="689483"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AU" sz="2000" b="1" i="1" smtClean="0">
                          <a:latin typeface="Cambria Math" panose="02040503050406030204" pitchFamily="18" charset="0"/>
                          <a:ea typeface="Cambria Math" panose="02040503050406030204" pitchFamily="18" charset="0"/>
                        </a:rPr>
                        <m:t>𝝁</m:t>
                      </m:r>
                      <m:r>
                        <a:rPr lang="en-US" sz="2000" b="1" i="1" smtClean="0">
                          <a:latin typeface="Cambria Math" panose="02040503050406030204" pitchFamily="18" charset="0"/>
                          <a:ea typeface="Cambria Math" panose="02040503050406030204" pitchFamily="18" charset="0"/>
                        </a:rPr>
                        <m:t>−</m:t>
                      </m:r>
                      <m:r>
                        <a:rPr lang="en-US" sz="2000" b="1" i="1" smtClean="0">
                          <a:latin typeface="Cambria Math" panose="02040503050406030204" pitchFamily="18" charset="0"/>
                          <a:ea typeface="Cambria Math" panose="02040503050406030204" pitchFamily="18" charset="0"/>
                        </a:rPr>
                        <m:t>𝝈</m:t>
                      </m:r>
                    </m:oMath>
                  </m:oMathPara>
                </a14:m>
                <a:endParaRPr lang="en-AU" sz="2000" b="1" dirty="0"/>
              </a:p>
            </p:txBody>
          </p:sp>
        </mc:Choice>
        <mc:Fallback xmlns="">
          <p:sp>
            <p:nvSpPr>
              <p:cNvPr id="12" name="TextBox 11">
                <a:extLst>
                  <a:ext uri="{FF2B5EF4-FFF2-40B4-BE49-F238E27FC236}">
                    <a16:creationId xmlns:a16="http://schemas.microsoft.com/office/drawing/2014/main" id="{801EAE06-FEF1-40CC-9055-09256D128649}"/>
                  </a:ext>
                </a:extLst>
              </p:cNvPr>
              <p:cNvSpPr txBox="1">
                <a:spLocks noRot="1" noChangeAspect="1" noMove="1" noResize="1" noEditPoints="1" noAdjustHandles="1" noChangeArrowheads="1" noChangeShapeType="1" noTextEdit="1"/>
              </p:cNvSpPr>
              <p:nvPr/>
            </p:nvSpPr>
            <p:spPr>
              <a:xfrm>
                <a:off x="4379200" y="4245102"/>
                <a:ext cx="689483" cy="307777"/>
              </a:xfrm>
              <a:prstGeom prst="rect">
                <a:avLst/>
              </a:prstGeom>
              <a:blipFill>
                <a:blip r:embed="rId8"/>
                <a:stretch>
                  <a:fillRect l="-8850" r="-5310" b="-21569"/>
                </a:stretch>
              </a:blipFill>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4C0CCE1D-41A8-4999-B39D-F292C2F47F74}"/>
                  </a:ext>
                </a:extLst>
              </p:cNvPr>
              <p:cNvSpPr txBox="1"/>
              <p:nvPr/>
            </p:nvSpPr>
            <p:spPr>
              <a:xfrm>
                <a:off x="2993132" y="4245101"/>
                <a:ext cx="843372"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AU" sz="2000" b="1" i="1" smtClean="0">
                          <a:latin typeface="Cambria Math" panose="02040503050406030204" pitchFamily="18" charset="0"/>
                          <a:ea typeface="Cambria Math" panose="02040503050406030204" pitchFamily="18" charset="0"/>
                        </a:rPr>
                        <m:t>𝝁</m:t>
                      </m:r>
                      <m:r>
                        <a:rPr lang="en-US" sz="2000" b="1" i="1" smtClean="0">
                          <a:latin typeface="Cambria Math" panose="02040503050406030204" pitchFamily="18" charset="0"/>
                          <a:ea typeface="Cambria Math" panose="02040503050406030204" pitchFamily="18" charset="0"/>
                        </a:rPr>
                        <m:t>−</m:t>
                      </m:r>
                      <m:r>
                        <a:rPr lang="en-US" sz="2000" b="1" i="1" smtClean="0">
                          <a:latin typeface="Cambria Math" panose="02040503050406030204" pitchFamily="18" charset="0"/>
                          <a:ea typeface="Cambria Math" panose="02040503050406030204" pitchFamily="18" charset="0"/>
                        </a:rPr>
                        <m:t>𝟐</m:t>
                      </m:r>
                      <m:r>
                        <a:rPr lang="en-US" sz="2000" b="1" i="1" smtClean="0">
                          <a:latin typeface="Cambria Math" panose="02040503050406030204" pitchFamily="18" charset="0"/>
                          <a:ea typeface="Cambria Math" panose="02040503050406030204" pitchFamily="18" charset="0"/>
                        </a:rPr>
                        <m:t>𝝈</m:t>
                      </m:r>
                    </m:oMath>
                  </m:oMathPara>
                </a14:m>
                <a:endParaRPr lang="en-AU" sz="2000" b="1" dirty="0"/>
              </a:p>
            </p:txBody>
          </p:sp>
        </mc:Choice>
        <mc:Fallback xmlns="">
          <p:sp>
            <p:nvSpPr>
              <p:cNvPr id="13" name="TextBox 12">
                <a:extLst>
                  <a:ext uri="{FF2B5EF4-FFF2-40B4-BE49-F238E27FC236}">
                    <a16:creationId xmlns:a16="http://schemas.microsoft.com/office/drawing/2014/main" id="{4C0CCE1D-41A8-4999-B39D-F292C2F47F74}"/>
                  </a:ext>
                </a:extLst>
              </p:cNvPr>
              <p:cNvSpPr txBox="1">
                <a:spLocks noRot="1" noChangeAspect="1" noMove="1" noResize="1" noEditPoints="1" noAdjustHandles="1" noChangeArrowheads="1" noChangeShapeType="1" noTextEdit="1"/>
              </p:cNvSpPr>
              <p:nvPr/>
            </p:nvSpPr>
            <p:spPr>
              <a:xfrm>
                <a:off x="2993132" y="4245101"/>
                <a:ext cx="843372" cy="307777"/>
              </a:xfrm>
              <a:prstGeom prst="rect">
                <a:avLst/>
              </a:prstGeom>
              <a:blipFill>
                <a:blip r:embed="rId9"/>
                <a:stretch>
                  <a:fillRect l="-7246" r="-6522" b="-21569"/>
                </a:stretch>
              </a:blipFill>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1062A977-55D4-4E36-95E0-2DD1BA5D959A}"/>
                  </a:ext>
                </a:extLst>
              </p:cNvPr>
              <p:cNvSpPr txBox="1"/>
              <p:nvPr/>
            </p:nvSpPr>
            <p:spPr>
              <a:xfrm>
                <a:off x="7867816" y="4245100"/>
                <a:ext cx="843372"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AU" sz="2000" b="1" i="1" smtClean="0">
                          <a:latin typeface="Cambria Math" panose="02040503050406030204" pitchFamily="18" charset="0"/>
                          <a:ea typeface="Cambria Math" panose="02040503050406030204" pitchFamily="18" charset="0"/>
                        </a:rPr>
                        <m:t>𝝁</m:t>
                      </m:r>
                      <m:r>
                        <a:rPr lang="en-US" sz="2000" b="1" i="1" smtClean="0">
                          <a:latin typeface="Cambria Math" panose="02040503050406030204" pitchFamily="18" charset="0"/>
                          <a:ea typeface="Cambria Math" panose="02040503050406030204" pitchFamily="18" charset="0"/>
                        </a:rPr>
                        <m:t>+</m:t>
                      </m:r>
                      <m:r>
                        <a:rPr lang="en-US" sz="2000" b="1" i="1" smtClean="0">
                          <a:latin typeface="Cambria Math" panose="02040503050406030204" pitchFamily="18" charset="0"/>
                          <a:ea typeface="Cambria Math" panose="02040503050406030204" pitchFamily="18" charset="0"/>
                        </a:rPr>
                        <m:t>𝟐</m:t>
                      </m:r>
                      <m:r>
                        <a:rPr lang="en-US" sz="2000" b="1" i="1" smtClean="0">
                          <a:latin typeface="Cambria Math" panose="02040503050406030204" pitchFamily="18" charset="0"/>
                          <a:ea typeface="Cambria Math" panose="02040503050406030204" pitchFamily="18" charset="0"/>
                        </a:rPr>
                        <m:t>𝝈</m:t>
                      </m:r>
                    </m:oMath>
                  </m:oMathPara>
                </a14:m>
                <a:endParaRPr lang="en-AU" sz="2000" b="1" dirty="0"/>
              </a:p>
            </p:txBody>
          </p:sp>
        </mc:Choice>
        <mc:Fallback xmlns="">
          <p:sp>
            <p:nvSpPr>
              <p:cNvPr id="14" name="TextBox 13">
                <a:extLst>
                  <a:ext uri="{FF2B5EF4-FFF2-40B4-BE49-F238E27FC236}">
                    <a16:creationId xmlns:a16="http://schemas.microsoft.com/office/drawing/2014/main" id="{1062A977-55D4-4E36-95E0-2DD1BA5D959A}"/>
                  </a:ext>
                </a:extLst>
              </p:cNvPr>
              <p:cNvSpPr txBox="1">
                <a:spLocks noRot="1" noChangeAspect="1" noMove="1" noResize="1" noEditPoints="1" noAdjustHandles="1" noChangeArrowheads="1" noChangeShapeType="1" noTextEdit="1"/>
              </p:cNvSpPr>
              <p:nvPr/>
            </p:nvSpPr>
            <p:spPr>
              <a:xfrm>
                <a:off x="7867816" y="4245100"/>
                <a:ext cx="843372" cy="307777"/>
              </a:xfrm>
              <a:prstGeom prst="rect">
                <a:avLst/>
              </a:prstGeom>
              <a:blipFill>
                <a:blip r:embed="rId10"/>
                <a:stretch>
                  <a:fillRect l="-7246" r="-6522" b="-21569"/>
                </a:stretch>
              </a:blipFill>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52414EE6-4CA7-4118-BB0C-65AD0AEBAE11}"/>
                  </a:ext>
                </a:extLst>
              </p:cNvPr>
              <p:cNvSpPr txBox="1"/>
              <p:nvPr/>
            </p:nvSpPr>
            <p:spPr>
              <a:xfrm>
                <a:off x="1714576" y="4275881"/>
                <a:ext cx="843372"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AU" sz="2000" b="1" i="1" smtClean="0">
                          <a:latin typeface="Cambria Math" panose="02040503050406030204" pitchFamily="18" charset="0"/>
                          <a:ea typeface="Cambria Math" panose="02040503050406030204" pitchFamily="18" charset="0"/>
                        </a:rPr>
                        <m:t>𝝁</m:t>
                      </m:r>
                      <m:r>
                        <a:rPr lang="en-US" sz="2000" b="1" i="1" smtClean="0">
                          <a:latin typeface="Cambria Math" panose="02040503050406030204" pitchFamily="18" charset="0"/>
                          <a:ea typeface="Cambria Math" panose="02040503050406030204" pitchFamily="18" charset="0"/>
                        </a:rPr>
                        <m:t>−</m:t>
                      </m:r>
                      <m:r>
                        <a:rPr lang="en-US" sz="2000" b="1" i="1" smtClean="0">
                          <a:latin typeface="Cambria Math" panose="02040503050406030204" pitchFamily="18" charset="0"/>
                          <a:ea typeface="Cambria Math" panose="02040503050406030204" pitchFamily="18" charset="0"/>
                        </a:rPr>
                        <m:t>𝟑</m:t>
                      </m:r>
                      <m:r>
                        <a:rPr lang="en-US" sz="2000" b="1" i="1" smtClean="0">
                          <a:latin typeface="Cambria Math" panose="02040503050406030204" pitchFamily="18" charset="0"/>
                          <a:ea typeface="Cambria Math" panose="02040503050406030204" pitchFamily="18" charset="0"/>
                        </a:rPr>
                        <m:t>𝝈</m:t>
                      </m:r>
                    </m:oMath>
                  </m:oMathPara>
                </a14:m>
                <a:endParaRPr lang="en-AU" sz="2000" b="1" dirty="0"/>
              </a:p>
            </p:txBody>
          </p:sp>
        </mc:Choice>
        <mc:Fallback xmlns="">
          <p:sp>
            <p:nvSpPr>
              <p:cNvPr id="15" name="TextBox 14">
                <a:extLst>
                  <a:ext uri="{FF2B5EF4-FFF2-40B4-BE49-F238E27FC236}">
                    <a16:creationId xmlns:a16="http://schemas.microsoft.com/office/drawing/2014/main" id="{52414EE6-4CA7-4118-BB0C-65AD0AEBAE11}"/>
                  </a:ext>
                </a:extLst>
              </p:cNvPr>
              <p:cNvSpPr txBox="1">
                <a:spLocks noRot="1" noChangeAspect="1" noMove="1" noResize="1" noEditPoints="1" noAdjustHandles="1" noChangeArrowheads="1" noChangeShapeType="1" noTextEdit="1"/>
              </p:cNvSpPr>
              <p:nvPr/>
            </p:nvSpPr>
            <p:spPr>
              <a:xfrm>
                <a:off x="1714576" y="4275881"/>
                <a:ext cx="843372" cy="307777"/>
              </a:xfrm>
              <a:prstGeom prst="rect">
                <a:avLst/>
              </a:prstGeom>
              <a:blipFill>
                <a:blip r:embed="rId11"/>
                <a:stretch>
                  <a:fillRect l="-7194" r="-6475" b="-21569"/>
                </a:stretch>
              </a:blipFill>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F7022056-373E-4809-A464-18683DDBD11A}"/>
                  </a:ext>
                </a:extLst>
              </p:cNvPr>
              <p:cNvSpPr txBox="1"/>
              <p:nvPr/>
            </p:nvSpPr>
            <p:spPr>
              <a:xfrm>
                <a:off x="9099995" y="4245100"/>
                <a:ext cx="843372"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AU" sz="2000" b="1" i="1" smtClean="0">
                          <a:latin typeface="Cambria Math" panose="02040503050406030204" pitchFamily="18" charset="0"/>
                          <a:ea typeface="Cambria Math" panose="02040503050406030204" pitchFamily="18" charset="0"/>
                        </a:rPr>
                        <m:t>𝝁</m:t>
                      </m:r>
                      <m:r>
                        <a:rPr lang="en-US" sz="2000" b="1" i="1" smtClean="0">
                          <a:latin typeface="Cambria Math" panose="02040503050406030204" pitchFamily="18" charset="0"/>
                          <a:ea typeface="Cambria Math" panose="02040503050406030204" pitchFamily="18" charset="0"/>
                        </a:rPr>
                        <m:t>+</m:t>
                      </m:r>
                      <m:r>
                        <a:rPr lang="en-US" sz="2000" b="1" i="1" smtClean="0">
                          <a:latin typeface="Cambria Math" panose="02040503050406030204" pitchFamily="18" charset="0"/>
                          <a:ea typeface="Cambria Math" panose="02040503050406030204" pitchFamily="18" charset="0"/>
                        </a:rPr>
                        <m:t>𝟑</m:t>
                      </m:r>
                      <m:r>
                        <a:rPr lang="en-US" sz="2000" b="1" i="1" smtClean="0">
                          <a:latin typeface="Cambria Math" panose="02040503050406030204" pitchFamily="18" charset="0"/>
                          <a:ea typeface="Cambria Math" panose="02040503050406030204" pitchFamily="18" charset="0"/>
                        </a:rPr>
                        <m:t>𝝈</m:t>
                      </m:r>
                    </m:oMath>
                  </m:oMathPara>
                </a14:m>
                <a:endParaRPr lang="en-AU" sz="2000" b="1" dirty="0"/>
              </a:p>
            </p:txBody>
          </p:sp>
        </mc:Choice>
        <mc:Fallback xmlns="">
          <p:sp>
            <p:nvSpPr>
              <p:cNvPr id="16" name="TextBox 15">
                <a:extLst>
                  <a:ext uri="{FF2B5EF4-FFF2-40B4-BE49-F238E27FC236}">
                    <a16:creationId xmlns:a16="http://schemas.microsoft.com/office/drawing/2014/main" id="{F7022056-373E-4809-A464-18683DDBD11A}"/>
                  </a:ext>
                </a:extLst>
              </p:cNvPr>
              <p:cNvSpPr txBox="1">
                <a:spLocks noRot="1" noChangeAspect="1" noMove="1" noResize="1" noEditPoints="1" noAdjustHandles="1" noChangeArrowheads="1" noChangeShapeType="1" noTextEdit="1"/>
              </p:cNvSpPr>
              <p:nvPr/>
            </p:nvSpPr>
            <p:spPr>
              <a:xfrm>
                <a:off x="9099995" y="4245100"/>
                <a:ext cx="843372" cy="307777"/>
              </a:xfrm>
              <a:prstGeom prst="rect">
                <a:avLst/>
              </a:prstGeom>
              <a:blipFill>
                <a:blip r:embed="rId12"/>
                <a:stretch>
                  <a:fillRect l="-7246" r="-6522" b="-21569"/>
                </a:stretch>
              </a:blipFill>
            </p:spPr>
            <p:txBody>
              <a:bodyPr/>
              <a:lstStyle/>
              <a:p>
                <a:r>
                  <a:rPr lang="en-AU">
                    <a:noFill/>
                  </a:rPr>
                  <a:t> </a:t>
                </a:r>
              </a:p>
            </p:txBody>
          </p:sp>
        </mc:Fallback>
      </mc:AlternateContent>
      <p:cxnSp>
        <p:nvCxnSpPr>
          <p:cNvPr id="17" name="Straight Connector 16">
            <a:extLst>
              <a:ext uri="{FF2B5EF4-FFF2-40B4-BE49-F238E27FC236}">
                <a16:creationId xmlns:a16="http://schemas.microsoft.com/office/drawing/2014/main" id="{836BF581-C97F-4D19-86DB-48DC5016B98F}"/>
              </a:ext>
            </a:extLst>
          </p:cNvPr>
          <p:cNvCxnSpPr>
            <a:cxnSpLocks/>
          </p:cNvCxnSpPr>
          <p:nvPr/>
        </p:nvCxnSpPr>
        <p:spPr>
          <a:xfrm flipV="1">
            <a:off x="4819357" y="1494845"/>
            <a:ext cx="0" cy="2639833"/>
          </a:xfrm>
          <a:prstGeom prst="line">
            <a:avLst/>
          </a:prstGeom>
          <a:ln w="57150">
            <a:solidFill>
              <a:srgbClr val="00B0F0"/>
            </a:solidFill>
            <a:prstDash val="sysDash"/>
          </a:ln>
        </p:spPr>
        <p:style>
          <a:lnRef idx="3">
            <a:schemeClr val="accent5"/>
          </a:lnRef>
          <a:fillRef idx="0">
            <a:schemeClr val="accent5"/>
          </a:fillRef>
          <a:effectRef idx="2">
            <a:schemeClr val="accent5"/>
          </a:effectRef>
          <a:fontRef idx="minor">
            <a:schemeClr val="tx1"/>
          </a:fontRef>
        </p:style>
      </p:cxnSp>
      <p:cxnSp>
        <p:nvCxnSpPr>
          <p:cNvPr id="18" name="Straight Connector 17">
            <a:extLst>
              <a:ext uri="{FF2B5EF4-FFF2-40B4-BE49-F238E27FC236}">
                <a16:creationId xmlns:a16="http://schemas.microsoft.com/office/drawing/2014/main" id="{9706281B-5025-4688-9235-1667C78EFDF6}"/>
              </a:ext>
            </a:extLst>
          </p:cNvPr>
          <p:cNvCxnSpPr>
            <a:cxnSpLocks/>
          </p:cNvCxnSpPr>
          <p:nvPr/>
        </p:nvCxnSpPr>
        <p:spPr>
          <a:xfrm flipV="1">
            <a:off x="6808509" y="1494844"/>
            <a:ext cx="0" cy="2639833"/>
          </a:xfrm>
          <a:prstGeom prst="line">
            <a:avLst/>
          </a:prstGeom>
          <a:ln w="57150">
            <a:solidFill>
              <a:srgbClr val="00B0F0"/>
            </a:solidFill>
            <a:prstDash val="sysDash"/>
          </a:ln>
        </p:spPr>
        <p:style>
          <a:lnRef idx="3">
            <a:schemeClr val="accent5"/>
          </a:lnRef>
          <a:fillRef idx="0">
            <a:schemeClr val="accent5"/>
          </a:fillRef>
          <a:effectRef idx="2">
            <a:schemeClr val="accent5"/>
          </a:effectRef>
          <a:fontRef idx="minor">
            <a:schemeClr val="tx1"/>
          </a:fontRef>
        </p:style>
      </p:cxnSp>
      <p:cxnSp>
        <p:nvCxnSpPr>
          <p:cNvPr id="19" name="Straight Connector 18">
            <a:extLst>
              <a:ext uri="{FF2B5EF4-FFF2-40B4-BE49-F238E27FC236}">
                <a16:creationId xmlns:a16="http://schemas.microsoft.com/office/drawing/2014/main" id="{527617BF-1A38-4DCD-B045-C85C125FC8A6}"/>
              </a:ext>
            </a:extLst>
          </p:cNvPr>
          <p:cNvCxnSpPr>
            <a:cxnSpLocks/>
          </p:cNvCxnSpPr>
          <p:nvPr/>
        </p:nvCxnSpPr>
        <p:spPr>
          <a:xfrm flipV="1">
            <a:off x="3417010" y="3220278"/>
            <a:ext cx="0" cy="970060"/>
          </a:xfrm>
          <a:prstGeom prst="line">
            <a:avLst/>
          </a:prstGeom>
          <a:ln w="57150">
            <a:solidFill>
              <a:schemeClr val="accent6"/>
            </a:solidFill>
            <a:prstDash val="sysDash"/>
          </a:ln>
        </p:spPr>
        <p:style>
          <a:lnRef idx="3">
            <a:schemeClr val="accent5"/>
          </a:lnRef>
          <a:fillRef idx="0">
            <a:schemeClr val="accent5"/>
          </a:fillRef>
          <a:effectRef idx="2">
            <a:schemeClr val="accent5"/>
          </a:effectRef>
          <a:fontRef idx="minor">
            <a:schemeClr val="tx1"/>
          </a:fontRef>
        </p:style>
      </p:cxnSp>
      <p:cxnSp>
        <p:nvCxnSpPr>
          <p:cNvPr id="20" name="Straight Connector 19">
            <a:extLst>
              <a:ext uri="{FF2B5EF4-FFF2-40B4-BE49-F238E27FC236}">
                <a16:creationId xmlns:a16="http://schemas.microsoft.com/office/drawing/2014/main" id="{97185502-0D5C-4FBD-A969-422AC8948927}"/>
              </a:ext>
            </a:extLst>
          </p:cNvPr>
          <p:cNvCxnSpPr>
            <a:cxnSpLocks/>
          </p:cNvCxnSpPr>
          <p:nvPr/>
        </p:nvCxnSpPr>
        <p:spPr>
          <a:xfrm flipV="1">
            <a:off x="8220923" y="3372678"/>
            <a:ext cx="0" cy="761999"/>
          </a:xfrm>
          <a:prstGeom prst="line">
            <a:avLst/>
          </a:prstGeom>
          <a:ln w="57150">
            <a:solidFill>
              <a:schemeClr val="accent6"/>
            </a:solidFill>
            <a:prstDash val="sysDash"/>
          </a:ln>
        </p:spPr>
        <p:style>
          <a:lnRef idx="3">
            <a:schemeClr val="accent5"/>
          </a:lnRef>
          <a:fillRef idx="0">
            <a:schemeClr val="accent5"/>
          </a:fillRef>
          <a:effectRef idx="2">
            <a:schemeClr val="accent5"/>
          </a:effectRef>
          <a:fontRef idx="minor">
            <a:schemeClr val="tx1"/>
          </a:fontRef>
        </p:style>
      </p:cxnSp>
      <p:cxnSp>
        <p:nvCxnSpPr>
          <p:cNvPr id="21" name="Straight Connector 20">
            <a:extLst>
              <a:ext uri="{FF2B5EF4-FFF2-40B4-BE49-F238E27FC236}">
                <a16:creationId xmlns:a16="http://schemas.microsoft.com/office/drawing/2014/main" id="{91FD4598-E6C3-4742-95B2-DF34A4A16DD7}"/>
              </a:ext>
            </a:extLst>
          </p:cNvPr>
          <p:cNvCxnSpPr>
            <a:cxnSpLocks/>
          </p:cNvCxnSpPr>
          <p:nvPr/>
        </p:nvCxnSpPr>
        <p:spPr>
          <a:xfrm flipV="1">
            <a:off x="2136262" y="3864334"/>
            <a:ext cx="0" cy="326004"/>
          </a:xfrm>
          <a:prstGeom prst="line">
            <a:avLst/>
          </a:prstGeom>
          <a:ln w="57150">
            <a:prstDash val="sysDash"/>
          </a:ln>
        </p:spPr>
        <p:style>
          <a:lnRef idx="2">
            <a:schemeClr val="accent2"/>
          </a:lnRef>
          <a:fillRef idx="0">
            <a:schemeClr val="accent2"/>
          </a:fillRef>
          <a:effectRef idx="1">
            <a:schemeClr val="accent2"/>
          </a:effectRef>
          <a:fontRef idx="minor">
            <a:schemeClr val="tx1"/>
          </a:fontRef>
        </p:style>
      </p:cxnSp>
      <p:cxnSp>
        <p:nvCxnSpPr>
          <p:cNvPr id="22" name="Straight Connector 21">
            <a:extLst>
              <a:ext uri="{FF2B5EF4-FFF2-40B4-BE49-F238E27FC236}">
                <a16:creationId xmlns:a16="http://schemas.microsoft.com/office/drawing/2014/main" id="{72A7B7C2-B6C2-4E82-A3E7-6DE18A653B79}"/>
              </a:ext>
            </a:extLst>
          </p:cNvPr>
          <p:cNvCxnSpPr>
            <a:cxnSpLocks/>
          </p:cNvCxnSpPr>
          <p:nvPr/>
        </p:nvCxnSpPr>
        <p:spPr>
          <a:xfrm flipV="1">
            <a:off x="9428933" y="3944606"/>
            <a:ext cx="0" cy="245731"/>
          </a:xfrm>
          <a:prstGeom prst="line">
            <a:avLst/>
          </a:prstGeom>
          <a:ln w="57150">
            <a:solidFill>
              <a:schemeClr val="accent2"/>
            </a:solidFill>
            <a:prstDash val="sysDash"/>
          </a:ln>
        </p:spPr>
        <p:style>
          <a:lnRef idx="3">
            <a:schemeClr val="accent5"/>
          </a:lnRef>
          <a:fillRef idx="0">
            <a:schemeClr val="accent5"/>
          </a:fillRef>
          <a:effectRef idx="2">
            <a:schemeClr val="accent5"/>
          </a:effectRef>
          <a:fontRef idx="minor">
            <a:schemeClr val="tx1"/>
          </a:fontRef>
        </p:style>
      </p:cxnSp>
      <p:sp>
        <p:nvSpPr>
          <p:cNvPr id="29" name="TextBox 28">
            <a:extLst>
              <a:ext uri="{FF2B5EF4-FFF2-40B4-BE49-F238E27FC236}">
                <a16:creationId xmlns:a16="http://schemas.microsoft.com/office/drawing/2014/main" id="{1E7D0E3B-A162-4EAC-9D83-5342D1E75E61}"/>
              </a:ext>
            </a:extLst>
          </p:cNvPr>
          <p:cNvSpPr txBox="1"/>
          <p:nvPr/>
        </p:nvSpPr>
        <p:spPr>
          <a:xfrm>
            <a:off x="96599" y="4895640"/>
            <a:ext cx="11949627" cy="1631216"/>
          </a:xfrm>
          <a:prstGeom prst="rect">
            <a:avLst/>
          </a:prstGeom>
          <a:noFill/>
        </p:spPr>
        <p:txBody>
          <a:bodyPr wrap="square" rtlCol="0">
            <a:spAutoFit/>
          </a:bodyPr>
          <a:lstStyle/>
          <a:p>
            <a:r>
              <a:rPr lang="en-AU" sz="2000" dirty="0"/>
              <a:t>In terms of probability, we can say that the probability a random selected individual from a normally distributed population being within:</a:t>
            </a:r>
            <a:endParaRPr lang="en-AU" sz="2000" dirty="0">
              <a:solidFill>
                <a:srgbClr val="0070C0"/>
              </a:solidFill>
            </a:endParaRPr>
          </a:p>
          <a:p>
            <a:pPr algn="ctr"/>
            <a:r>
              <a:rPr lang="en-AU" sz="2000" b="1" dirty="0">
                <a:solidFill>
                  <a:srgbClr val="002060"/>
                </a:solidFill>
              </a:rPr>
              <a:t>One standard deviation is 0.68 or 68%</a:t>
            </a:r>
          </a:p>
          <a:p>
            <a:pPr algn="ctr"/>
            <a:r>
              <a:rPr lang="en-AU" sz="2000" b="1" dirty="0">
                <a:solidFill>
                  <a:srgbClr val="002060"/>
                </a:solidFill>
              </a:rPr>
              <a:t>Two standard deviations is 0.95 or 95%</a:t>
            </a:r>
          </a:p>
          <a:p>
            <a:pPr algn="ctr"/>
            <a:r>
              <a:rPr lang="en-AU" sz="2000" b="1" dirty="0">
                <a:solidFill>
                  <a:srgbClr val="002060"/>
                </a:solidFill>
              </a:rPr>
              <a:t>Three standard deviations is 0.997 or 99.7%</a:t>
            </a:r>
          </a:p>
        </p:txBody>
      </p:sp>
      <p:sp>
        <p:nvSpPr>
          <p:cNvPr id="31" name="Rectangle 30">
            <a:extLst>
              <a:ext uri="{FF2B5EF4-FFF2-40B4-BE49-F238E27FC236}">
                <a16:creationId xmlns:a16="http://schemas.microsoft.com/office/drawing/2014/main" id="{082DA69D-B31B-4163-ABBB-0E91C8BDC07F}"/>
              </a:ext>
            </a:extLst>
          </p:cNvPr>
          <p:cNvSpPr/>
          <p:nvPr/>
        </p:nvSpPr>
        <p:spPr>
          <a:xfrm>
            <a:off x="5068683" y="4220295"/>
            <a:ext cx="475352" cy="19034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9" name="TextBox 38">
            <a:extLst>
              <a:ext uri="{FF2B5EF4-FFF2-40B4-BE49-F238E27FC236}">
                <a16:creationId xmlns:a16="http://schemas.microsoft.com/office/drawing/2014/main" id="{8757ECEC-8C2F-4B91-8B56-3384B7987AF7}"/>
              </a:ext>
            </a:extLst>
          </p:cNvPr>
          <p:cNvSpPr txBox="1"/>
          <p:nvPr/>
        </p:nvSpPr>
        <p:spPr>
          <a:xfrm>
            <a:off x="7649180" y="429658"/>
            <a:ext cx="4431115" cy="1754326"/>
          </a:xfrm>
          <a:prstGeom prst="rect">
            <a:avLst/>
          </a:prstGeom>
          <a:noFill/>
        </p:spPr>
        <p:txBody>
          <a:bodyPr wrap="square" rtlCol="0">
            <a:spAutoFit/>
          </a:bodyPr>
          <a:lstStyle/>
          <a:p>
            <a:pPr algn="just"/>
            <a:r>
              <a:rPr lang="en-AU" dirty="0"/>
              <a:t>If we take measurements of anything that occurs naturally, such as the heights of people, blood pressure or the weights of cats, we would find that the histogram of our dataset generally looks like a bell curve like the one below. </a:t>
            </a:r>
            <a:endParaRPr lang="en-AU" dirty="0">
              <a:solidFill>
                <a:srgbClr val="C00000"/>
              </a:solidFill>
            </a:endParaRPr>
          </a:p>
        </p:txBody>
      </p:sp>
    </p:spTree>
    <p:extLst>
      <p:ext uri="{BB962C8B-B14F-4D97-AF65-F5344CB8AC3E}">
        <p14:creationId xmlns:p14="http://schemas.microsoft.com/office/powerpoint/2010/main" val="3511714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up)">
                                      <p:cBhvr>
                                        <p:cTn id="7" dur="500"/>
                                        <p:tgtEl>
                                          <p:spTgt spid="17"/>
                                        </p:tgtEl>
                                      </p:cBhvr>
                                    </p:animEffect>
                                  </p:childTnLst>
                                </p:cTn>
                              </p:par>
                              <p:par>
                                <p:cTn id="8" presetID="22" presetClass="entr" presetSubtype="1"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wipe(up)">
                                      <p:cBhvr>
                                        <p:cTn id="10" dur="500"/>
                                        <p:tgtEl>
                                          <p:spTgt spid="18"/>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xit" presetSubtype="4" fill="hold" nodeType="clickEffect">
                                  <p:stCondLst>
                                    <p:cond delay="0"/>
                                  </p:stCondLst>
                                  <p:childTnLst>
                                    <p:animEffect transition="out" filter="wipe(down)">
                                      <p:cBhvr>
                                        <p:cTn id="14" dur="500"/>
                                        <p:tgtEl>
                                          <p:spTgt spid="17"/>
                                        </p:tgtEl>
                                      </p:cBhvr>
                                    </p:animEffect>
                                    <p:set>
                                      <p:cBhvr>
                                        <p:cTn id="15" dur="1" fill="hold">
                                          <p:stCondLst>
                                            <p:cond delay="499"/>
                                          </p:stCondLst>
                                        </p:cTn>
                                        <p:tgtEl>
                                          <p:spTgt spid="17"/>
                                        </p:tgtEl>
                                        <p:attrNameLst>
                                          <p:attrName>style.visibility</p:attrName>
                                        </p:attrNameLst>
                                      </p:cBhvr>
                                      <p:to>
                                        <p:strVal val="hidden"/>
                                      </p:to>
                                    </p:set>
                                  </p:childTnLst>
                                </p:cTn>
                              </p:par>
                              <p:par>
                                <p:cTn id="16" presetID="22" presetClass="exit" presetSubtype="4" fill="hold" nodeType="withEffect">
                                  <p:stCondLst>
                                    <p:cond delay="0"/>
                                  </p:stCondLst>
                                  <p:childTnLst>
                                    <p:animEffect transition="out" filter="wipe(down)">
                                      <p:cBhvr>
                                        <p:cTn id="17" dur="500"/>
                                        <p:tgtEl>
                                          <p:spTgt spid="18"/>
                                        </p:tgtEl>
                                      </p:cBhvr>
                                    </p:animEffect>
                                    <p:set>
                                      <p:cBhvr>
                                        <p:cTn id="18" dur="1" fill="hold">
                                          <p:stCondLst>
                                            <p:cond delay="499"/>
                                          </p:stCondLst>
                                        </p:cTn>
                                        <p:tgtEl>
                                          <p:spTgt spid="18"/>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22" presetClass="entr" presetSubtype="1" fill="hold" nodeType="click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wipe(up)">
                                      <p:cBhvr>
                                        <p:cTn id="23" dur="500"/>
                                        <p:tgtEl>
                                          <p:spTgt spid="19"/>
                                        </p:tgtEl>
                                      </p:cBhvr>
                                    </p:animEffect>
                                  </p:childTnLst>
                                </p:cTn>
                              </p:par>
                              <p:par>
                                <p:cTn id="24" presetID="22" presetClass="entr" presetSubtype="1" fill="hold" nodeType="with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wipe(up)">
                                      <p:cBhvr>
                                        <p:cTn id="26" dur="500"/>
                                        <p:tgtEl>
                                          <p:spTgt spid="20"/>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xit" presetSubtype="4" fill="hold" nodeType="clickEffect">
                                  <p:stCondLst>
                                    <p:cond delay="0"/>
                                  </p:stCondLst>
                                  <p:childTnLst>
                                    <p:animEffect transition="out" filter="wipe(down)">
                                      <p:cBhvr>
                                        <p:cTn id="30" dur="500"/>
                                        <p:tgtEl>
                                          <p:spTgt spid="19"/>
                                        </p:tgtEl>
                                      </p:cBhvr>
                                    </p:animEffect>
                                    <p:set>
                                      <p:cBhvr>
                                        <p:cTn id="31" dur="1" fill="hold">
                                          <p:stCondLst>
                                            <p:cond delay="499"/>
                                          </p:stCondLst>
                                        </p:cTn>
                                        <p:tgtEl>
                                          <p:spTgt spid="19"/>
                                        </p:tgtEl>
                                        <p:attrNameLst>
                                          <p:attrName>style.visibility</p:attrName>
                                        </p:attrNameLst>
                                      </p:cBhvr>
                                      <p:to>
                                        <p:strVal val="hidden"/>
                                      </p:to>
                                    </p:set>
                                  </p:childTnLst>
                                </p:cTn>
                              </p:par>
                              <p:par>
                                <p:cTn id="32" presetID="22" presetClass="exit" presetSubtype="4" fill="hold" nodeType="withEffect">
                                  <p:stCondLst>
                                    <p:cond delay="0"/>
                                  </p:stCondLst>
                                  <p:childTnLst>
                                    <p:animEffect transition="out" filter="wipe(down)">
                                      <p:cBhvr>
                                        <p:cTn id="33" dur="500"/>
                                        <p:tgtEl>
                                          <p:spTgt spid="20"/>
                                        </p:tgtEl>
                                      </p:cBhvr>
                                    </p:animEffect>
                                    <p:set>
                                      <p:cBhvr>
                                        <p:cTn id="34" dur="1" fill="hold">
                                          <p:stCondLst>
                                            <p:cond delay="499"/>
                                          </p:stCondLst>
                                        </p:cTn>
                                        <p:tgtEl>
                                          <p:spTgt spid="20"/>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22" presetClass="entr" presetSubtype="1" fill="hold" nodeType="clickEffect">
                                  <p:stCondLst>
                                    <p:cond delay="0"/>
                                  </p:stCondLst>
                                  <p:childTnLst>
                                    <p:set>
                                      <p:cBhvr>
                                        <p:cTn id="38" dur="1" fill="hold">
                                          <p:stCondLst>
                                            <p:cond delay="0"/>
                                          </p:stCondLst>
                                        </p:cTn>
                                        <p:tgtEl>
                                          <p:spTgt spid="21"/>
                                        </p:tgtEl>
                                        <p:attrNameLst>
                                          <p:attrName>style.visibility</p:attrName>
                                        </p:attrNameLst>
                                      </p:cBhvr>
                                      <p:to>
                                        <p:strVal val="visible"/>
                                      </p:to>
                                    </p:set>
                                    <p:animEffect transition="in" filter="wipe(up)">
                                      <p:cBhvr>
                                        <p:cTn id="39" dur="500"/>
                                        <p:tgtEl>
                                          <p:spTgt spid="21"/>
                                        </p:tgtEl>
                                      </p:cBhvr>
                                    </p:animEffect>
                                  </p:childTnLst>
                                </p:cTn>
                              </p:par>
                              <p:par>
                                <p:cTn id="40" presetID="22" presetClass="entr" presetSubtype="1" fill="hold" nodeType="withEffect">
                                  <p:stCondLst>
                                    <p:cond delay="0"/>
                                  </p:stCondLst>
                                  <p:childTnLst>
                                    <p:set>
                                      <p:cBhvr>
                                        <p:cTn id="41" dur="1" fill="hold">
                                          <p:stCondLst>
                                            <p:cond delay="0"/>
                                          </p:stCondLst>
                                        </p:cTn>
                                        <p:tgtEl>
                                          <p:spTgt spid="22"/>
                                        </p:tgtEl>
                                        <p:attrNameLst>
                                          <p:attrName>style.visibility</p:attrName>
                                        </p:attrNameLst>
                                      </p:cBhvr>
                                      <p:to>
                                        <p:strVal val="visible"/>
                                      </p:to>
                                    </p:set>
                                    <p:animEffect transition="in" filter="wipe(up)">
                                      <p:cBhvr>
                                        <p:cTn id="42" dur="500"/>
                                        <p:tgtEl>
                                          <p:spTgt spid="22"/>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xit" presetSubtype="4" fill="hold" nodeType="clickEffect">
                                  <p:stCondLst>
                                    <p:cond delay="0"/>
                                  </p:stCondLst>
                                  <p:childTnLst>
                                    <p:animEffect transition="out" filter="wipe(down)">
                                      <p:cBhvr>
                                        <p:cTn id="46" dur="500"/>
                                        <p:tgtEl>
                                          <p:spTgt spid="21"/>
                                        </p:tgtEl>
                                      </p:cBhvr>
                                    </p:animEffect>
                                    <p:set>
                                      <p:cBhvr>
                                        <p:cTn id="47" dur="1" fill="hold">
                                          <p:stCondLst>
                                            <p:cond delay="499"/>
                                          </p:stCondLst>
                                        </p:cTn>
                                        <p:tgtEl>
                                          <p:spTgt spid="21"/>
                                        </p:tgtEl>
                                        <p:attrNameLst>
                                          <p:attrName>style.visibility</p:attrName>
                                        </p:attrNameLst>
                                      </p:cBhvr>
                                      <p:to>
                                        <p:strVal val="hidden"/>
                                      </p:to>
                                    </p:set>
                                  </p:childTnLst>
                                </p:cTn>
                              </p:par>
                              <p:par>
                                <p:cTn id="48" presetID="22" presetClass="exit" presetSubtype="4" fill="hold" nodeType="withEffect">
                                  <p:stCondLst>
                                    <p:cond delay="0"/>
                                  </p:stCondLst>
                                  <p:childTnLst>
                                    <p:animEffect transition="out" filter="wipe(down)">
                                      <p:cBhvr>
                                        <p:cTn id="49" dur="500"/>
                                        <p:tgtEl>
                                          <p:spTgt spid="22"/>
                                        </p:tgtEl>
                                      </p:cBhvr>
                                    </p:animEffect>
                                    <p:set>
                                      <p:cBhvr>
                                        <p:cTn id="50" dur="1" fill="hold">
                                          <p:stCondLst>
                                            <p:cond delay="499"/>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13270" y="757881"/>
                <a:ext cx="11955162" cy="5988907"/>
              </a:xfrm>
            </p:spPr>
            <p:txBody>
              <a:bodyPr>
                <a:normAutofit/>
              </a:bodyPr>
              <a:lstStyle/>
              <a:p>
                <a:pPr marL="0" indent="0" algn="just">
                  <a:lnSpc>
                    <a:spcPct val="110000"/>
                  </a:lnSpc>
                  <a:buNone/>
                </a:pPr>
                <a:r>
                  <a:rPr lang="en-AU" sz="2400" dirty="0"/>
                  <a:t>Given the symmetrical nature of a normal distribution, these rules would allow use to work through certain types of probability questions without the use of a calculator. </a:t>
                </a:r>
              </a:p>
              <a:p>
                <a:pPr marL="0" indent="0" algn="just">
                  <a:lnSpc>
                    <a:spcPct val="110000"/>
                  </a:lnSpc>
                  <a:buNone/>
                </a:pPr>
                <a:endParaRPr lang="en-AU" sz="500" dirty="0"/>
              </a:p>
              <a:p>
                <a:pPr marL="0" indent="0" algn="just">
                  <a:lnSpc>
                    <a:spcPct val="110000"/>
                  </a:lnSpc>
                  <a:buNone/>
                </a:pPr>
                <a:r>
                  <a:rPr lang="en-AU" sz="2400" dirty="0"/>
                  <a:t>EXAMPLE: Use the 68%, 95% and 99.7% rules, and NOT the statistical capability of your calculator, to determine the following probabilities.</a:t>
                </a:r>
              </a:p>
              <a:p>
                <a:pPr marL="457200" indent="-457200" algn="just">
                  <a:lnSpc>
                    <a:spcPct val="110000"/>
                  </a:lnSpc>
                  <a:buAutoNum type="alphaLcParenR"/>
                </a:pPr>
                <a:r>
                  <a:rPr lang="en-AU" sz="2400" dirty="0"/>
                  <a:t> </a:t>
                </a:r>
                <a14:m>
                  <m:oMath xmlns:m="http://schemas.openxmlformats.org/officeDocument/2006/math">
                    <m:r>
                      <a:rPr lang="en-US" sz="2400" b="0" i="1" smtClean="0">
                        <a:latin typeface="Cambria Math" panose="02040503050406030204" pitchFamily="18" charset="0"/>
                      </a:rPr>
                      <m:t>𝑃</m:t>
                    </m:r>
                    <m:d>
                      <m:dPr>
                        <m:ctrlPr>
                          <a:rPr lang="en-US" sz="2400" i="1" smtClean="0">
                            <a:latin typeface="Cambria Math" panose="02040503050406030204" pitchFamily="18" charset="0"/>
                          </a:rPr>
                        </m:ctrlPr>
                      </m:dPr>
                      <m:e>
                        <m:r>
                          <a:rPr lang="en-US" sz="2400" b="0" i="1" smtClean="0">
                            <a:latin typeface="Cambria Math" panose="02040503050406030204" pitchFamily="18" charset="0"/>
                          </a:rPr>
                          <m:t>−1&lt;</m:t>
                        </m:r>
                        <m:r>
                          <a:rPr lang="en-US" sz="2400" b="0" i="1" smtClean="0">
                            <a:latin typeface="Cambria Math" panose="02040503050406030204" pitchFamily="18" charset="0"/>
                          </a:rPr>
                          <m:t>𝑋</m:t>
                        </m:r>
                        <m:r>
                          <a:rPr lang="en-US" sz="2400" b="0" i="1" smtClean="0">
                            <a:latin typeface="Cambria Math" panose="02040503050406030204" pitchFamily="18" charset="0"/>
                          </a:rPr>
                          <m:t>&lt;1</m:t>
                        </m:r>
                      </m:e>
                    </m:d>
                  </m:oMath>
                </a14:m>
                <a:r>
                  <a:rPr lang="en-AU" sz="2400" dirty="0"/>
                  <a:t>		</a:t>
                </a:r>
                <a14:m>
                  <m:oMath xmlns:m="http://schemas.openxmlformats.org/officeDocument/2006/math">
                    <m:r>
                      <a:rPr lang="en-US" sz="2400" b="0" i="1" smtClean="0">
                        <a:latin typeface="Cambria Math" panose="02040503050406030204" pitchFamily="18" charset="0"/>
                      </a:rPr>
                      <m:t>𝑋</m:t>
                    </m:r>
                    <m:r>
                      <a:rPr lang="en-US" sz="2400" b="0" i="1" smtClean="0">
                        <a:latin typeface="Cambria Math" panose="02040503050406030204" pitchFamily="18" charset="0"/>
                      </a:rPr>
                      <m:t>~</m:t>
                    </m:r>
                    <m:r>
                      <a:rPr lang="en-US" sz="2400" b="0" i="1" smtClean="0">
                        <a:latin typeface="Cambria Math" panose="02040503050406030204" pitchFamily="18" charset="0"/>
                      </a:rPr>
                      <m:t>𝑁</m:t>
                    </m:r>
                    <m:r>
                      <a:rPr lang="en-US" sz="2400" b="0" i="1" smtClean="0">
                        <a:latin typeface="Cambria Math" panose="02040503050406030204" pitchFamily="18" charset="0"/>
                      </a:rPr>
                      <m:t>(0, </m:t>
                    </m:r>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1</m:t>
                        </m:r>
                      </m:e>
                      <m:sup>
                        <m:r>
                          <a:rPr lang="en-US" sz="2400" b="0" i="1" smtClean="0">
                            <a:latin typeface="Cambria Math" panose="02040503050406030204" pitchFamily="18" charset="0"/>
                          </a:rPr>
                          <m:t>2</m:t>
                        </m:r>
                      </m:sup>
                    </m:sSup>
                    <m:r>
                      <a:rPr lang="en-US" sz="2400" b="0" i="1" smtClean="0">
                        <a:latin typeface="Cambria Math" panose="02040503050406030204" pitchFamily="18" charset="0"/>
                      </a:rPr>
                      <m:t>)</m:t>
                    </m:r>
                  </m:oMath>
                </a14:m>
                <a:endParaRPr lang="en-AU" sz="2400" dirty="0"/>
              </a:p>
              <a:p>
                <a:pPr marL="457200" indent="-457200" algn="just">
                  <a:lnSpc>
                    <a:spcPct val="110000"/>
                  </a:lnSpc>
                  <a:buFont typeface="Arial" panose="020B0604020202020204" pitchFamily="34" charset="0"/>
                  <a:buAutoNum type="alphaLcParenR"/>
                </a:pPr>
                <a:r>
                  <a:rPr lang="en-AU" sz="2400" dirty="0"/>
                  <a:t> </a:t>
                </a:r>
                <a14:m>
                  <m:oMath xmlns:m="http://schemas.openxmlformats.org/officeDocument/2006/math">
                    <m:r>
                      <a:rPr lang="en-US" sz="2400" b="0" i="1" smtClean="0">
                        <a:latin typeface="Cambria Math" panose="02040503050406030204" pitchFamily="18" charset="0"/>
                      </a:rPr>
                      <m:t>𝑃</m:t>
                    </m:r>
                    <m:d>
                      <m:dPr>
                        <m:ctrlPr>
                          <a:rPr lang="en-US" sz="2400" i="1">
                            <a:latin typeface="Cambria Math" panose="02040503050406030204" pitchFamily="18" charset="0"/>
                          </a:rPr>
                        </m:ctrlPr>
                      </m:dPr>
                      <m:e>
                        <m:r>
                          <a:rPr lang="en-US" sz="2400" b="0" i="1" smtClean="0">
                            <a:latin typeface="Cambria Math" panose="02040503050406030204" pitchFamily="18" charset="0"/>
                          </a:rPr>
                          <m:t>−3&lt;</m:t>
                        </m:r>
                        <m:r>
                          <a:rPr lang="en-US" sz="2400" b="0" i="1" smtClean="0">
                            <a:latin typeface="Cambria Math" panose="02040503050406030204" pitchFamily="18" charset="0"/>
                          </a:rPr>
                          <m:t>𝑋</m:t>
                        </m:r>
                        <m:r>
                          <a:rPr lang="en-US" sz="2400" b="0" i="1" smtClean="0">
                            <a:latin typeface="Cambria Math" panose="02040503050406030204" pitchFamily="18" charset="0"/>
                          </a:rPr>
                          <m:t>&lt;3</m:t>
                        </m:r>
                      </m:e>
                    </m:d>
                  </m:oMath>
                </a14:m>
                <a:r>
                  <a:rPr lang="en-AU" sz="2400" dirty="0"/>
                  <a:t>		</a:t>
                </a:r>
                <a14:m>
                  <m:oMath xmlns:m="http://schemas.openxmlformats.org/officeDocument/2006/math">
                    <m:r>
                      <a:rPr lang="en-US" sz="2400" b="0" i="1" smtClean="0">
                        <a:latin typeface="Cambria Math" panose="02040503050406030204" pitchFamily="18" charset="0"/>
                      </a:rPr>
                      <m:t>𝑋</m:t>
                    </m:r>
                    <m:r>
                      <a:rPr lang="en-US" sz="2400" b="0" i="1" smtClean="0">
                        <a:latin typeface="Cambria Math" panose="02040503050406030204" pitchFamily="18" charset="0"/>
                      </a:rPr>
                      <m:t>~</m:t>
                    </m:r>
                    <m:r>
                      <a:rPr lang="en-US" sz="2400" b="0" i="1" smtClean="0">
                        <a:latin typeface="Cambria Math" panose="02040503050406030204" pitchFamily="18" charset="0"/>
                      </a:rPr>
                      <m:t>𝑁</m:t>
                    </m:r>
                    <m:r>
                      <a:rPr lang="en-US" sz="2400" b="0" i="1" smtClean="0">
                        <a:latin typeface="Cambria Math" panose="02040503050406030204" pitchFamily="18" charset="0"/>
                      </a:rPr>
                      <m:t>(0, </m:t>
                    </m:r>
                    <m:sSup>
                      <m:sSupPr>
                        <m:ctrlPr>
                          <a:rPr lang="en-US" sz="2400" i="1">
                            <a:latin typeface="Cambria Math" panose="02040503050406030204" pitchFamily="18" charset="0"/>
                          </a:rPr>
                        </m:ctrlPr>
                      </m:sSupPr>
                      <m:e>
                        <m:r>
                          <a:rPr lang="en-US" sz="2400" b="0" i="1" smtClean="0">
                            <a:latin typeface="Cambria Math" panose="02040503050406030204" pitchFamily="18" charset="0"/>
                          </a:rPr>
                          <m:t>1</m:t>
                        </m:r>
                      </m:e>
                      <m:sup>
                        <m:r>
                          <a:rPr lang="en-US" sz="2400" b="0" i="1" smtClean="0">
                            <a:latin typeface="Cambria Math" panose="02040503050406030204" pitchFamily="18" charset="0"/>
                          </a:rPr>
                          <m:t>2</m:t>
                        </m:r>
                      </m:sup>
                    </m:sSup>
                    <m:r>
                      <a:rPr lang="en-US" sz="2400" b="0" i="1" smtClean="0">
                        <a:latin typeface="Cambria Math" panose="02040503050406030204" pitchFamily="18" charset="0"/>
                      </a:rPr>
                      <m:t>)</m:t>
                    </m:r>
                  </m:oMath>
                </a14:m>
                <a:endParaRPr lang="en-AU" sz="2400" dirty="0"/>
              </a:p>
              <a:p>
                <a:pPr marL="457200" indent="-457200" algn="just">
                  <a:lnSpc>
                    <a:spcPct val="110000"/>
                  </a:lnSpc>
                  <a:buFont typeface="Arial" panose="020B0604020202020204" pitchFamily="34" charset="0"/>
                  <a:buAutoNum type="alphaLcParenR"/>
                </a:pPr>
                <a:r>
                  <a:rPr lang="en-AU" sz="2400" dirty="0"/>
                  <a:t> </a:t>
                </a:r>
                <a14:m>
                  <m:oMath xmlns:m="http://schemas.openxmlformats.org/officeDocument/2006/math">
                    <m:r>
                      <a:rPr lang="en-US" sz="2400" b="0" i="1" smtClean="0">
                        <a:latin typeface="Cambria Math" panose="02040503050406030204" pitchFamily="18" charset="0"/>
                      </a:rPr>
                      <m:t>𝑃</m:t>
                    </m:r>
                    <m:d>
                      <m:dPr>
                        <m:ctrlPr>
                          <a:rPr lang="en-US" sz="2400" i="1">
                            <a:latin typeface="Cambria Math" panose="02040503050406030204" pitchFamily="18" charset="0"/>
                          </a:rPr>
                        </m:ctrlPr>
                      </m:dPr>
                      <m:e>
                        <m:r>
                          <a:rPr lang="en-US" sz="2400" b="0" i="1" smtClean="0">
                            <a:latin typeface="Cambria Math" panose="02040503050406030204" pitchFamily="18" charset="0"/>
                          </a:rPr>
                          <m:t>8&lt;</m:t>
                        </m:r>
                        <m:r>
                          <a:rPr lang="en-US" sz="2400" b="0" i="1" smtClean="0">
                            <a:latin typeface="Cambria Math" panose="02040503050406030204" pitchFamily="18" charset="0"/>
                          </a:rPr>
                          <m:t>𝑋</m:t>
                        </m:r>
                        <m:r>
                          <a:rPr lang="en-US" sz="2400" b="0" i="1" smtClean="0">
                            <a:latin typeface="Cambria Math" panose="02040503050406030204" pitchFamily="18" charset="0"/>
                          </a:rPr>
                          <m:t>&lt;32</m:t>
                        </m:r>
                      </m:e>
                    </m:d>
                  </m:oMath>
                </a14:m>
                <a:r>
                  <a:rPr lang="en-AU" sz="2400" dirty="0"/>
                  <a:t>		</a:t>
                </a:r>
                <a14:m>
                  <m:oMath xmlns:m="http://schemas.openxmlformats.org/officeDocument/2006/math">
                    <m:r>
                      <a:rPr lang="en-US" sz="2400" b="0" i="1" smtClean="0">
                        <a:latin typeface="Cambria Math" panose="02040503050406030204" pitchFamily="18" charset="0"/>
                      </a:rPr>
                      <m:t>𝑋</m:t>
                    </m:r>
                    <m:r>
                      <a:rPr lang="en-US" sz="2400" b="0" i="1" smtClean="0">
                        <a:latin typeface="Cambria Math" panose="02040503050406030204" pitchFamily="18" charset="0"/>
                      </a:rPr>
                      <m:t>~</m:t>
                    </m:r>
                    <m:r>
                      <a:rPr lang="en-US" sz="2400" b="0" i="1" smtClean="0">
                        <a:latin typeface="Cambria Math" panose="02040503050406030204" pitchFamily="18" charset="0"/>
                      </a:rPr>
                      <m:t>𝑁</m:t>
                    </m:r>
                    <m:r>
                      <a:rPr lang="en-US" sz="2400" b="0" i="1" smtClean="0">
                        <a:latin typeface="Cambria Math" panose="02040503050406030204" pitchFamily="18" charset="0"/>
                      </a:rPr>
                      <m:t>(20, </m:t>
                    </m:r>
                    <m:sSup>
                      <m:sSupPr>
                        <m:ctrlPr>
                          <a:rPr lang="en-US" sz="2400" i="1">
                            <a:latin typeface="Cambria Math" panose="02040503050406030204" pitchFamily="18" charset="0"/>
                          </a:rPr>
                        </m:ctrlPr>
                      </m:sSupPr>
                      <m:e>
                        <m:r>
                          <a:rPr lang="en-US" sz="2400" b="0" i="1" smtClean="0">
                            <a:latin typeface="Cambria Math" panose="02040503050406030204" pitchFamily="18" charset="0"/>
                          </a:rPr>
                          <m:t>6</m:t>
                        </m:r>
                      </m:e>
                      <m:sup>
                        <m:r>
                          <a:rPr lang="en-US" sz="2400" b="0" i="1" smtClean="0">
                            <a:latin typeface="Cambria Math" panose="02040503050406030204" pitchFamily="18" charset="0"/>
                          </a:rPr>
                          <m:t>2</m:t>
                        </m:r>
                      </m:sup>
                    </m:sSup>
                    <m:r>
                      <a:rPr lang="en-US" sz="2400" b="0" i="1" smtClean="0">
                        <a:latin typeface="Cambria Math" panose="02040503050406030204" pitchFamily="18" charset="0"/>
                      </a:rPr>
                      <m:t>)</m:t>
                    </m:r>
                  </m:oMath>
                </a14:m>
                <a:endParaRPr lang="en-AU" sz="2400" dirty="0"/>
              </a:p>
              <a:p>
                <a:pPr marL="457200" indent="-457200" algn="just">
                  <a:lnSpc>
                    <a:spcPct val="110000"/>
                  </a:lnSpc>
                  <a:buFont typeface="Arial" panose="020B0604020202020204" pitchFamily="34" charset="0"/>
                  <a:buAutoNum type="alphaLcParenR"/>
                </a:pPr>
                <a:r>
                  <a:rPr lang="en-AU" sz="2400" dirty="0"/>
                  <a:t> </a:t>
                </a:r>
                <a14:m>
                  <m:oMath xmlns:m="http://schemas.openxmlformats.org/officeDocument/2006/math">
                    <m:r>
                      <a:rPr lang="en-US" sz="2400" b="0" i="1" smtClean="0">
                        <a:latin typeface="Cambria Math" panose="02040503050406030204" pitchFamily="18" charset="0"/>
                      </a:rPr>
                      <m:t>𝑃</m:t>
                    </m:r>
                    <m:d>
                      <m:dPr>
                        <m:ctrlPr>
                          <a:rPr lang="en-US" sz="2400" i="1">
                            <a:latin typeface="Cambria Math" panose="02040503050406030204" pitchFamily="18" charset="0"/>
                          </a:rPr>
                        </m:ctrlPr>
                      </m:dPr>
                      <m:e>
                        <m:r>
                          <a:rPr lang="en-US" sz="2400" b="0" i="1" smtClean="0">
                            <a:latin typeface="Cambria Math" panose="02040503050406030204" pitchFamily="18" charset="0"/>
                          </a:rPr>
                          <m:t>4&lt;</m:t>
                        </m:r>
                        <m:r>
                          <a:rPr lang="en-US" sz="2400" b="0" i="1" smtClean="0">
                            <a:latin typeface="Cambria Math" panose="02040503050406030204" pitchFamily="18" charset="0"/>
                          </a:rPr>
                          <m:t>𝑋</m:t>
                        </m:r>
                        <m:r>
                          <a:rPr lang="en-US" sz="2400" b="0" i="1" smtClean="0">
                            <a:latin typeface="Cambria Math" panose="02040503050406030204" pitchFamily="18" charset="0"/>
                          </a:rPr>
                          <m:t>&lt;16</m:t>
                        </m:r>
                      </m:e>
                    </m:d>
                  </m:oMath>
                </a14:m>
                <a:r>
                  <a:rPr lang="en-AU" sz="2400" dirty="0"/>
                  <a:t>		</a:t>
                </a:r>
                <a14:m>
                  <m:oMath xmlns:m="http://schemas.openxmlformats.org/officeDocument/2006/math">
                    <m:r>
                      <a:rPr lang="en-US" sz="2400" b="0" i="1" smtClean="0">
                        <a:latin typeface="Cambria Math" panose="02040503050406030204" pitchFamily="18" charset="0"/>
                      </a:rPr>
                      <m:t>𝑋</m:t>
                    </m:r>
                    <m:r>
                      <a:rPr lang="en-US" sz="2400" b="0" i="1" smtClean="0">
                        <a:latin typeface="Cambria Math" panose="02040503050406030204" pitchFamily="18" charset="0"/>
                      </a:rPr>
                      <m:t>~</m:t>
                    </m:r>
                    <m:r>
                      <a:rPr lang="en-US" sz="2400" b="0" i="1" smtClean="0">
                        <a:latin typeface="Cambria Math" panose="02040503050406030204" pitchFamily="18" charset="0"/>
                      </a:rPr>
                      <m:t>𝑁</m:t>
                    </m:r>
                    <m:r>
                      <a:rPr lang="en-US" sz="2400" b="0" i="1" smtClean="0">
                        <a:latin typeface="Cambria Math" panose="02040503050406030204" pitchFamily="18" charset="0"/>
                      </a:rPr>
                      <m:t>(10, </m:t>
                    </m:r>
                    <m:sSup>
                      <m:sSupPr>
                        <m:ctrlPr>
                          <a:rPr lang="en-US" sz="2400" i="1">
                            <a:latin typeface="Cambria Math" panose="02040503050406030204" pitchFamily="18" charset="0"/>
                          </a:rPr>
                        </m:ctrlPr>
                      </m:sSupPr>
                      <m:e>
                        <m:r>
                          <a:rPr lang="en-US" sz="2400" b="0" i="1" smtClean="0">
                            <a:latin typeface="Cambria Math" panose="02040503050406030204" pitchFamily="18" charset="0"/>
                          </a:rPr>
                          <m:t>2</m:t>
                        </m:r>
                      </m:e>
                      <m:sup>
                        <m:r>
                          <a:rPr lang="en-US" sz="2400" b="0" i="1" smtClean="0">
                            <a:latin typeface="Cambria Math" panose="02040503050406030204" pitchFamily="18" charset="0"/>
                          </a:rPr>
                          <m:t>2</m:t>
                        </m:r>
                      </m:sup>
                    </m:sSup>
                    <m:r>
                      <a:rPr lang="en-US" sz="2400" b="0" i="1" smtClean="0">
                        <a:latin typeface="Cambria Math" panose="02040503050406030204" pitchFamily="18" charset="0"/>
                      </a:rPr>
                      <m:t>)</m:t>
                    </m:r>
                  </m:oMath>
                </a14:m>
                <a:endParaRPr lang="en-AU" sz="2400" dirty="0"/>
              </a:p>
              <a:p>
                <a:pPr marL="457200" indent="-457200" algn="just">
                  <a:lnSpc>
                    <a:spcPct val="110000"/>
                  </a:lnSpc>
                  <a:buFont typeface="Arial" panose="020B0604020202020204" pitchFamily="34" charset="0"/>
                  <a:buAutoNum type="alphaLcParenR"/>
                </a:pPr>
                <a:r>
                  <a:rPr lang="en-AU" sz="2400" dirty="0"/>
                  <a:t> </a:t>
                </a:r>
                <a14:m>
                  <m:oMath xmlns:m="http://schemas.openxmlformats.org/officeDocument/2006/math">
                    <m:r>
                      <a:rPr lang="en-US" sz="2400" b="0" i="1" smtClean="0">
                        <a:latin typeface="Cambria Math" panose="02040503050406030204" pitchFamily="18" charset="0"/>
                      </a:rPr>
                      <m:t>𝑃</m:t>
                    </m:r>
                    <m:d>
                      <m:dPr>
                        <m:ctrlPr>
                          <a:rPr lang="en-US" sz="2400" i="1">
                            <a:latin typeface="Cambria Math" panose="02040503050406030204" pitchFamily="18" charset="0"/>
                          </a:rPr>
                        </m:ctrlPr>
                      </m:dPr>
                      <m:e>
                        <m:r>
                          <a:rPr lang="en-US" sz="2400" b="0" i="1" smtClean="0">
                            <a:latin typeface="Cambria Math" panose="02040503050406030204" pitchFamily="18" charset="0"/>
                          </a:rPr>
                          <m:t>𝑋</m:t>
                        </m:r>
                        <m:r>
                          <a:rPr lang="en-US" sz="2400" b="0" i="1" smtClean="0">
                            <a:latin typeface="Cambria Math" panose="02040503050406030204" pitchFamily="18" charset="0"/>
                          </a:rPr>
                          <m:t>&lt;5</m:t>
                        </m:r>
                      </m:e>
                    </m:d>
                  </m:oMath>
                </a14:m>
                <a:r>
                  <a:rPr lang="en-AU" sz="2400" dirty="0"/>
                  <a:t>			</a:t>
                </a:r>
                <a14:m>
                  <m:oMath xmlns:m="http://schemas.openxmlformats.org/officeDocument/2006/math">
                    <m:r>
                      <a:rPr lang="en-US" sz="2400" b="0" i="1" smtClean="0">
                        <a:latin typeface="Cambria Math" panose="02040503050406030204" pitchFamily="18" charset="0"/>
                      </a:rPr>
                      <m:t>𝑋</m:t>
                    </m:r>
                    <m:r>
                      <a:rPr lang="en-US" sz="2400" b="0" i="1" smtClean="0">
                        <a:latin typeface="Cambria Math" panose="02040503050406030204" pitchFamily="18" charset="0"/>
                      </a:rPr>
                      <m:t>~</m:t>
                    </m:r>
                    <m:r>
                      <a:rPr lang="en-US" sz="2400" b="0" i="1" smtClean="0">
                        <a:latin typeface="Cambria Math" panose="02040503050406030204" pitchFamily="18" charset="0"/>
                      </a:rPr>
                      <m:t>𝑁</m:t>
                    </m:r>
                    <m:r>
                      <a:rPr lang="en-US" sz="2400" b="0" i="1" smtClean="0">
                        <a:latin typeface="Cambria Math" panose="02040503050406030204" pitchFamily="18" charset="0"/>
                      </a:rPr>
                      <m:t>(0, </m:t>
                    </m:r>
                    <m:sSup>
                      <m:sSupPr>
                        <m:ctrlPr>
                          <a:rPr lang="en-US" sz="2400" i="1">
                            <a:latin typeface="Cambria Math" panose="02040503050406030204" pitchFamily="18" charset="0"/>
                          </a:rPr>
                        </m:ctrlPr>
                      </m:sSupPr>
                      <m:e>
                        <m:r>
                          <a:rPr lang="en-US" sz="2400" b="0" i="1" smtClean="0">
                            <a:latin typeface="Cambria Math" panose="02040503050406030204" pitchFamily="18" charset="0"/>
                          </a:rPr>
                          <m:t>5</m:t>
                        </m:r>
                      </m:e>
                      <m:sup>
                        <m:r>
                          <a:rPr lang="en-US" sz="2400" b="0" i="1" smtClean="0">
                            <a:latin typeface="Cambria Math" panose="02040503050406030204" pitchFamily="18" charset="0"/>
                          </a:rPr>
                          <m:t>2</m:t>
                        </m:r>
                      </m:sup>
                    </m:sSup>
                    <m:r>
                      <a:rPr lang="en-US" sz="2400" b="0" i="1" smtClean="0">
                        <a:latin typeface="Cambria Math" panose="02040503050406030204" pitchFamily="18" charset="0"/>
                      </a:rPr>
                      <m:t>)</m:t>
                    </m:r>
                  </m:oMath>
                </a14:m>
                <a:endParaRPr lang="en-AU" sz="2400" dirty="0"/>
              </a:p>
              <a:p>
                <a:pPr marL="457200" indent="-457200" algn="just">
                  <a:lnSpc>
                    <a:spcPct val="110000"/>
                  </a:lnSpc>
                  <a:buFont typeface="Arial" panose="020B0604020202020204" pitchFamily="34" charset="0"/>
                  <a:buAutoNum type="alphaLcParenR"/>
                </a:pPr>
                <a:r>
                  <a:rPr lang="en-AU" sz="2400" dirty="0"/>
                  <a:t> </a:t>
                </a:r>
                <a14:m>
                  <m:oMath xmlns:m="http://schemas.openxmlformats.org/officeDocument/2006/math">
                    <m:r>
                      <a:rPr lang="en-US" sz="2400" b="0" i="1" smtClean="0">
                        <a:latin typeface="Cambria Math" panose="02040503050406030204" pitchFamily="18" charset="0"/>
                      </a:rPr>
                      <m:t>𝑃</m:t>
                    </m:r>
                    <m:d>
                      <m:dPr>
                        <m:ctrlPr>
                          <a:rPr lang="en-US" sz="2400" i="1">
                            <a:latin typeface="Cambria Math" panose="02040503050406030204" pitchFamily="18" charset="0"/>
                          </a:rPr>
                        </m:ctrlPr>
                      </m:dPr>
                      <m:e>
                        <m:r>
                          <a:rPr lang="en-US" sz="2400" b="0" i="1" smtClean="0">
                            <a:latin typeface="Cambria Math" panose="02040503050406030204" pitchFamily="18" charset="0"/>
                          </a:rPr>
                          <m:t>𝑋</m:t>
                        </m:r>
                        <m:r>
                          <a:rPr lang="en-US" sz="2400" b="0" i="1" smtClean="0">
                            <a:latin typeface="Cambria Math" panose="02040503050406030204" pitchFamily="18" charset="0"/>
                          </a:rPr>
                          <m:t>&gt;70</m:t>
                        </m:r>
                      </m:e>
                    </m:d>
                  </m:oMath>
                </a14:m>
                <a:r>
                  <a:rPr lang="en-AU" sz="2400" dirty="0"/>
                  <a:t>		</a:t>
                </a:r>
                <a14:m>
                  <m:oMath xmlns:m="http://schemas.openxmlformats.org/officeDocument/2006/math">
                    <m:r>
                      <a:rPr lang="en-US" sz="2400" b="0" i="1" smtClean="0">
                        <a:latin typeface="Cambria Math" panose="02040503050406030204" pitchFamily="18" charset="0"/>
                      </a:rPr>
                      <m:t>𝑋</m:t>
                    </m:r>
                    <m:r>
                      <a:rPr lang="en-US" sz="2400" b="0" i="1" smtClean="0">
                        <a:latin typeface="Cambria Math" panose="02040503050406030204" pitchFamily="18" charset="0"/>
                      </a:rPr>
                      <m:t>~</m:t>
                    </m:r>
                    <m:r>
                      <a:rPr lang="en-US" sz="2400" b="0" i="1" smtClean="0">
                        <a:latin typeface="Cambria Math" panose="02040503050406030204" pitchFamily="18" charset="0"/>
                      </a:rPr>
                      <m:t>𝑁</m:t>
                    </m:r>
                    <m:r>
                      <a:rPr lang="en-US" sz="2400" b="0" i="1" smtClean="0">
                        <a:latin typeface="Cambria Math" panose="02040503050406030204" pitchFamily="18" charset="0"/>
                      </a:rPr>
                      <m:t>(60, </m:t>
                    </m:r>
                    <m:sSup>
                      <m:sSupPr>
                        <m:ctrlPr>
                          <a:rPr lang="en-US" sz="2400" i="1">
                            <a:latin typeface="Cambria Math" panose="02040503050406030204" pitchFamily="18" charset="0"/>
                          </a:rPr>
                        </m:ctrlPr>
                      </m:sSupPr>
                      <m:e>
                        <m:r>
                          <a:rPr lang="en-US" sz="2400" b="0" i="1" smtClean="0">
                            <a:latin typeface="Cambria Math" panose="02040503050406030204" pitchFamily="18" charset="0"/>
                          </a:rPr>
                          <m:t>10</m:t>
                        </m:r>
                      </m:e>
                      <m:sup>
                        <m:r>
                          <a:rPr lang="en-US" sz="2400" b="0" i="1" smtClean="0">
                            <a:latin typeface="Cambria Math" panose="02040503050406030204" pitchFamily="18" charset="0"/>
                          </a:rPr>
                          <m:t>2</m:t>
                        </m:r>
                      </m:sup>
                    </m:sSup>
                    <m:r>
                      <a:rPr lang="en-US" sz="2400" b="0" i="1" smtClean="0">
                        <a:latin typeface="Cambria Math" panose="02040503050406030204" pitchFamily="18" charset="0"/>
                      </a:rPr>
                      <m:t>)</m:t>
                    </m:r>
                  </m:oMath>
                </a14:m>
                <a:endParaRPr lang="en-AU" sz="2400" dirty="0"/>
              </a:p>
              <a:p>
                <a:pPr marL="457200" indent="-457200" algn="just">
                  <a:lnSpc>
                    <a:spcPct val="110000"/>
                  </a:lnSpc>
                  <a:buAutoNum type="alphaLcParenR"/>
                </a:pPr>
                <a:endParaRPr lang="en-AU" sz="2400" b="1" dirty="0"/>
              </a:p>
              <a:p>
                <a:pPr marL="0" indent="0" algn="just">
                  <a:lnSpc>
                    <a:spcPct val="110000"/>
                  </a:lnSpc>
                  <a:buNone/>
                </a:pPr>
                <a:endParaRPr lang="en-AU" sz="2400" dirty="0"/>
              </a:p>
              <a:p>
                <a:pPr marL="0" indent="0">
                  <a:buNone/>
                </a:pPr>
                <a:endParaRPr lang="en-AU" b="1" i="1" dirty="0">
                  <a:solidFill>
                    <a:srgbClr val="7030A0"/>
                  </a:solidFill>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13270" y="757881"/>
                <a:ext cx="11955162" cy="5988907"/>
              </a:xfrm>
              <a:blipFill>
                <a:blip r:embed="rId2"/>
                <a:stretch>
                  <a:fillRect l="-816" t="-509" r="-765"/>
                </a:stretch>
              </a:blipFill>
            </p:spPr>
            <p:txBody>
              <a:bodyPr/>
              <a:lstStyle/>
              <a:p>
                <a:r>
                  <a:rPr lang="en-AU">
                    <a:noFill/>
                  </a:rPr>
                  <a:t> </a:t>
                </a:r>
              </a:p>
            </p:txBody>
          </p:sp>
        </mc:Fallback>
      </mc:AlternateContent>
      <p:sp>
        <p:nvSpPr>
          <p:cNvPr id="2" name="TextBox 1">
            <a:extLst>
              <a:ext uri="{FF2B5EF4-FFF2-40B4-BE49-F238E27FC236}">
                <a16:creationId xmlns:a16="http://schemas.microsoft.com/office/drawing/2014/main" id="{FE877AED-F505-7D3D-B65B-4E7CCB571A03}"/>
              </a:ext>
            </a:extLst>
          </p:cNvPr>
          <p:cNvSpPr txBox="1"/>
          <p:nvPr/>
        </p:nvSpPr>
        <p:spPr>
          <a:xfrm>
            <a:off x="0" y="0"/>
            <a:ext cx="3003421" cy="584775"/>
          </a:xfrm>
          <a:prstGeom prst="homePlate">
            <a:avLst/>
          </a:prstGeom>
          <a:solidFill>
            <a:srgbClr val="002060"/>
          </a:solidFill>
          <a:ln>
            <a:solidFill>
              <a:srgbClr val="002060"/>
            </a:solidFill>
          </a:ln>
          <a:effectLst>
            <a:outerShdw blurRad="57150" dist="19050" dir="5400000" algn="ctr" rotWithShape="0">
              <a:srgbClr val="000000">
                <a:alpha val="63000"/>
              </a:srgbClr>
            </a:outerShdw>
          </a:effectLst>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3200" b="1" i="0" u="none" strike="noStrike" kern="0" cap="none" spc="0" normalizeH="0" baseline="0" noProof="0" dirty="0">
                <a:ln>
                  <a:noFill/>
                </a:ln>
                <a:solidFill>
                  <a:schemeClr val="bg1"/>
                </a:solidFill>
                <a:effectLst/>
                <a:uLnTx/>
                <a:uFillTx/>
                <a:latin typeface="Calibri" panose="020F0502020204030204"/>
              </a:rPr>
              <a:t>Guided Practice</a:t>
            </a:r>
            <a:endParaRPr kumimoji="0" lang="en-AU" sz="3200" b="1" i="0" u="none" strike="noStrike" kern="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11624975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 name="Picture 52">
            <a:extLst>
              <a:ext uri="{FF2B5EF4-FFF2-40B4-BE49-F238E27FC236}">
                <a16:creationId xmlns:a16="http://schemas.microsoft.com/office/drawing/2014/main" id="{52097FC1-705D-09A8-85F3-A00A2FA637DB}"/>
              </a:ext>
            </a:extLst>
          </p:cNvPr>
          <p:cNvPicPr>
            <a:picLocks noChangeAspect="1"/>
          </p:cNvPicPr>
          <p:nvPr/>
        </p:nvPicPr>
        <p:blipFill>
          <a:blip r:embed="rId2"/>
          <a:stretch>
            <a:fillRect/>
          </a:stretch>
        </p:blipFill>
        <p:spPr>
          <a:xfrm>
            <a:off x="453465" y="3989631"/>
            <a:ext cx="3806336" cy="2549079"/>
          </a:xfrm>
          <a:prstGeom prst="rect">
            <a:avLst/>
          </a:prstGeom>
        </p:spPr>
      </p:pic>
      <p:grpSp>
        <p:nvGrpSpPr>
          <p:cNvPr id="116" name="Group 115">
            <a:extLst>
              <a:ext uri="{FF2B5EF4-FFF2-40B4-BE49-F238E27FC236}">
                <a16:creationId xmlns:a16="http://schemas.microsoft.com/office/drawing/2014/main" id="{4E8267E2-0EED-562F-FF3D-70C683E9CA17}"/>
              </a:ext>
            </a:extLst>
          </p:cNvPr>
          <p:cNvGrpSpPr/>
          <p:nvPr/>
        </p:nvGrpSpPr>
        <p:grpSpPr>
          <a:xfrm>
            <a:off x="1873727" y="5222298"/>
            <a:ext cx="1073880" cy="1582920"/>
            <a:chOff x="2781501" y="5274511"/>
            <a:chExt cx="1073880" cy="1582920"/>
          </a:xfrm>
        </p:grpSpPr>
        <mc:AlternateContent xmlns:mc="http://schemas.openxmlformats.org/markup-compatibility/2006" xmlns:p14="http://schemas.microsoft.com/office/powerpoint/2010/main">
          <mc:Choice Requires="p14">
            <p:contentPart p14:bwMode="auto" r:id="rId3">
              <p14:nvContentPartPr>
                <p14:cNvPr id="61" name="Ink 60">
                  <a:extLst>
                    <a:ext uri="{FF2B5EF4-FFF2-40B4-BE49-F238E27FC236}">
                      <a16:creationId xmlns:a16="http://schemas.microsoft.com/office/drawing/2014/main" id="{D9912446-48DF-DC88-5069-CB86A8E5E1E9}"/>
                    </a:ext>
                  </a:extLst>
                </p14:cNvPr>
                <p14:cNvContentPartPr/>
                <p14:nvPr/>
              </p14:nvContentPartPr>
              <p14:xfrm>
                <a:off x="3498261" y="6254791"/>
                <a:ext cx="30960" cy="109440"/>
              </p14:xfrm>
            </p:contentPart>
          </mc:Choice>
          <mc:Fallback xmlns="">
            <p:pic>
              <p:nvPicPr>
                <p:cNvPr id="61" name="Ink 60">
                  <a:extLst>
                    <a:ext uri="{FF2B5EF4-FFF2-40B4-BE49-F238E27FC236}">
                      <a16:creationId xmlns:a16="http://schemas.microsoft.com/office/drawing/2014/main" id="{D9912446-48DF-DC88-5069-CB86A8E5E1E9}"/>
                    </a:ext>
                  </a:extLst>
                </p:cNvPr>
                <p:cNvPicPr/>
                <p:nvPr/>
              </p:nvPicPr>
              <p:blipFill>
                <a:blip r:embed="rId4"/>
                <a:stretch>
                  <a:fillRect/>
                </a:stretch>
              </p:blipFill>
              <p:spPr>
                <a:xfrm>
                  <a:off x="3489621" y="6245791"/>
                  <a:ext cx="4860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8" name="Ink 67">
                  <a:extLst>
                    <a:ext uri="{FF2B5EF4-FFF2-40B4-BE49-F238E27FC236}">
                      <a16:creationId xmlns:a16="http://schemas.microsoft.com/office/drawing/2014/main" id="{57DA1682-1E39-2723-82C1-D91B1A5A2EF1}"/>
                    </a:ext>
                  </a:extLst>
                </p14:cNvPr>
                <p14:cNvContentPartPr/>
                <p14:nvPr/>
              </p14:nvContentPartPr>
              <p14:xfrm>
                <a:off x="3495381" y="5937271"/>
                <a:ext cx="12600" cy="187920"/>
              </p14:xfrm>
            </p:contentPart>
          </mc:Choice>
          <mc:Fallback xmlns="">
            <p:pic>
              <p:nvPicPr>
                <p:cNvPr id="68" name="Ink 67">
                  <a:extLst>
                    <a:ext uri="{FF2B5EF4-FFF2-40B4-BE49-F238E27FC236}">
                      <a16:creationId xmlns:a16="http://schemas.microsoft.com/office/drawing/2014/main" id="{57DA1682-1E39-2723-82C1-D91B1A5A2EF1}"/>
                    </a:ext>
                  </a:extLst>
                </p:cNvPr>
                <p:cNvPicPr/>
                <p:nvPr/>
              </p:nvPicPr>
              <p:blipFill>
                <a:blip r:embed="rId6"/>
                <a:stretch>
                  <a:fillRect/>
                </a:stretch>
              </p:blipFill>
              <p:spPr>
                <a:xfrm>
                  <a:off x="3486741" y="5928631"/>
                  <a:ext cx="30240" cy="2055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8" name="Ink 77">
                  <a:extLst>
                    <a:ext uri="{FF2B5EF4-FFF2-40B4-BE49-F238E27FC236}">
                      <a16:creationId xmlns:a16="http://schemas.microsoft.com/office/drawing/2014/main" id="{6734083F-69BC-B659-4D45-2CDC7BBB87F2}"/>
                    </a:ext>
                  </a:extLst>
                </p14:cNvPr>
                <p14:cNvContentPartPr/>
                <p14:nvPr/>
              </p14:nvContentPartPr>
              <p14:xfrm>
                <a:off x="3506541" y="5588071"/>
                <a:ext cx="10800" cy="166680"/>
              </p14:xfrm>
            </p:contentPart>
          </mc:Choice>
          <mc:Fallback xmlns="">
            <p:pic>
              <p:nvPicPr>
                <p:cNvPr id="78" name="Ink 77">
                  <a:extLst>
                    <a:ext uri="{FF2B5EF4-FFF2-40B4-BE49-F238E27FC236}">
                      <a16:creationId xmlns:a16="http://schemas.microsoft.com/office/drawing/2014/main" id="{6734083F-69BC-B659-4D45-2CDC7BBB87F2}"/>
                    </a:ext>
                  </a:extLst>
                </p:cNvPr>
                <p:cNvPicPr/>
                <p:nvPr/>
              </p:nvPicPr>
              <p:blipFill>
                <a:blip r:embed="rId8"/>
                <a:stretch>
                  <a:fillRect/>
                </a:stretch>
              </p:blipFill>
              <p:spPr>
                <a:xfrm>
                  <a:off x="3497901" y="5579431"/>
                  <a:ext cx="28440" cy="1843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5" name="Ink 84">
                  <a:extLst>
                    <a:ext uri="{FF2B5EF4-FFF2-40B4-BE49-F238E27FC236}">
                      <a16:creationId xmlns:a16="http://schemas.microsoft.com/office/drawing/2014/main" id="{9FD873B5-20A0-B03B-8788-17B8764A8570}"/>
                    </a:ext>
                  </a:extLst>
                </p14:cNvPr>
                <p14:cNvContentPartPr/>
                <p14:nvPr/>
              </p14:nvContentPartPr>
              <p14:xfrm>
                <a:off x="3517701" y="5277391"/>
                <a:ext cx="6480" cy="156600"/>
              </p14:xfrm>
            </p:contentPart>
          </mc:Choice>
          <mc:Fallback xmlns="">
            <p:pic>
              <p:nvPicPr>
                <p:cNvPr id="85" name="Ink 84">
                  <a:extLst>
                    <a:ext uri="{FF2B5EF4-FFF2-40B4-BE49-F238E27FC236}">
                      <a16:creationId xmlns:a16="http://schemas.microsoft.com/office/drawing/2014/main" id="{9FD873B5-20A0-B03B-8788-17B8764A8570}"/>
                    </a:ext>
                  </a:extLst>
                </p:cNvPr>
                <p:cNvPicPr/>
                <p:nvPr/>
              </p:nvPicPr>
              <p:blipFill>
                <a:blip r:embed="rId10"/>
                <a:stretch>
                  <a:fillRect/>
                </a:stretch>
              </p:blipFill>
              <p:spPr>
                <a:xfrm>
                  <a:off x="3509061" y="5268391"/>
                  <a:ext cx="24120" cy="1742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88" name="Ink 87">
                  <a:extLst>
                    <a:ext uri="{FF2B5EF4-FFF2-40B4-BE49-F238E27FC236}">
                      <a16:creationId xmlns:a16="http://schemas.microsoft.com/office/drawing/2014/main" id="{310EB772-B395-E116-8845-766661D6F461}"/>
                    </a:ext>
                  </a:extLst>
                </p14:cNvPr>
                <p14:cNvContentPartPr/>
                <p14:nvPr/>
              </p14:nvContentPartPr>
              <p14:xfrm>
                <a:off x="2940981" y="6173791"/>
                <a:ext cx="16200" cy="171360"/>
              </p14:xfrm>
            </p:contentPart>
          </mc:Choice>
          <mc:Fallback xmlns="">
            <p:pic>
              <p:nvPicPr>
                <p:cNvPr id="88" name="Ink 87">
                  <a:extLst>
                    <a:ext uri="{FF2B5EF4-FFF2-40B4-BE49-F238E27FC236}">
                      <a16:creationId xmlns:a16="http://schemas.microsoft.com/office/drawing/2014/main" id="{310EB772-B395-E116-8845-766661D6F461}"/>
                    </a:ext>
                  </a:extLst>
                </p:cNvPr>
                <p:cNvPicPr/>
                <p:nvPr/>
              </p:nvPicPr>
              <p:blipFill>
                <a:blip r:embed="rId12"/>
                <a:stretch>
                  <a:fillRect/>
                </a:stretch>
              </p:blipFill>
              <p:spPr>
                <a:xfrm>
                  <a:off x="2932341" y="6165151"/>
                  <a:ext cx="33840" cy="189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97" name="Ink 96">
                  <a:extLst>
                    <a:ext uri="{FF2B5EF4-FFF2-40B4-BE49-F238E27FC236}">
                      <a16:creationId xmlns:a16="http://schemas.microsoft.com/office/drawing/2014/main" id="{977F6ED0-8D41-8330-7E0E-CB7740142626}"/>
                    </a:ext>
                  </a:extLst>
                </p14:cNvPr>
                <p14:cNvContentPartPr/>
                <p14:nvPr/>
              </p14:nvContentPartPr>
              <p14:xfrm>
                <a:off x="2928741" y="5825671"/>
                <a:ext cx="9360" cy="200880"/>
              </p14:xfrm>
            </p:contentPart>
          </mc:Choice>
          <mc:Fallback xmlns="">
            <p:pic>
              <p:nvPicPr>
                <p:cNvPr id="97" name="Ink 96">
                  <a:extLst>
                    <a:ext uri="{FF2B5EF4-FFF2-40B4-BE49-F238E27FC236}">
                      <a16:creationId xmlns:a16="http://schemas.microsoft.com/office/drawing/2014/main" id="{977F6ED0-8D41-8330-7E0E-CB7740142626}"/>
                    </a:ext>
                  </a:extLst>
                </p:cNvPr>
                <p:cNvPicPr/>
                <p:nvPr/>
              </p:nvPicPr>
              <p:blipFill>
                <a:blip r:embed="rId14"/>
                <a:stretch>
                  <a:fillRect/>
                </a:stretch>
              </p:blipFill>
              <p:spPr>
                <a:xfrm>
                  <a:off x="2920101" y="5816671"/>
                  <a:ext cx="27000" cy="2185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98" name="Ink 97">
                  <a:extLst>
                    <a:ext uri="{FF2B5EF4-FFF2-40B4-BE49-F238E27FC236}">
                      <a16:creationId xmlns:a16="http://schemas.microsoft.com/office/drawing/2014/main" id="{3782F116-6FAD-5F62-71CC-56AF63648FBF}"/>
                    </a:ext>
                  </a:extLst>
                </p14:cNvPr>
                <p14:cNvContentPartPr/>
                <p14:nvPr/>
              </p14:nvContentPartPr>
              <p14:xfrm>
                <a:off x="2924421" y="5524351"/>
                <a:ext cx="15840" cy="120960"/>
              </p14:xfrm>
            </p:contentPart>
          </mc:Choice>
          <mc:Fallback xmlns="">
            <p:pic>
              <p:nvPicPr>
                <p:cNvPr id="98" name="Ink 97">
                  <a:extLst>
                    <a:ext uri="{FF2B5EF4-FFF2-40B4-BE49-F238E27FC236}">
                      <a16:creationId xmlns:a16="http://schemas.microsoft.com/office/drawing/2014/main" id="{3782F116-6FAD-5F62-71CC-56AF63648FBF}"/>
                    </a:ext>
                  </a:extLst>
                </p:cNvPr>
                <p:cNvPicPr/>
                <p:nvPr/>
              </p:nvPicPr>
              <p:blipFill>
                <a:blip r:embed="rId16"/>
                <a:stretch>
                  <a:fillRect/>
                </a:stretch>
              </p:blipFill>
              <p:spPr>
                <a:xfrm>
                  <a:off x="2915781" y="5515351"/>
                  <a:ext cx="33480" cy="1386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99" name="Ink 98">
                  <a:extLst>
                    <a:ext uri="{FF2B5EF4-FFF2-40B4-BE49-F238E27FC236}">
                      <a16:creationId xmlns:a16="http://schemas.microsoft.com/office/drawing/2014/main" id="{4E8F7657-75DC-657F-1E97-E07F305EE619}"/>
                    </a:ext>
                  </a:extLst>
                </p14:cNvPr>
                <p14:cNvContentPartPr/>
                <p14:nvPr/>
              </p14:nvContentPartPr>
              <p14:xfrm>
                <a:off x="2933421" y="5274511"/>
                <a:ext cx="9000" cy="110520"/>
              </p14:xfrm>
            </p:contentPart>
          </mc:Choice>
          <mc:Fallback xmlns="">
            <p:pic>
              <p:nvPicPr>
                <p:cNvPr id="99" name="Ink 98">
                  <a:extLst>
                    <a:ext uri="{FF2B5EF4-FFF2-40B4-BE49-F238E27FC236}">
                      <a16:creationId xmlns:a16="http://schemas.microsoft.com/office/drawing/2014/main" id="{4E8F7657-75DC-657F-1E97-E07F305EE619}"/>
                    </a:ext>
                  </a:extLst>
                </p:cNvPr>
                <p:cNvPicPr/>
                <p:nvPr/>
              </p:nvPicPr>
              <p:blipFill>
                <a:blip r:embed="rId18"/>
                <a:stretch>
                  <a:fillRect/>
                </a:stretch>
              </p:blipFill>
              <p:spPr>
                <a:xfrm>
                  <a:off x="2924781" y="5265511"/>
                  <a:ext cx="26640" cy="128160"/>
                </a:xfrm>
                <a:prstGeom prst="rect">
                  <a:avLst/>
                </a:prstGeom>
              </p:spPr>
            </p:pic>
          </mc:Fallback>
        </mc:AlternateContent>
        <p:grpSp>
          <p:nvGrpSpPr>
            <p:cNvPr id="115" name="Group 114">
              <a:extLst>
                <a:ext uri="{FF2B5EF4-FFF2-40B4-BE49-F238E27FC236}">
                  <a16:creationId xmlns:a16="http://schemas.microsoft.com/office/drawing/2014/main" id="{2DA47FD6-CEB1-7B51-0C7E-A7F9037FDAD3}"/>
                </a:ext>
              </a:extLst>
            </p:cNvPr>
            <p:cNvGrpSpPr/>
            <p:nvPr/>
          </p:nvGrpSpPr>
          <p:grpSpPr>
            <a:xfrm>
              <a:off x="2781501" y="6524791"/>
              <a:ext cx="1073880" cy="332640"/>
              <a:chOff x="2781501" y="6524791"/>
              <a:chExt cx="1073880" cy="332640"/>
            </a:xfrm>
          </p:grpSpPr>
          <mc:AlternateContent xmlns:mc="http://schemas.openxmlformats.org/markup-compatibility/2006" xmlns:p14="http://schemas.microsoft.com/office/powerpoint/2010/main">
            <mc:Choice Requires="p14">
              <p:contentPart p14:bwMode="auto" r:id="rId19">
                <p14:nvContentPartPr>
                  <p14:cNvPr id="100" name="Ink 99">
                    <a:extLst>
                      <a:ext uri="{FF2B5EF4-FFF2-40B4-BE49-F238E27FC236}">
                        <a16:creationId xmlns:a16="http://schemas.microsoft.com/office/drawing/2014/main" id="{47C25FA1-AF0E-A873-0DD1-5A252EB28D55}"/>
                      </a:ext>
                    </a:extLst>
                  </p14:cNvPr>
                  <p14:cNvContentPartPr/>
                  <p14:nvPr/>
                </p14:nvContentPartPr>
                <p14:xfrm>
                  <a:off x="3257421" y="6524791"/>
                  <a:ext cx="57960" cy="56880"/>
                </p14:xfrm>
              </p:contentPart>
            </mc:Choice>
            <mc:Fallback xmlns="">
              <p:pic>
                <p:nvPicPr>
                  <p:cNvPr id="100" name="Ink 99">
                    <a:extLst>
                      <a:ext uri="{FF2B5EF4-FFF2-40B4-BE49-F238E27FC236}">
                        <a16:creationId xmlns:a16="http://schemas.microsoft.com/office/drawing/2014/main" id="{47C25FA1-AF0E-A873-0DD1-5A252EB28D55}"/>
                      </a:ext>
                    </a:extLst>
                  </p:cNvPr>
                  <p:cNvPicPr/>
                  <p:nvPr/>
                </p:nvPicPr>
                <p:blipFill>
                  <a:blip r:embed="rId20"/>
                  <a:stretch>
                    <a:fillRect/>
                  </a:stretch>
                </p:blipFill>
                <p:spPr>
                  <a:xfrm>
                    <a:off x="3248421" y="6516151"/>
                    <a:ext cx="75600" cy="745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01" name="Ink 100">
                    <a:extLst>
                      <a:ext uri="{FF2B5EF4-FFF2-40B4-BE49-F238E27FC236}">
                        <a16:creationId xmlns:a16="http://schemas.microsoft.com/office/drawing/2014/main" id="{673CC6F6-CFF7-DE93-C363-D8BDB84FB799}"/>
                      </a:ext>
                    </a:extLst>
                  </p14:cNvPr>
                  <p14:cNvContentPartPr/>
                  <p14:nvPr/>
                </p14:nvContentPartPr>
                <p14:xfrm>
                  <a:off x="3253461" y="6546391"/>
                  <a:ext cx="291240" cy="20880"/>
                </p14:xfrm>
              </p:contentPart>
            </mc:Choice>
            <mc:Fallback xmlns="">
              <p:pic>
                <p:nvPicPr>
                  <p:cNvPr id="101" name="Ink 100">
                    <a:extLst>
                      <a:ext uri="{FF2B5EF4-FFF2-40B4-BE49-F238E27FC236}">
                        <a16:creationId xmlns:a16="http://schemas.microsoft.com/office/drawing/2014/main" id="{673CC6F6-CFF7-DE93-C363-D8BDB84FB799}"/>
                      </a:ext>
                    </a:extLst>
                  </p:cNvPr>
                  <p:cNvPicPr/>
                  <p:nvPr/>
                </p:nvPicPr>
                <p:blipFill>
                  <a:blip r:embed="rId22"/>
                  <a:stretch>
                    <a:fillRect/>
                  </a:stretch>
                </p:blipFill>
                <p:spPr>
                  <a:xfrm>
                    <a:off x="3244461" y="6537751"/>
                    <a:ext cx="308880" cy="385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02" name="Ink 101">
                    <a:extLst>
                      <a:ext uri="{FF2B5EF4-FFF2-40B4-BE49-F238E27FC236}">
                        <a16:creationId xmlns:a16="http://schemas.microsoft.com/office/drawing/2014/main" id="{A8FB8379-CD37-F3CF-BA93-67171D500EB1}"/>
                      </a:ext>
                    </a:extLst>
                  </p14:cNvPr>
                  <p14:cNvContentPartPr/>
                  <p14:nvPr/>
                </p14:nvContentPartPr>
                <p14:xfrm>
                  <a:off x="3523461" y="6524791"/>
                  <a:ext cx="55800" cy="75600"/>
                </p14:xfrm>
              </p:contentPart>
            </mc:Choice>
            <mc:Fallback xmlns="">
              <p:pic>
                <p:nvPicPr>
                  <p:cNvPr id="102" name="Ink 101">
                    <a:extLst>
                      <a:ext uri="{FF2B5EF4-FFF2-40B4-BE49-F238E27FC236}">
                        <a16:creationId xmlns:a16="http://schemas.microsoft.com/office/drawing/2014/main" id="{A8FB8379-CD37-F3CF-BA93-67171D500EB1}"/>
                      </a:ext>
                    </a:extLst>
                  </p:cNvPr>
                  <p:cNvPicPr/>
                  <p:nvPr/>
                </p:nvPicPr>
                <p:blipFill>
                  <a:blip r:embed="rId24"/>
                  <a:stretch>
                    <a:fillRect/>
                  </a:stretch>
                </p:blipFill>
                <p:spPr>
                  <a:xfrm>
                    <a:off x="3514461" y="6516151"/>
                    <a:ext cx="73440" cy="932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03" name="Ink 102">
                    <a:extLst>
                      <a:ext uri="{FF2B5EF4-FFF2-40B4-BE49-F238E27FC236}">
                        <a16:creationId xmlns:a16="http://schemas.microsoft.com/office/drawing/2014/main" id="{A24ABA95-EC31-524E-05FB-06CC5C8BEEA8}"/>
                      </a:ext>
                    </a:extLst>
                  </p14:cNvPr>
                  <p14:cNvContentPartPr/>
                  <p14:nvPr/>
                </p14:nvContentPartPr>
                <p14:xfrm>
                  <a:off x="3253461" y="6696511"/>
                  <a:ext cx="206280" cy="136080"/>
                </p14:xfrm>
              </p:contentPart>
            </mc:Choice>
            <mc:Fallback xmlns="">
              <p:pic>
                <p:nvPicPr>
                  <p:cNvPr id="103" name="Ink 102">
                    <a:extLst>
                      <a:ext uri="{FF2B5EF4-FFF2-40B4-BE49-F238E27FC236}">
                        <a16:creationId xmlns:a16="http://schemas.microsoft.com/office/drawing/2014/main" id="{A24ABA95-EC31-524E-05FB-06CC5C8BEEA8}"/>
                      </a:ext>
                    </a:extLst>
                  </p:cNvPr>
                  <p:cNvPicPr/>
                  <p:nvPr/>
                </p:nvPicPr>
                <p:blipFill>
                  <a:blip r:embed="rId26"/>
                  <a:stretch>
                    <a:fillRect/>
                  </a:stretch>
                </p:blipFill>
                <p:spPr>
                  <a:xfrm>
                    <a:off x="3244461" y="6687511"/>
                    <a:ext cx="223920" cy="15372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05" name="Ink 104">
                    <a:extLst>
                      <a:ext uri="{FF2B5EF4-FFF2-40B4-BE49-F238E27FC236}">
                        <a16:creationId xmlns:a16="http://schemas.microsoft.com/office/drawing/2014/main" id="{4EF4BA3B-50E2-A4CC-AC5B-ACAC81F0BA16}"/>
                      </a:ext>
                    </a:extLst>
                  </p14:cNvPr>
                  <p14:cNvContentPartPr/>
                  <p14:nvPr/>
                </p14:nvContentPartPr>
                <p14:xfrm>
                  <a:off x="3491061" y="6720991"/>
                  <a:ext cx="77760" cy="9360"/>
                </p14:xfrm>
              </p:contentPart>
            </mc:Choice>
            <mc:Fallback xmlns="">
              <p:pic>
                <p:nvPicPr>
                  <p:cNvPr id="105" name="Ink 104">
                    <a:extLst>
                      <a:ext uri="{FF2B5EF4-FFF2-40B4-BE49-F238E27FC236}">
                        <a16:creationId xmlns:a16="http://schemas.microsoft.com/office/drawing/2014/main" id="{4EF4BA3B-50E2-A4CC-AC5B-ACAC81F0BA16}"/>
                      </a:ext>
                    </a:extLst>
                  </p:cNvPr>
                  <p:cNvPicPr/>
                  <p:nvPr/>
                </p:nvPicPr>
                <p:blipFill>
                  <a:blip r:embed="rId28"/>
                  <a:stretch>
                    <a:fillRect/>
                  </a:stretch>
                </p:blipFill>
                <p:spPr>
                  <a:xfrm>
                    <a:off x="3482421" y="6711991"/>
                    <a:ext cx="95400" cy="270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106" name="Ink 105">
                    <a:extLst>
                      <a:ext uri="{FF2B5EF4-FFF2-40B4-BE49-F238E27FC236}">
                        <a16:creationId xmlns:a16="http://schemas.microsoft.com/office/drawing/2014/main" id="{6C08E60E-9EB6-AFD0-BB00-7F63E5161979}"/>
                      </a:ext>
                    </a:extLst>
                  </p14:cNvPr>
                  <p14:cNvContentPartPr/>
                  <p14:nvPr/>
                </p14:nvContentPartPr>
                <p14:xfrm>
                  <a:off x="3693741" y="6688231"/>
                  <a:ext cx="161640" cy="123840"/>
                </p14:xfrm>
              </p:contentPart>
            </mc:Choice>
            <mc:Fallback xmlns="">
              <p:pic>
                <p:nvPicPr>
                  <p:cNvPr id="106" name="Ink 105">
                    <a:extLst>
                      <a:ext uri="{FF2B5EF4-FFF2-40B4-BE49-F238E27FC236}">
                        <a16:creationId xmlns:a16="http://schemas.microsoft.com/office/drawing/2014/main" id="{6C08E60E-9EB6-AFD0-BB00-7F63E5161979}"/>
                      </a:ext>
                    </a:extLst>
                  </p:cNvPr>
                  <p:cNvPicPr/>
                  <p:nvPr/>
                </p:nvPicPr>
                <p:blipFill>
                  <a:blip r:embed="rId30"/>
                  <a:stretch>
                    <a:fillRect/>
                  </a:stretch>
                </p:blipFill>
                <p:spPr>
                  <a:xfrm>
                    <a:off x="3684741" y="6679231"/>
                    <a:ext cx="17928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108" name="Ink 107">
                    <a:extLst>
                      <a:ext uri="{FF2B5EF4-FFF2-40B4-BE49-F238E27FC236}">
                        <a16:creationId xmlns:a16="http://schemas.microsoft.com/office/drawing/2014/main" id="{C8BBEC41-AA8E-B80D-19AB-FC13B926C085}"/>
                      </a:ext>
                    </a:extLst>
                  </p14:cNvPr>
                  <p14:cNvContentPartPr/>
                  <p14:nvPr/>
                </p14:nvContentPartPr>
                <p14:xfrm>
                  <a:off x="3546141" y="6665911"/>
                  <a:ext cx="30600" cy="147600"/>
                </p14:xfrm>
              </p:contentPart>
            </mc:Choice>
            <mc:Fallback xmlns="">
              <p:pic>
                <p:nvPicPr>
                  <p:cNvPr id="108" name="Ink 107">
                    <a:extLst>
                      <a:ext uri="{FF2B5EF4-FFF2-40B4-BE49-F238E27FC236}">
                        <a16:creationId xmlns:a16="http://schemas.microsoft.com/office/drawing/2014/main" id="{C8BBEC41-AA8E-B80D-19AB-FC13B926C085}"/>
                      </a:ext>
                    </a:extLst>
                  </p:cNvPr>
                  <p:cNvPicPr/>
                  <p:nvPr/>
                </p:nvPicPr>
                <p:blipFill>
                  <a:blip r:embed="rId32"/>
                  <a:stretch>
                    <a:fillRect/>
                  </a:stretch>
                </p:blipFill>
                <p:spPr>
                  <a:xfrm>
                    <a:off x="3537141" y="6656911"/>
                    <a:ext cx="48240" cy="1652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109" name="Ink 108">
                    <a:extLst>
                      <a:ext uri="{FF2B5EF4-FFF2-40B4-BE49-F238E27FC236}">
                        <a16:creationId xmlns:a16="http://schemas.microsoft.com/office/drawing/2014/main" id="{F71E034A-A5D8-22F5-CACF-1E364077773F}"/>
                      </a:ext>
                    </a:extLst>
                  </p14:cNvPr>
                  <p14:cNvContentPartPr/>
                  <p14:nvPr/>
                </p14:nvContentPartPr>
                <p14:xfrm>
                  <a:off x="2924421" y="6546391"/>
                  <a:ext cx="64800" cy="74520"/>
                </p14:xfrm>
              </p:contentPart>
            </mc:Choice>
            <mc:Fallback xmlns="">
              <p:pic>
                <p:nvPicPr>
                  <p:cNvPr id="109" name="Ink 108">
                    <a:extLst>
                      <a:ext uri="{FF2B5EF4-FFF2-40B4-BE49-F238E27FC236}">
                        <a16:creationId xmlns:a16="http://schemas.microsoft.com/office/drawing/2014/main" id="{F71E034A-A5D8-22F5-CACF-1E364077773F}"/>
                      </a:ext>
                    </a:extLst>
                  </p:cNvPr>
                  <p:cNvPicPr/>
                  <p:nvPr/>
                </p:nvPicPr>
                <p:blipFill>
                  <a:blip r:embed="rId34"/>
                  <a:stretch>
                    <a:fillRect/>
                  </a:stretch>
                </p:blipFill>
                <p:spPr>
                  <a:xfrm>
                    <a:off x="2915421" y="6537751"/>
                    <a:ext cx="82440" cy="9216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110" name="Ink 109">
                    <a:extLst>
                      <a:ext uri="{FF2B5EF4-FFF2-40B4-BE49-F238E27FC236}">
                        <a16:creationId xmlns:a16="http://schemas.microsoft.com/office/drawing/2014/main" id="{9D838809-D0C9-33E6-8D9B-73EC68DC7533}"/>
                      </a:ext>
                    </a:extLst>
                  </p14:cNvPr>
                  <p14:cNvContentPartPr/>
                  <p14:nvPr/>
                </p14:nvContentPartPr>
                <p14:xfrm>
                  <a:off x="2956821" y="6544591"/>
                  <a:ext cx="223560" cy="39600"/>
                </p14:xfrm>
              </p:contentPart>
            </mc:Choice>
            <mc:Fallback xmlns="">
              <p:pic>
                <p:nvPicPr>
                  <p:cNvPr id="110" name="Ink 109">
                    <a:extLst>
                      <a:ext uri="{FF2B5EF4-FFF2-40B4-BE49-F238E27FC236}">
                        <a16:creationId xmlns:a16="http://schemas.microsoft.com/office/drawing/2014/main" id="{9D838809-D0C9-33E6-8D9B-73EC68DC7533}"/>
                      </a:ext>
                    </a:extLst>
                  </p:cNvPr>
                  <p:cNvPicPr/>
                  <p:nvPr/>
                </p:nvPicPr>
                <p:blipFill>
                  <a:blip r:embed="rId36"/>
                  <a:stretch>
                    <a:fillRect/>
                  </a:stretch>
                </p:blipFill>
                <p:spPr>
                  <a:xfrm>
                    <a:off x="2947821" y="6535591"/>
                    <a:ext cx="241200" cy="5724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111" name="Ink 110">
                    <a:extLst>
                      <a:ext uri="{FF2B5EF4-FFF2-40B4-BE49-F238E27FC236}">
                        <a16:creationId xmlns:a16="http://schemas.microsoft.com/office/drawing/2014/main" id="{9FA0AED2-FDB0-4984-9F2E-483580F201E9}"/>
                      </a:ext>
                    </a:extLst>
                  </p14:cNvPr>
                  <p14:cNvContentPartPr/>
                  <p14:nvPr/>
                </p14:nvContentPartPr>
                <p14:xfrm>
                  <a:off x="3149421" y="6524791"/>
                  <a:ext cx="51480" cy="79200"/>
                </p14:xfrm>
              </p:contentPart>
            </mc:Choice>
            <mc:Fallback xmlns="">
              <p:pic>
                <p:nvPicPr>
                  <p:cNvPr id="111" name="Ink 110">
                    <a:extLst>
                      <a:ext uri="{FF2B5EF4-FFF2-40B4-BE49-F238E27FC236}">
                        <a16:creationId xmlns:a16="http://schemas.microsoft.com/office/drawing/2014/main" id="{9FA0AED2-FDB0-4984-9F2E-483580F201E9}"/>
                      </a:ext>
                    </a:extLst>
                  </p:cNvPr>
                  <p:cNvPicPr/>
                  <p:nvPr/>
                </p:nvPicPr>
                <p:blipFill>
                  <a:blip r:embed="rId38"/>
                  <a:stretch>
                    <a:fillRect/>
                  </a:stretch>
                </p:blipFill>
                <p:spPr>
                  <a:xfrm>
                    <a:off x="3140421" y="6516151"/>
                    <a:ext cx="69120" cy="9684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112" name="Ink 111">
                    <a:extLst>
                      <a:ext uri="{FF2B5EF4-FFF2-40B4-BE49-F238E27FC236}">
                        <a16:creationId xmlns:a16="http://schemas.microsoft.com/office/drawing/2014/main" id="{28BE4ABC-8309-5DD2-50B9-D8AC40A8FF1F}"/>
                      </a:ext>
                    </a:extLst>
                  </p14:cNvPr>
                  <p14:cNvContentPartPr/>
                  <p14:nvPr/>
                </p14:nvContentPartPr>
                <p14:xfrm>
                  <a:off x="2781501" y="6778591"/>
                  <a:ext cx="123840" cy="78840"/>
                </p14:xfrm>
              </p:contentPart>
            </mc:Choice>
            <mc:Fallback xmlns="">
              <p:pic>
                <p:nvPicPr>
                  <p:cNvPr id="112" name="Ink 111">
                    <a:extLst>
                      <a:ext uri="{FF2B5EF4-FFF2-40B4-BE49-F238E27FC236}">
                        <a16:creationId xmlns:a16="http://schemas.microsoft.com/office/drawing/2014/main" id="{28BE4ABC-8309-5DD2-50B9-D8AC40A8FF1F}"/>
                      </a:ext>
                    </a:extLst>
                  </p:cNvPr>
                  <p:cNvPicPr/>
                  <p:nvPr/>
                </p:nvPicPr>
                <p:blipFill>
                  <a:blip r:embed="rId40"/>
                  <a:stretch>
                    <a:fillRect/>
                  </a:stretch>
                </p:blipFill>
                <p:spPr>
                  <a:xfrm>
                    <a:off x="2772861" y="6769591"/>
                    <a:ext cx="141480" cy="9648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113" name="Ink 112">
                    <a:extLst>
                      <a:ext uri="{FF2B5EF4-FFF2-40B4-BE49-F238E27FC236}">
                        <a16:creationId xmlns:a16="http://schemas.microsoft.com/office/drawing/2014/main" id="{F638CCA8-0C29-643A-6D66-012B36ABA0E8}"/>
                      </a:ext>
                    </a:extLst>
                  </p14:cNvPr>
                  <p14:cNvContentPartPr/>
                  <p14:nvPr/>
                </p14:nvContentPartPr>
                <p14:xfrm>
                  <a:off x="2923341" y="6813151"/>
                  <a:ext cx="92520" cy="17280"/>
                </p14:xfrm>
              </p:contentPart>
            </mc:Choice>
            <mc:Fallback xmlns="">
              <p:pic>
                <p:nvPicPr>
                  <p:cNvPr id="113" name="Ink 112">
                    <a:extLst>
                      <a:ext uri="{FF2B5EF4-FFF2-40B4-BE49-F238E27FC236}">
                        <a16:creationId xmlns:a16="http://schemas.microsoft.com/office/drawing/2014/main" id="{F638CCA8-0C29-643A-6D66-012B36ABA0E8}"/>
                      </a:ext>
                    </a:extLst>
                  </p:cNvPr>
                  <p:cNvPicPr/>
                  <p:nvPr/>
                </p:nvPicPr>
                <p:blipFill>
                  <a:blip r:embed="rId42"/>
                  <a:stretch>
                    <a:fillRect/>
                  </a:stretch>
                </p:blipFill>
                <p:spPr>
                  <a:xfrm>
                    <a:off x="2914341" y="6804151"/>
                    <a:ext cx="110160"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114" name="Ink 113">
                    <a:extLst>
                      <a:ext uri="{FF2B5EF4-FFF2-40B4-BE49-F238E27FC236}">
                        <a16:creationId xmlns:a16="http://schemas.microsoft.com/office/drawing/2014/main" id="{D0CBCE18-1135-B1B9-FA5F-DAA13B7BCD36}"/>
                      </a:ext>
                    </a:extLst>
                  </p14:cNvPr>
                  <p14:cNvContentPartPr/>
                  <p14:nvPr/>
                </p14:nvContentPartPr>
                <p14:xfrm>
                  <a:off x="3077781" y="6683191"/>
                  <a:ext cx="151200" cy="126360"/>
                </p14:xfrm>
              </p:contentPart>
            </mc:Choice>
            <mc:Fallback xmlns="">
              <p:pic>
                <p:nvPicPr>
                  <p:cNvPr id="114" name="Ink 113">
                    <a:extLst>
                      <a:ext uri="{FF2B5EF4-FFF2-40B4-BE49-F238E27FC236}">
                        <a16:creationId xmlns:a16="http://schemas.microsoft.com/office/drawing/2014/main" id="{D0CBCE18-1135-B1B9-FA5F-DAA13B7BCD36}"/>
                      </a:ext>
                    </a:extLst>
                  </p:cNvPr>
                  <p:cNvPicPr/>
                  <p:nvPr/>
                </p:nvPicPr>
                <p:blipFill>
                  <a:blip r:embed="rId44"/>
                  <a:stretch>
                    <a:fillRect/>
                  </a:stretch>
                </p:blipFill>
                <p:spPr>
                  <a:xfrm>
                    <a:off x="3068781" y="6674191"/>
                    <a:ext cx="168840" cy="144000"/>
                  </a:xfrm>
                  <a:prstGeom prst="rect">
                    <a:avLst/>
                  </a:prstGeom>
                </p:spPr>
              </p:pic>
            </mc:Fallback>
          </mc:AlternateContent>
        </p:grpSp>
      </p:gr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3385" y="702210"/>
                <a:ext cx="11955162" cy="5988907"/>
              </a:xfrm>
            </p:spPr>
            <p:txBody>
              <a:bodyPr>
                <a:normAutofit/>
              </a:bodyPr>
              <a:lstStyle/>
              <a:p>
                <a:pPr marL="0" indent="0" algn="just">
                  <a:lnSpc>
                    <a:spcPct val="110000"/>
                  </a:lnSpc>
                  <a:buNone/>
                </a:pPr>
                <a:r>
                  <a:rPr lang="en-AU" sz="2400" dirty="0"/>
                  <a:t>Use the 68%, 95% and 99.7% rules, and NOT the statistical capability of your calculator, to determine the following probabilities.</a:t>
                </a:r>
              </a:p>
              <a:p>
                <a:pPr marL="457200" indent="-457200" algn="just">
                  <a:lnSpc>
                    <a:spcPct val="110000"/>
                  </a:lnSpc>
                  <a:buAutoNum type="alphaLcParenR"/>
                </a:pPr>
                <a:r>
                  <a:rPr lang="en-AU" sz="2400" dirty="0"/>
                  <a:t> </a:t>
                </a:r>
                <a14:m>
                  <m:oMath xmlns:m="http://schemas.openxmlformats.org/officeDocument/2006/math">
                    <m:r>
                      <a:rPr lang="en-US" sz="2400" b="0" i="1" smtClean="0">
                        <a:latin typeface="Cambria Math" panose="02040503050406030204" pitchFamily="18" charset="0"/>
                      </a:rPr>
                      <m:t>𝑃</m:t>
                    </m:r>
                    <m:d>
                      <m:dPr>
                        <m:ctrlPr>
                          <a:rPr lang="en-US" sz="2400" i="1" smtClean="0">
                            <a:latin typeface="Cambria Math" panose="02040503050406030204" pitchFamily="18" charset="0"/>
                          </a:rPr>
                        </m:ctrlPr>
                      </m:dPr>
                      <m:e>
                        <m:r>
                          <a:rPr lang="en-US" sz="2400" b="0" i="1" smtClean="0">
                            <a:latin typeface="Cambria Math" panose="02040503050406030204" pitchFamily="18" charset="0"/>
                          </a:rPr>
                          <m:t>−1&lt;</m:t>
                        </m:r>
                        <m:r>
                          <a:rPr lang="en-US" sz="2400" b="0" i="1" smtClean="0">
                            <a:latin typeface="Cambria Math" panose="02040503050406030204" pitchFamily="18" charset="0"/>
                          </a:rPr>
                          <m:t>𝑋</m:t>
                        </m:r>
                        <m:r>
                          <a:rPr lang="en-US" sz="2400" b="0" i="1" smtClean="0">
                            <a:latin typeface="Cambria Math" panose="02040503050406030204" pitchFamily="18" charset="0"/>
                          </a:rPr>
                          <m:t>&lt;1</m:t>
                        </m:r>
                      </m:e>
                    </m:d>
                  </m:oMath>
                </a14:m>
                <a:r>
                  <a:rPr lang="en-AU" sz="2400" dirty="0"/>
                  <a:t>		</a:t>
                </a:r>
                <a14:m>
                  <m:oMath xmlns:m="http://schemas.openxmlformats.org/officeDocument/2006/math">
                    <m:r>
                      <a:rPr lang="en-US" sz="2400" b="0" i="1" smtClean="0">
                        <a:latin typeface="Cambria Math" panose="02040503050406030204" pitchFamily="18" charset="0"/>
                      </a:rPr>
                      <m:t>𝑋</m:t>
                    </m:r>
                    <m:r>
                      <a:rPr lang="en-US" sz="2400" b="0" i="1" smtClean="0">
                        <a:latin typeface="Cambria Math" panose="02040503050406030204" pitchFamily="18" charset="0"/>
                      </a:rPr>
                      <m:t>~</m:t>
                    </m:r>
                    <m:r>
                      <a:rPr lang="en-US" sz="2400" b="0" i="1" smtClean="0">
                        <a:latin typeface="Cambria Math" panose="02040503050406030204" pitchFamily="18" charset="0"/>
                      </a:rPr>
                      <m:t>𝑁</m:t>
                    </m:r>
                    <m:r>
                      <a:rPr lang="en-US" sz="2400" b="0" i="1" smtClean="0">
                        <a:latin typeface="Cambria Math" panose="02040503050406030204" pitchFamily="18" charset="0"/>
                      </a:rPr>
                      <m:t>(0, </m:t>
                    </m:r>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1</m:t>
                        </m:r>
                      </m:e>
                      <m:sup>
                        <m:r>
                          <a:rPr lang="en-US" sz="2400" b="0" i="1" smtClean="0">
                            <a:latin typeface="Cambria Math" panose="02040503050406030204" pitchFamily="18" charset="0"/>
                          </a:rPr>
                          <m:t>2</m:t>
                        </m:r>
                      </m:sup>
                    </m:sSup>
                    <m:r>
                      <a:rPr lang="en-US" sz="2400" b="0" i="1" smtClean="0">
                        <a:latin typeface="Cambria Math" panose="02040503050406030204" pitchFamily="18" charset="0"/>
                      </a:rPr>
                      <m:t>)</m:t>
                    </m:r>
                  </m:oMath>
                </a14:m>
                <a:r>
                  <a:rPr lang="en-AU" sz="2400" dirty="0"/>
                  <a:t>				</a:t>
                </a:r>
                <a:endParaRPr lang="en-AU" sz="2400" dirty="0">
                  <a:solidFill>
                    <a:schemeClr val="accent6">
                      <a:lumMod val="75000"/>
                    </a:schemeClr>
                  </a:solidFill>
                </a:endParaRPr>
              </a:p>
              <a:p>
                <a:pPr marL="457200" indent="-457200" algn="just">
                  <a:lnSpc>
                    <a:spcPct val="110000"/>
                  </a:lnSpc>
                  <a:buFont typeface="Arial" panose="020B0604020202020204" pitchFamily="34" charset="0"/>
                  <a:buAutoNum type="alphaLcParenR"/>
                </a:pPr>
                <a:r>
                  <a:rPr lang="en-AU" sz="2400" dirty="0"/>
                  <a:t> </a:t>
                </a:r>
                <a14:m>
                  <m:oMath xmlns:m="http://schemas.openxmlformats.org/officeDocument/2006/math">
                    <m:r>
                      <a:rPr lang="en-US" sz="2400" b="0" i="1">
                        <a:latin typeface="Cambria Math" panose="02040503050406030204" pitchFamily="18" charset="0"/>
                      </a:rPr>
                      <m:t>𝑃</m:t>
                    </m:r>
                    <m:d>
                      <m:dPr>
                        <m:ctrlPr>
                          <a:rPr lang="en-US" sz="2400" i="1">
                            <a:latin typeface="Cambria Math" panose="02040503050406030204" pitchFamily="18" charset="0"/>
                          </a:rPr>
                        </m:ctrlPr>
                      </m:dPr>
                      <m:e>
                        <m:r>
                          <a:rPr lang="en-US" sz="2400" b="0" i="1">
                            <a:latin typeface="Cambria Math" panose="02040503050406030204" pitchFamily="18" charset="0"/>
                          </a:rPr>
                          <m:t>−</m:t>
                        </m:r>
                        <m:r>
                          <a:rPr lang="en-US" sz="2400" b="0" i="1" smtClean="0">
                            <a:latin typeface="Cambria Math" panose="02040503050406030204" pitchFamily="18" charset="0"/>
                          </a:rPr>
                          <m:t>3</m:t>
                        </m:r>
                        <m:r>
                          <a:rPr lang="en-US" sz="2400" b="0" i="1">
                            <a:latin typeface="Cambria Math" panose="02040503050406030204" pitchFamily="18" charset="0"/>
                          </a:rPr>
                          <m:t>&lt;</m:t>
                        </m:r>
                        <m:r>
                          <a:rPr lang="en-US" sz="2400" b="0" i="1">
                            <a:latin typeface="Cambria Math" panose="02040503050406030204" pitchFamily="18" charset="0"/>
                          </a:rPr>
                          <m:t>𝑋</m:t>
                        </m:r>
                        <m:r>
                          <a:rPr lang="en-US" sz="2400" b="0" i="1">
                            <a:latin typeface="Cambria Math" panose="02040503050406030204" pitchFamily="18" charset="0"/>
                          </a:rPr>
                          <m:t>&lt;3</m:t>
                        </m:r>
                      </m:e>
                    </m:d>
                  </m:oMath>
                </a14:m>
                <a:r>
                  <a:rPr lang="en-AU" sz="2400" dirty="0"/>
                  <a:t>		</a:t>
                </a:r>
                <a14:m>
                  <m:oMath xmlns:m="http://schemas.openxmlformats.org/officeDocument/2006/math">
                    <m:r>
                      <a:rPr lang="en-US" sz="2400" b="0" i="1">
                        <a:latin typeface="Cambria Math" panose="02040503050406030204" pitchFamily="18" charset="0"/>
                      </a:rPr>
                      <m:t>𝑋</m:t>
                    </m:r>
                    <m:r>
                      <a:rPr lang="en-US" sz="2400" b="0" i="1">
                        <a:latin typeface="Cambria Math" panose="02040503050406030204" pitchFamily="18" charset="0"/>
                      </a:rPr>
                      <m:t>~</m:t>
                    </m:r>
                    <m:r>
                      <a:rPr lang="en-US" sz="2400" b="0" i="1">
                        <a:latin typeface="Cambria Math" panose="02040503050406030204" pitchFamily="18" charset="0"/>
                      </a:rPr>
                      <m:t>𝑁</m:t>
                    </m:r>
                    <m:r>
                      <a:rPr lang="en-US" sz="2400" b="0" i="1">
                        <a:latin typeface="Cambria Math" panose="02040503050406030204" pitchFamily="18" charset="0"/>
                      </a:rPr>
                      <m:t>(0, </m:t>
                    </m:r>
                    <m:sSup>
                      <m:sSupPr>
                        <m:ctrlPr>
                          <a:rPr lang="en-US" sz="2400" i="1">
                            <a:latin typeface="Cambria Math" panose="02040503050406030204" pitchFamily="18" charset="0"/>
                          </a:rPr>
                        </m:ctrlPr>
                      </m:sSupPr>
                      <m:e>
                        <m:r>
                          <a:rPr lang="en-US" sz="2400" b="0" i="1">
                            <a:latin typeface="Cambria Math" panose="02040503050406030204" pitchFamily="18" charset="0"/>
                          </a:rPr>
                          <m:t>1</m:t>
                        </m:r>
                      </m:e>
                      <m:sup>
                        <m:r>
                          <a:rPr lang="en-US" sz="2400" b="0" i="1">
                            <a:latin typeface="Cambria Math" panose="02040503050406030204" pitchFamily="18" charset="0"/>
                          </a:rPr>
                          <m:t>2</m:t>
                        </m:r>
                      </m:sup>
                    </m:sSup>
                    <m:r>
                      <a:rPr lang="en-US" sz="2400" b="0" i="1">
                        <a:latin typeface="Cambria Math" panose="02040503050406030204" pitchFamily="18" charset="0"/>
                      </a:rPr>
                      <m:t>)</m:t>
                    </m:r>
                  </m:oMath>
                </a14:m>
                <a:r>
                  <a:rPr lang="en-AU" sz="2400" dirty="0"/>
                  <a:t>				</a:t>
                </a:r>
                <a:endParaRPr lang="en-AU" sz="2400" dirty="0">
                  <a:solidFill>
                    <a:schemeClr val="accent6">
                      <a:lumMod val="75000"/>
                    </a:schemeClr>
                  </a:solidFill>
                </a:endParaRPr>
              </a:p>
              <a:p>
                <a:pPr marL="457200" indent="-457200" algn="just">
                  <a:lnSpc>
                    <a:spcPct val="110000"/>
                  </a:lnSpc>
                  <a:buFont typeface="Arial" panose="020B0604020202020204" pitchFamily="34" charset="0"/>
                  <a:buAutoNum type="alphaLcParenR"/>
                </a:pPr>
                <a:r>
                  <a:rPr lang="en-AU" sz="2400" dirty="0"/>
                  <a:t> </a:t>
                </a:r>
                <a14:m>
                  <m:oMath xmlns:m="http://schemas.openxmlformats.org/officeDocument/2006/math">
                    <m:r>
                      <a:rPr lang="en-US" sz="2400" b="0" i="1">
                        <a:latin typeface="Cambria Math" panose="02040503050406030204" pitchFamily="18" charset="0"/>
                      </a:rPr>
                      <m:t>𝑃</m:t>
                    </m:r>
                    <m:d>
                      <m:dPr>
                        <m:ctrlPr>
                          <a:rPr lang="en-US" sz="2400" i="1">
                            <a:latin typeface="Cambria Math" panose="02040503050406030204" pitchFamily="18" charset="0"/>
                          </a:rPr>
                        </m:ctrlPr>
                      </m:dPr>
                      <m:e>
                        <m:r>
                          <a:rPr lang="en-US" sz="2400" b="0" i="1" smtClean="0">
                            <a:latin typeface="Cambria Math" panose="02040503050406030204" pitchFamily="18" charset="0"/>
                          </a:rPr>
                          <m:t>8</m:t>
                        </m:r>
                        <m:r>
                          <a:rPr lang="en-US" sz="2400" b="0" i="1">
                            <a:latin typeface="Cambria Math" panose="02040503050406030204" pitchFamily="18" charset="0"/>
                          </a:rPr>
                          <m:t>&lt;</m:t>
                        </m:r>
                        <m:r>
                          <a:rPr lang="en-US" sz="2400" b="0" i="1">
                            <a:latin typeface="Cambria Math" panose="02040503050406030204" pitchFamily="18" charset="0"/>
                          </a:rPr>
                          <m:t>𝑋</m:t>
                        </m:r>
                        <m:r>
                          <a:rPr lang="en-US" sz="2400" b="0" i="1">
                            <a:latin typeface="Cambria Math" panose="02040503050406030204" pitchFamily="18" charset="0"/>
                          </a:rPr>
                          <m:t>&lt;32</m:t>
                        </m:r>
                      </m:e>
                    </m:d>
                  </m:oMath>
                </a14:m>
                <a:r>
                  <a:rPr lang="en-AU" sz="2400" dirty="0"/>
                  <a:t>		</a:t>
                </a:r>
                <a14:m>
                  <m:oMath xmlns:m="http://schemas.openxmlformats.org/officeDocument/2006/math">
                    <m:r>
                      <a:rPr lang="en-US" sz="2400" b="0" i="1">
                        <a:latin typeface="Cambria Math" panose="02040503050406030204" pitchFamily="18" charset="0"/>
                      </a:rPr>
                      <m:t>𝑋</m:t>
                    </m:r>
                    <m:r>
                      <a:rPr lang="en-US" sz="2400" b="0" i="1">
                        <a:latin typeface="Cambria Math" panose="02040503050406030204" pitchFamily="18" charset="0"/>
                      </a:rPr>
                      <m:t>~</m:t>
                    </m:r>
                    <m:r>
                      <a:rPr lang="en-US" sz="2400" b="0" i="1">
                        <a:latin typeface="Cambria Math" panose="02040503050406030204" pitchFamily="18" charset="0"/>
                      </a:rPr>
                      <m:t>𝑁</m:t>
                    </m:r>
                    <m:r>
                      <a:rPr lang="en-US" sz="2400" b="0" i="1">
                        <a:latin typeface="Cambria Math" panose="02040503050406030204" pitchFamily="18" charset="0"/>
                      </a:rPr>
                      <m:t>(20, </m:t>
                    </m:r>
                    <m:sSup>
                      <m:sSupPr>
                        <m:ctrlPr>
                          <a:rPr lang="en-US" sz="2400" i="1">
                            <a:latin typeface="Cambria Math" panose="02040503050406030204" pitchFamily="18" charset="0"/>
                          </a:rPr>
                        </m:ctrlPr>
                      </m:sSupPr>
                      <m:e>
                        <m:r>
                          <a:rPr lang="en-US" sz="2400" b="0" i="1" smtClean="0">
                            <a:latin typeface="Cambria Math" panose="02040503050406030204" pitchFamily="18" charset="0"/>
                          </a:rPr>
                          <m:t>6</m:t>
                        </m:r>
                      </m:e>
                      <m:sup>
                        <m:r>
                          <a:rPr lang="en-US" sz="2400" b="0" i="1">
                            <a:latin typeface="Cambria Math" panose="02040503050406030204" pitchFamily="18" charset="0"/>
                          </a:rPr>
                          <m:t>2</m:t>
                        </m:r>
                      </m:sup>
                    </m:sSup>
                    <m:r>
                      <a:rPr lang="en-US" sz="2400" b="0" i="1">
                        <a:latin typeface="Cambria Math" panose="02040503050406030204" pitchFamily="18" charset="0"/>
                      </a:rPr>
                      <m:t>)</m:t>
                    </m:r>
                  </m:oMath>
                </a14:m>
                <a:r>
                  <a:rPr lang="en-AU" sz="2400" dirty="0"/>
                  <a:t>				</a:t>
                </a:r>
                <a:endParaRPr lang="en-AU" sz="2400" dirty="0">
                  <a:solidFill>
                    <a:schemeClr val="accent6">
                      <a:lumMod val="75000"/>
                    </a:schemeClr>
                  </a:solidFill>
                </a:endParaRPr>
              </a:p>
              <a:p>
                <a:pPr marL="457200" indent="-457200" algn="just">
                  <a:lnSpc>
                    <a:spcPct val="110000"/>
                  </a:lnSpc>
                  <a:buFont typeface="Arial" panose="020B0604020202020204" pitchFamily="34" charset="0"/>
                  <a:buAutoNum type="alphaLcParenR"/>
                </a:pPr>
                <a:r>
                  <a:rPr lang="en-AU" sz="2400" dirty="0"/>
                  <a:t> </a:t>
                </a:r>
                <a14:m>
                  <m:oMath xmlns:m="http://schemas.openxmlformats.org/officeDocument/2006/math">
                    <m:r>
                      <a:rPr lang="en-US" sz="2400" b="0" i="1">
                        <a:latin typeface="Cambria Math" panose="02040503050406030204" pitchFamily="18" charset="0"/>
                      </a:rPr>
                      <m:t>𝑃</m:t>
                    </m:r>
                    <m:d>
                      <m:dPr>
                        <m:ctrlPr>
                          <a:rPr lang="en-US" sz="2400" i="1">
                            <a:latin typeface="Cambria Math" panose="02040503050406030204" pitchFamily="18" charset="0"/>
                          </a:rPr>
                        </m:ctrlPr>
                      </m:dPr>
                      <m:e>
                        <m:r>
                          <a:rPr lang="en-US" sz="2400" b="0" i="1" smtClean="0">
                            <a:latin typeface="Cambria Math" panose="02040503050406030204" pitchFamily="18" charset="0"/>
                          </a:rPr>
                          <m:t>4</m:t>
                        </m:r>
                        <m:r>
                          <a:rPr lang="en-US" sz="2400" b="0" i="1">
                            <a:latin typeface="Cambria Math" panose="02040503050406030204" pitchFamily="18" charset="0"/>
                          </a:rPr>
                          <m:t>&lt;</m:t>
                        </m:r>
                        <m:r>
                          <a:rPr lang="en-US" sz="2400" b="0" i="1">
                            <a:latin typeface="Cambria Math" panose="02040503050406030204" pitchFamily="18" charset="0"/>
                          </a:rPr>
                          <m:t>𝑋</m:t>
                        </m:r>
                        <m:r>
                          <a:rPr lang="en-US" sz="2400" b="0" i="1">
                            <a:latin typeface="Cambria Math" panose="02040503050406030204" pitchFamily="18" charset="0"/>
                          </a:rPr>
                          <m:t>&lt;16</m:t>
                        </m:r>
                      </m:e>
                    </m:d>
                  </m:oMath>
                </a14:m>
                <a:r>
                  <a:rPr lang="en-AU" sz="2400" dirty="0"/>
                  <a:t>		</a:t>
                </a:r>
                <a14:m>
                  <m:oMath xmlns:m="http://schemas.openxmlformats.org/officeDocument/2006/math">
                    <m:r>
                      <a:rPr lang="en-US" sz="2400" b="0" i="1">
                        <a:latin typeface="Cambria Math" panose="02040503050406030204" pitchFamily="18" charset="0"/>
                      </a:rPr>
                      <m:t>𝑋</m:t>
                    </m:r>
                    <m:r>
                      <a:rPr lang="en-US" sz="2400" b="0" i="1">
                        <a:latin typeface="Cambria Math" panose="02040503050406030204" pitchFamily="18" charset="0"/>
                      </a:rPr>
                      <m:t>~</m:t>
                    </m:r>
                    <m:r>
                      <a:rPr lang="en-US" sz="2400" b="0" i="1">
                        <a:latin typeface="Cambria Math" panose="02040503050406030204" pitchFamily="18" charset="0"/>
                      </a:rPr>
                      <m:t>𝑁</m:t>
                    </m:r>
                    <m:r>
                      <a:rPr lang="en-US" sz="2400" b="0" i="1">
                        <a:latin typeface="Cambria Math" panose="02040503050406030204" pitchFamily="18" charset="0"/>
                      </a:rPr>
                      <m:t>(10, </m:t>
                    </m:r>
                    <m:sSup>
                      <m:sSupPr>
                        <m:ctrlPr>
                          <a:rPr lang="en-US" sz="2400" i="1">
                            <a:latin typeface="Cambria Math" panose="02040503050406030204" pitchFamily="18" charset="0"/>
                          </a:rPr>
                        </m:ctrlPr>
                      </m:sSupPr>
                      <m:e>
                        <m:r>
                          <a:rPr lang="en-US" sz="2400" b="0" i="1" smtClean="0">
                            <a:latin typeface="Cambria Math" panose="02040503050406030204" pitchFamily="18" charset="0"/>
                          </a:rPr>
                          <m:t>2</m:t>
                        </m:r>
                      </m:e>
                      <m:sup>
                        <m:r>
                          <a:rPr lang="en-US" sz="2400" b="0" i="1">
                            <a:latin typeface="Cambria Math" panose="02040503050406030204" pitchFamily="18" charset="0"/>
                          </a:rPr>
                          <m:t>2</m:t>
                        </m:r>
                      </m:sup>
                    </m:sSup>
                    <m:r>
                      <a:rPr lang="en-US" sz="2400" b="0" i="1">
                        <a:latin typeface="Cambria Math" panose="02040503050406030204" pitchFamily="18" charset="0"/>
                      </a:rPr>
                      <m:t>)</m:t>
                    </m:r>
                  </m:oMath>
                </a14:m>
                <a:r>
                  <a:rPr lang="en-AU" sz="2400" dirty="0"/>
                  <a:t>				</a:t>
                </a:r>
                <a:endParaRPr lang="en-AU" sz="2400" dirty="0">
                  <a:solidFill>
                    <a:schemeClr val="accent6">
                      <a:lumMod val="75000"/>
                    </a:schemeClr>
                  </a:solidFill>
                </a:endParaRPr>
              </a:p>
              <a:p>
                <a:pPr marL="0" indent="0" algn="just">
                  <a:lnSpc>
                    <a:spcPct val="110000"/>
                  </a:lnSpc>
                  <a:buNone/>
                </a:pPr>
                <a:endParaRPr lang="en-AU" sz="2400" dirty="0"/>
              </a:p>
              <a:p>
                <a:pPr marL="0" indent="0">
                  <a:buNone/>
                </a:pPr>
                <a:endParaRPr lang="en-AU" i="1" dirty="0">
                  <a:solidFill>
                    <a:srgbClr val="7030A0"/>
                  </a:solidFill>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3385" y="702210"/>
                <a:ext cx="11955162" cy="5988907"/>
              </a:xfrm>
              <a:blipFill>
                <a:blip r:embed="rId45"/>
                <a:stretch>
                  <a:fillRect l="-816" t="-509" r="-816"/>
                </a:stretch>
              </a:blipFill>
            </p:spPr>
            <p:txBody>
              <a:bodyPr/>
              <a:lstStyle/>
              <a:p>
                <a:r>
                  <a:rPr lang="en-AU">
                    <a:noFill/>
                  </a:rPr>
                  <a:t> </a:t>
                </a:r>
              </a:p>
            </p:txBody>
          </p:sp>
        </mc:Fallback>
      </mc:AlternateContent>
      <p:sp>
        <p:nvSpPr>
          <p:cNvPr id="2" name="TextBox 1">
            <a:extLst>
              <a:ext uri="{FF2B5EF4-FFF2-40B4-BE49-F238E27FC236}">
                <a16:creationId xmlns:a16="http://schemas.microsoft.com/office/drawing/2014/main" id="{AC79F1A5-B20A-DE8F-2294-B577B71D20AE}"/>
              </a:ext>
            </a:extLst>
          </p:cNvPr>
          <p:cNvSpPr txBox="1"/>
          <p:nvPr/>
        </p:nvSpPr>
        <p:spPr>
          <a:xfrm>
            <a:off x="0" y="0"/>
            <a:ext cx="3003421" cy="584775"/>
          </a:xfrm>
          <a:prstGeom prst="homePlate">
            <a:avLst/>
          </a:prstGeom>
          <a:solidFill>
            <a:srgbClr val="002060"/>
          </a:solidFill>
          <a:ln>
            <a:solidFill>
              <a:srgbClr val="002060"/>
            </a:solidFill>
          </a:ln>
          <a:effectLst>
            <a:outerShdw blurRad="57150" dist="19050" dir="5400000" algn="ctr" rotWithShape="0">
              <a:srgbClr val="000000">
                <a:alpha val="63000"/>
              </a:srgbClr>
            </a:outerShdw>
          </a:effectLst>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3200" b="1" i="0" u="none" strike="noStrike" kern="0" cap="none" spc="0" normalizeH="0" baseline="0" noProof="0" dirty="0">
                <a:ln>
                  <a:noFill/>
                </a:ln>
                <a:solidFill>
                  <a:schemeClr val="bg1"/>
                </a:solidFill>
                <a:effectLst/>
                <a:uLnTx/>
                <a:uFillTx/>
                <a:latin typeface="Calibri" panose="020F0502020204030204"/>
              </a:rPr>
              <a:t>Guided Practice</a:t>
            </a:r>
            <a:endParaRPr kumimoji="0" lang="en-AU" sz="3200" b="1" i="0" u="none" strike="noStrike" kern="0" cap="none" spc="0" normalizeH="0" baseline="0" noProof="0" dirty="0">
              <a:ln>
                <a:noFill/>
              </a:ln>
              <a:solidFill>
                <a:schemeClr val="bg1"/>
              </a:solidFill>
              <a:effectLst/>
              <a:uLnTx/>
              <a:uFillTx/>
              <a:latin typeface="Calibri" panose="020F0502020204030204"/>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43BD73AA-6A4C-D4D3-8D0D-291619386377}"/>
                  </a:ext>
                </a:extLst>
              </p:cNvPr>
              <p:cNvSpPr txBox="1"/>
              <p:nvPr/>
            </p:nvSpPr>
            <p:spPr>
              <a:xfrm>
                <a:off x="163453" y="3903345"/>
                <a:ext cx="79592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AU" b="0" i="1" smtClean="0">
                          <a:latin typeface="Cambria Math" panose="02040503050406030204" pitchFamily="18" charset="0"/>
                        </a:rPr>
                        <m:t>𝑎</m:t>
                      </m:r>
                      <m:r>
                        <a:rPr lang="en-AU" b="0" i="1" smtClean="0">
                          <a:latin typeface="Cambria Math" panose="02040503050406030204" pitchFamily="18" charset="0"/>
                        </a:rPr>
                        <m:t>) 68%</m:t>
                      </m:r>
                    </m:oMath>
                  </m:oMathPara>
                </a14:m>
                <a:endParaRPr lang="en-AU" dirty="0"/>
              </a:p>
            </p:txBody>
          </p:sp>
        </mc:Choice>
        <mc:Fallback xmlns="">
          <p:sp>
            <p:nvSpPr>
              <p:cNvPr id="4" name="TextBox 3">
                <a:extLst>
                  <a:ext uri="{FF2B5EF4-FFF2-40B4-BE49-F238E27FC236}">
                    <a16:creationId xmlns:a16="http://schemas.microsoft.com/office/drawing/2014/main" id="{43BD73AA-6A4C-D4D3-8D0D-291619386377}"/>
                  </a:ext>
                </a:extLst>
              </p:cNvPr>
              <p:cNvSpPr txBox="1">
                <a:spLocks noRot="1" noChangeAspect="1" noMove="1" noResize="1" noEditPoints="1" noAdjustHandles="1" noChangeArrowheads="1" noChangeShapeType="1" noTextEdit="1"/>
              </p:cNvSpPr>
              <p:nvPr/>
            </p:nvSpPr>
            <p:spPr>
              <a:xfrm>
                <a:off x="163453" y="3903345"/>
                <a:ext cx="795924" cy="276999"/>
              </a:xfrm>
              <a:prstGeom prst="rect">
                <a:avLst/>
              </a:prstGeom>
              <a:blipFill>
                <a:blip r:embed="rId46"/>
                <a:stretch>
                  <a:fillRect l="-3846" t="-2174" r="-8462" b="-32609"/>
                </a:stretch>
              </a:blipFill>
            </p:spPr>
            <p:txBody>
              <a:bodyPr/>
              <a:lstStyle/>
              <a:p>
                <a:r>
                  <a:rPr lang="en-AU">
                    <a:noFill/>
                  </a:rPr>
                  <a:t> </a:t>
                </a:r>
              </a:p>
            </p:txBody>
          </p:sp>
        </mc:Fallback>
      </mc:AlternateContent>
      <mc:AlternateContent xmlns:mc="http://schemas.openxmlformats.org/markup-compatibility/2006" xmlns:p14="http://schemas.microsoft.com/office/powerpoint/2010/main">
        <mc:Choice Requires="p14">
          <p:contentPart p14:bwMode="auto" r:id="rId47">
            <p14:nvContentPartPr>
              <p14:cNvPr id="56" name="Ink 55">
                <a:extLst>
                  <a:ext uri="{FF2B5EF4-FFF2-40B4-BE49-F238E27FC236}">
                    <a16:creationId xmlns:a16="http://schemas.microsoft.com/office/drawing/2014/main" id="{A13B0240-9625-1CB2-CA54-9EA3A04A79E0}"/>
                  </a:ext>
                </a:extLst>
              </p14:cNvPr>
              <p14:cNvContentPartPr/>
              <p14:nvPr/>
            </p14:nvContentPartPr>
            <p14:xfrm>
              <a:off x="736341" y="5337871"/>
              <a:ext cx="38160" cy="37440"/>
            </p14:xfrm>
          </p:contentPart>
        </mc:Choice>
        <mc:Fallback xmlns="">
          <p:pic>
            <p:nvPicPr>
              <p:cNvPr id="56" name="Ink 55">
                <a:extLst>
                  <a:ext uri="{FF2B5EF4-FFF2-40B4-BE49-F238E27FC236}">
                    <a16:creationId xmlns:a16="http://schemas.microsoft.com/office/drawing/2014/main" id="{A13B0240-9625-1CB2-CA54-9EA3A04A79E0}"/>
                  </a:ext>
                </a:extLst>
              </p:cNvPr>
              <p:cNvPicPr/>
              <p:nvPr/>
            </p:nvPicPr>
            <p:blipFill>
              <a:blip r:embed="rId48"/>
              <a:stretch>
                <a:fillRect/>
              </a:stretch>
            </p:blipFill>
            <p:spPr>
              <a:xfrm>
                <a:off x="727701" y="5329231"/>
                <a:ext cx="55800" cy="55080"/>
              </a:xfrm>
              <a:prstGeom prst="rect">
                <a:avLst/>
              </a:prstGeom>
            </p:spPr>
          </p:pic>
        </mc:Fallback>
      </mc:AlternateContent>
      <p:pic>
        <p:nvPicPr>
          <p:cNvPr id="117" name="Picture 116">
            <a:extLst>
              <a:ext uri="{FF2B5EF4-FFF2-40B4-BE49-F238E27FC236}">
                <a16:creationId xmlns:a16="http://schemas.microsoft.com/office/drawing/2014/main" id="{9180AD57-230A-A047-C384-A272E266A99B}"/>
              </a:ext>
            </a:extLst>
          </p:cNvPr>
          <p:cNvPicPr>
            <a:picLocks noChangeAspect="1"/>
          </p:cNvPicPr>
          <p:nvPr/>
        </p:nvPicPr>
        <p:blipFill>
          <a:blip r:embed="rId2"/>
          <a:stretch>
            <a:fillRect/>
          </a:stretch>
        </p:blipFill>
        <p:spPr>
          <a:xfrm>
            <a:off x="4886189" y="4058278"/>
            <a:ext cx="3806336" cy="2549079"/>
          </a:xfrm>
          <a:prstGeom prst="rect">
            <a:avLst/>
          </a:prstGeom>
        </p:spPr>
      </p:pic>
      <p:grpSp>
        <p:nvGrpSpPr>
          <p:cNvPr id="142" name="Group 141">
            <a:extLst>
              <a:ext uri="{FF2B5EF4-FFF2-40B4-BE49-F238E27FC236}">
                <a16:creationId xmlns:a16="http://schemas.microsoft.com/office/drawing/2014/main" id="{0F7AC02C-9A1F-8C52-1CEF-E48B14EB2EAC}"/>
              </a:ext>
            </a:extLst>
          </p:cNvPr>
          <p:cNvGrpSpPr/>
          <p:nvPr/>
        </p:nvGrpSpPr>
        <p:grpSpPr>
          <a:xfrm>
            <a:off x="5941941" y="6319591"/>
            <a:ext cx="1947600" cy="566280"/>
            <a:chOff x="5941941" y="6319591"/>
            <a:chExt cx="1947600" cy="566280"/>
          </a:xfrm>
        </p:grpSpPr>
        <p:grpSp>
          <p:nvGrpSpPr>
            <p:cNvPr id="140" name="Group 139">
              <a:extLst>
                <a:ext uri="{FF2B5EF4-FFF2-40B4-BE49-F238E27FC236}">
                  <a16:creationId xmlns:a16="http://schemas.microsoft.com/office/drawing/2014/main" id="{CF99D17E-9557-C57D-4B5B-6CD766E6EB27}"/>
                </a:ext>
              </a:extLst>
            </p:cNvPr>
            <p:cNvGrpSpPr/>
            <p:nvPr/>
          </p:nvGrpSpPr>
          <p:grpSpPr>
            <a:xfrm>
              <a:off x="5941941" y="6351991"/>
              <a:ext cx="1947600" cy="533880"/>
              <a:chOff x="5941941" y="6351991"/>
              <a:chExt cx="1947600" cy="533880"/>
            </a:xfrm>
          </p:grpSpPr>
          <mc:AlternateContent xmlns:mc="http://schemas.openxmlformats.org/markup-compatibility/2006" xmlns:p14="http://schemas.microsoft.com/office/powerpoint/2010/main">
            <mc:Choice Requires="p14">
              <p:contentPart p14:bwMode="auto" r:id="rId49">
                <p14:nvContentPartPr>
                  <p14:cNvPr id="118" name="Ink 117">
                    <a:extLst>
                      <a:ext uri="{FF2B5EF4-FFF2-40B4-BE49-F238E27FC236}">
                        <a16:creationId xmlns:a16="http://schemas.microsoft.com/office/drawing/2014/main" id="{35DAD066-9B8B-8DF8-D920-3AF365AA520E}"/>
                      </a:ext>
                    </a:extLst>
                  </p14:cNvPr>
                  <p14:cNvContentPartPr/>
                  <p14:nvPr/>
                </p14:nvContentPartPr>
                <p14:xfrm>
                  <a:off x="7593621" y="6351991"/>
                  <a:ext cx="25920" cy="60480"/>
                </p14:xfrm>
              </p:contentPart>
            </mc:Choice>
            <mc:Fallback xmlns="">
              <p:pic>
                <p:nvPicPr>
                  <p:cNvPr id="118" name="Ink 117">
                    <a:extLst>
                      <a:ext uri="{FF2B5EF4-FFF2-40B4-BE49-F238E27FC236}">
                        <a16:creationId xmlns:a16="http://schemas.microsoft.com/office/drawing/2014/main" id="{35DAD066-9B8B-8DF8-D920-3AF365AA520E}"/>
                      </a:ext>
                    </a:extLst>
                  </p:cNvPr>
                  <p:cNvPicPr/>
                  <p:nvPr/>
                </p:nvPicPr>
                <p:blipFill>
                  <a:blip r:embed="rId50"/>
                  <a:stretch>
                    <a:fillRect/>
                  </a:stretch>
                </p:blipFill>
                <p:spPr>
                  <a:xfrm>
                    <a:off x="7584621" y="6342991"/>
                    <a:ext cx="43560" cy="7812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119" name="Ink 118">
                    <a:extLst>
                      <a:ext uri="{FF2B5EF4-FFF2-40B4-BE49-F238E27FC236}">
                        <a16:creationId xmlns:a16="http://schemas.microsoft.com/office/drawing/2014/main" id="{9D3A2EB7-D13F-D1D5-847E-AAFE2A6C1AB8}"/>
                      </a:ext>
                    </a:extLst>
                  </p14:cNvPr>
                  <p14:cNvContentPartPr/>
                  <p14:nvPr/>
                </p14:nvContentPartPr>
                <p14:xfrm>
                  <a:off x="6822141" y="6541711"/>
                  <a:ext cx="74160" cy="107640"/>
                </p14:xfrm>
              </p:contentPart>
            </mc:Choice>
            <mc:Fallback xmlns="">
              <p:pic>
                <p:nvPicPr>
                  <p:cNvPr id="119" name="Ink 118">
                    <a:extLst>
                      <a:ext uri="{FF2B5EF4-FFF2-40B4-BE49-F238E27FC236}">
                        <a16:creationId xmlns:a16="http://schemas.microsoft.com/office/drawing/2014/main" id="{9D3A2EB7-D13F-D1D5-847E-AAFE2A6C1AB8}"/>
                      </a:ext>
                    </a:extLst>
                  </p:cNvPr>
                  <p:cNvPicPr/>
                  <p:nvPr/>
                </p:nvPicPr>
                <p:blipFill>
                  <a:blip r:embed="rId52"/>
                  <a:stretch>
                    <a:fillRect/>
                  </a:stretch>
                </p:blipFill>
                <p:spPr>
                  <a:xfrm>
                    <a:off x="6813141" y="6532711"/>
                    <a:ext cx="9180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120" name="Ink 119">
                    <a:extLst>
                      <a:ext uri="{FF2B5EF4-FFF2-40B4-BE49-F238E27FC236}">
                        <a16:creationId xmlns:a16="http://schemas.microsoft.com/office/drawing/2014/main" id="{A78364A7-8784-6D32-5BC8-9F0DA27D837C}"/>
                      </a:ext>
                    </a:extLst>
                  </p14:cNvPr>
                  <p14:cNvContentPartPr/>
                  <p14:nvPr/>
                </p14:nvContentPartPr>
                <p14:xfrm>
                  <a:off x="6881181" y="6561871"/>
                  <a:ext cx="161280" cy="31680"/>
                </p14:xfrm>
              </p:contentPart>
            </mc:Choice>
            <mc:Fallback xmlns="">
              <p:pic>
                <p:nvPicPr>
                  <p:cNvPr id="120" name="Ink 119">
                    <a:extLst>
                      <a:ext uri="{FF2B5EF4-FFF2-40B4-BE49-F238E27FC236}">
                        <a16:creationId xmlns:a16="http://schemas.microsoft.com/office/drawing/2014/main" id="{A78364A7-8784-6D32-5BC8-9F0DA27D837C}"/>
                      </a:ext>
                    </a:extLst>
                  </p:cNvPr>
                  <p:cNvPicPr/>
                  <p:nvPr/>
                </p:nvPicPr>
                <p:blipFill>
                  <a:blip r:embed="rId54"/>
                  <a:stretch>
                    <a:fillRect/>
                  </a:stretch>
                </p:blipFill>
                <p:spPr>
                  <a:xfrm>
                    <a:off x="6872181" y="6552871"/>
                    <a:ext cx="178920" cy="4932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121" name="Ink 120">
                    <a:extLst>
                      <a:ext uri="{FF2B5EF4-FFF2-40B4-BE49-F238E27FC236}">
                        <a16:creationId xmlns:a16="http://schemas.microsoft.com/office/drawing/2014/main" id="{84144347-74D6-24B0-25BF-6478BF716FA7}"/>
                      </a:ext>
                    </a:extLst>
                  </p14:cNvPr>
                  <p14:cNvContentPartPr/>
                  <p14:nvPr/>
                </p14:nvContentPartPr>
                <p14:xfrm>
                  <a:off x="7031661" y="6543151"/>
                  <a:ext cx="62640" cy="99360"/>
                </p14:xfrm>
              </p:contentPart>
            </mc:Choice>
            <mc:Fallback xmlns="">
              <p:pic>
                <p:nvPicPr>
                  <p:cNvPr id="121" name="Ink 120">
                    <a:extLst>
                      <a:ext uri="{FF2B5EF4-FFF2-40B4-BE49-F238E27FC236}">
                        <a16:creationId xmlns:a16="http://schemas.microsoft.com/office/drawing/2014/main" id="{84144347-74D6-24B0-25BF-6478BF716FA7}"/>
                      </a:ext>
                    </a:extLst>
                  </p:cNvPr>
                  <p:cNvPicPr/>
                  <p:nvPr/>
                </p:nvPicPr>
                <p:blipFill>
                  <a:blip r:embed="rId56"/>
                  <a:stretch>
                    <a:fillRect/>
                  </a:stretch>
                </p:blipFill>
                <p:spPr>
                  <a:xfrm>
                    <a:off x="7023021" y="6534151"/>
                    <a:ext cx="80280" cy="11700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122" name="Ink 121">
                    <a:extLst>
                      <a:ext uri="{FF2B5EF4-FFF2-40B4-BE49-F238E27FC236}">
                        <a16:creationId xmlns:a16="http://schemas.microsoft.com/office/drawing/2014/main" id="{D5A4FE2A-1900-82D0-9F31-0E338EE429AF}"/>
                      </a:ext>
                    </a:extLst>
                  </p14:cNvPr>
                  <p14:cNvContentPartPr/>
                  <p14:nvPr/>
                </p14:nvContentPartPr>
                <p14:xfrm>
                  <a:off x="7147941" y="6535951"/>
                  <a:ext cx="60840" cy="114840"/>
                </p14:xfrm>
              </p:contentPart>
            </mc:Choice>
            <mc:Fallback xmlns="">
              <p:pic>
                <p:nvPicPr>
                  <p:cNvPr id="122" name="Ink 121">
                    <a:extLst>
                      <a:ext uri="{FF2B5EF4-FFF2-40B4-BE49-F238E27FC236}">
                        <a16:creationId xmlns:a16="http://schemas.microsoft.com/office/drawing/2014/main" id="{D5A4FE2A-1900-82D0-9F31-0E338EE429AF}"/>
                      </a:ext>
                    </a:extLst>
                  </p:cNvPr>
                  <p:cNvPicPr/>
                  <p:nvPr/>
                </p:nvPicPr>
                <p:blipFill>
                  <a:blip r:embed="rId58"/>
                  <a:stretch>
                    <a:fillRect/>
                  </a:stretch>
                </p:blipFill>
                <p:spPr>
                  <a:xfrm>
                    <a:off x="7139301" y="6527311"/>
                    <a:ext cx="78480" cy="13248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123" name="Ink 122">
                    <a:extLst>
                      <a:ext uri="{FF2B5EF4-FFF2-40B4-BE49-F238E27FC236}">
                        <a16:creationId xmlns:a16="http://schemas.microsoft.com/office/drawing/2014/main" id="{1BB057CE-0B2F-15E7-444D-31F94EECA244}"/>
                      </a:ext>
                    </a:extLst>
                  </p14:cNvPr>
                  <p14:cNvContentPartPr/>
                  <p14:nvPr/>
                </p14:nvContentPartPr>
                <p14:xfrm>
                  <a:off x="7188621" y="6564751"/>
                  <a:ext cx="160920" cy="41040"/>
                </p14:xfrm>
              </p:contentPart>
            </mc:Choice>
            <mc:Fallback xmlns="">
              <p:pic>
                <p:nvPicPr>
                  <p:cNvPr id="123" name="Ink 122">
                    <a:extLst>
                      <a:ext uri="{FF2B5EF4-FFF2-40B4-BE49-F238E27FC236}">
                        <a16:creationId xmlns:a16="http://schemas.microsoft.com/office/drawing/2014/main" id="{1BB057CE-0B2F-15E7-444D-31F94EECA244}"/>
                      </a:ext>
                    </a:extLst>
                  </p:cNvPr>
                  <p:cNvPicPr/>
                  <p:nvPr/>
                </p:nvPicPr>
                <p:blipFill>
                  <a:blip r:embed="rId60"/>
                  <a:stretch>
                    <a:fillRect/>
                  </a:stretch>
                </p:blipFill>
                <p:spPr>
                  <a:xfrm>
                    <a:off x="7179981" y="6555751"/>
                    <a:ext cx="178560" cy="5868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124" name="Ink 123">
                    <a:extLst>
                      <a:ext uri="{FF2B5EF4-FFF2-40B4-BE49-F238E27FC236}">
                        <a16:creationId xmlns:a16="http://schemas.microsoft.com/office/drawing/2014/main" id="{FA9029F3-11D0-A5C4-EAD0-FEAC8E1A7C06}"/>
                      </a:ext>
                    </a:extLst>
                  </p14:cNvPr>
                  <p14:cNvContentPartPr/>
                  <p14:nvPr/>
                </p14:nvContentPartPr>
                <p14:xfrm>
                  <a:off x="7329381" y="6558271"/>
                  <a:ext cx="50400" cy="99000"/>
                </p14:xfrm>
              </p:contentPart>
            </mc:Choice>
            <mc:Fallback xmlns="">
              <p:pic>
                <p:nvPicPr>
                  <p:cNvPr id="124" name="Ink 123">
                    <a:extLst>
                      <a:ext uri="{FF2B5EF4-FFF2-40B4-BE49-F238E27FC236}">
                        <a16:creationId xmlns:a16="http://schemas.microsoft.com/office/drawing/2014/main" id="{FA9029F3-11D0-A5C4-EAD0-FEAC8E1A7C06}"/>
                      </a:ext>
                    </a:extLst>
                  </p:cNvPr>
                  <p:cNvPicPr/>
                  <p:nvPr/>
                </p:nvPicPr>
                <p:blipFill>
                  <a:blip r:embed="rId62"/>
                  <a:stretch>
                    <a:fillRect/>
                  </a:stretch>
                </p:blipFill>
                <p:spPr>
                  <a:xfrm>
                    <a:off x="7320381" y="6549631"/>
                    <a:ext cx="68040" cy="11664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125" name="Ink 124">
                    <a:extLst>
                      <a:ext uri="{FF2B5EF4-FFF2-40B4-BE49-F238E27FC236}">
                        <a16:creationId xmlns:a16="http://schemas.microsoft.com/office/drawing/2014/main" id="{0980148A-29B9-8676-11F8-16FE340ECD49}"/>
                      </a:ext>
                    </a:extLst>
                  </p14:cNvPr>
                  <p14:cNvContentPartPr/>
                  <p14:nvPr/>
                </p14:nvContentPartPr>
                <p14:xfrm>
                  <a:off x="7438461" y="6539551"/>
                  <a:ext cx="48600" cy="81360"/>
                </p14:xfrm>
              </p:contentPart>
            </mc:Choice>
            <mc:Fallback xmlns="">
              <p:pic>
                <p:nvPicPr>
                  <p:cNvPr id="125" name="Ink 124">
                    <a:extLst>
                      <a:ext uri="{FF2B5EF4-FFF2-40B4-BE49-F238E27FC236}">
                        <a16:creationId xmlns:a16="http://schemas.microsoft.com/office/drawing/2014/main" id="{0980148A-29B9-8676-11F8-16FE340ECD49}"/>
                      </a:ext>
                    </a:extLst>
                  </p:cNvPr>
                  <p:cNvPicPr/>
                  <p:nvPr/>
                </p:nvPicPr>
                <p:blipFill>
                  <a:blip r:embed="rId64"/>
                  <a:stretch>
                    <a:fillRect/>
                  </a:stretch>
                </p:blipFill>
                <p:spPr>
                  <a:xfrm>
                    <a:off x="7429821" y="6530551"/>
                    <a:ext cx="66240" cy="9900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126" name="Ink 125">
                    <a:extLst>
                      <a:ext uri="{FF2B5EF4-FFF2-40B4-BE49-F238E27FC236}">
                        <a16:creationId xmlns:a16="http://schemas.microsoft.com/office/drawing/2014/main" id="{76A315C1-CC57-894A-AD18-15E7B455E296}"/>
                      </a:ext>
                    </a:extLst>
                  </p14:cNvPr>
                  <p14:cNvContentPartPr/>
                  <p14:nvPr/>
                </p14:nvContentPartPr>
                <p14:xfrm>
                  <a:off x="7465821" y="6485911"/>
                  <a:ext cx="239760" cy="124560"/>
                </p14:xfrm>
              </p:contentPart>
            </mc:Choice>
            <mc:Fallback xmlns="">
              <p:pic>
                <p:nvPicPr>
                  <p:cNvPr id="126" name="Ink 125">
                    <a:extLst>
                      <a:ext uri="{FF2B5EF4-FFF2-40B4-BE49-F238E27FC236}">
                        <a16:creationId xmlns:a16="http://schemas.microsoft.com/office/drawing/2014/main" id="{76A315C1-CC57-894A-AD18-15E7B455E296}"/>
                      </a:ext>
                    </a:extLst>
                  </p:cNvPr>
                  <p:cNvPicPr/>
                  <p:nvPr/>
                </p:nvPicPr>
                <p:blipFill>
                  <a:blip r:embed="rId66"/>
                  <a:stretch>
                    <a:fillRect/>
                  </a:stretch>
                </p:blipFill>
                <p:spPr>
                  <a:xfrm>
                    <a:off x="7456821" y="6476911"/>
                    <a:ext cx="257400" cy="14220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128" name="Ink 127">
                    <a:extLst>
                      <a:ext uri="{FF2B5EF4-FFF2-40B4-BE49-F238E27FC236}">
                        <a16:creationId xmlns:a16="http://schemas.microsoft.com/office/drawing/2014/main" id="{3847CF31-7F90-BD0F-07B5-FC0EAED23B4C}"/>
                      </a:ext>
                    </a:extLst>
                  </p14:cNvPr>
                  <p14:cNvContentPartPr/>
                  <p14:nvPr/>
                </p14:nvContentPartPr>
                <p14:xfrm>
                  <a:off x="7131381" y="6715951"/>
                  <a:ext cx="200520" cy="122400"/>
                </p14:xfrm>
              </p:contentPart>
            </mc:Choice>
            <mc:Fallback xmlns="">
              <p:pic>
                <p:nvPicPr>
                  <p:cNvPr id="128" name="Ink 127">
                    <a:extLst>
                      <a:ext uri="{FF2B5EF4-FFF2-40B4-BE49-F238E27FC236}">
                        <a16:creationId xmlns:a16="http://schemas.microsoft.com/office/drawing/2014/main" id="{3847CF31-7F90-BD0F-07B5-FC0EAED23B4C}"/>
                      </a:ext>
                    </a:extLst>
                  </p:cNvPr>
                  <p:cNvPicPr/>
                  <p:nvPr/>
                </p:nvPicPr>
                <p:blipFill>
                  <a:blip r:embed="rId68"/>
                  <a:stretch>
                    <a:fillRect/>
                  </a:stretch>
                </p:blipFill>
                <p:spPr>
                  <a:xfrm>
                    <a:off x="7122741" y="6707311"/>
                    <a:ext cx="21816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129" name="Ink 128">
                    <a:extLst>
                      <a:ext uri="{FF2B5EF4-FFF2-40B4-BE49-F238E27FC236}">
                        <a16:creationId xmlns:a16="http://schemas.microsoft.com/office/drawing/2014/main" id="{22662F6C-50FE-A3C8-D68A-A7DE028A4026}"/>
                      </a:ext>
                    </a:extLst>
                  </p14:cNvPr>
                  <p14:cNvContentPartPr/>
                  <p14:nvPr/>
                </p14:nvContentPartPr>
                <p14:xfrm>
                  <a:off x="7379421" y="6749431"/>
                  <a:ext cx="126720" cy="18360"/>
                </p14:xfrm>
              </p:contentPart>
            </mc:Choice>
            <mc:Fallback xmlns="">
              <p:pic>
                <p:nvPicPr>
                  <p:cNvPr id="129" name="Ink 128">
                    <a:extLst>
                      <a:ext uri="{FF2B5EF4-FFF2-40B4-BE49-F238E27FC236}">
                        <a16:creationId xmlns:a16="http://schemas.microsoft.com/office/drawing/2014/main" id="{22662F6C-50FE-A3C8-D68A-A7DE028A4026}"/>
                      </a:ext>
                    </a:extLst>
                  </p:cNvPr>
                  <p:cNvPicPr/>
                  <p:nvPr/>
                </p:nvPicPr>
                <p:blipFill>
                  <a:blip r:embed="rId70"/>
                  <a:stretch>
                    <a:fillRect/>
                  </a:stretch>
                </p:blipFill>
                <p:spPr>
                  <a:xfrm>
                    <a:off x="7370421" y="6740791"/>
                    <a:ext cx="14436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130" name="Ink 129">
                    <a:extLst>
                      <a:ext uri="{FF2B5EF4-FFF2-40B4-BE49-F238E27FC236}">
                        <a16:creationId xmlns:a16="http://schemas.microsoft.com/office/drawing/2014/main" id="{9C75BF8D-4A2D-E352-2272-A48AA6FF3FD9}"/>
                      </a:ext>
                    </a:extLst>
                  </p14:cNvPr>
                  <p14:cNvContentPartPr/>
                  <p14:nvPr/>
                </p14:nvContentPartPr>
                <p14:xfrm>
                  <a:off x="7474101" y="6707671"/>
                  <a:ext cx="39600" cy="104400"/>
                </p14:xfrm>
              </p:contentPart>
            </mc:Choice>
            <mc:Fallback xmlns="">
              <p:pic>
                <p:nvPicPr>
                  <p:cNvPr id="130" name="Ink 129">
                    <a:extLst>
                      <a:ext uri="{FF2B5EF4-FFF2-40B4-BE49-F238E27FC236}">
                        <a16:creationId xmlns:a16="http://schemas.microsoft.com/office/drawing/2014/main" id="{9C75BF8D-4A2D-E352-2272-A48AA6FF3FD9}"/>
                      </a:ext>
                    </a:extLst>
                  </p:cNvPr>
                  <p:cNvPicPr/>
                  <p:nvPr/>
                </p:nvPicPr>
                <p:blipFill>
                  <a:blip r:embed="rId72"/>
                  <a:stretch>
                    <a:fillRect/>
                  </a:stretch>
                </p:blipFill>
                <p:spPr>
                  <a:xfrm>
                    <a:off x="7465461" y="6699031"/>
                    <a:ext cx="57240" cy="12204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131" name="Ink 130">
                    <a:extLst>
                      <a:ext uri="{FF2B5EF4-FFF2-40B4-BE49-F238E27FC236}">
                        <a16:creationId xmlns:a16="http://schemas.microsoft.com/office/drawing/2014/main" id="{1D6068C2-B9A6-4E35-37F0-0EB2F08F1D7C}"/>
                      </a:ext>
                    </a:extLst>
                  </p14:cNvPr>
                  <p14:cNvContentPartPr/>
                  <p14:nvPr/>
                </p14:nvContentPartPr>
                <p14:xfrm>
                  <a:off x="7520901" y="6695431"/>
                  <a:ext cx="117720" cy="106920"/>
                </p14:xfrm>
              </p:contentPart>
            </mc:Choice>
            <mc:Fallback xmlns="">
              <p:pic>
                <p:nvPicPr>
                  <p:cNvPr id="131" name="Ink 130">
                    <a:extLst>
                      <a:ext uri="{FF2B5EF4-FFF2-40B4-BE49-F238E27FC236}">
                        <a16:creationId xmlns:a16="http://schemas.microsoft.com/office/drawing/2014/main" id="{1D6068C2-B9A6-4E35-37F0-0EB2F08F1D7C}"/>
                      </a:ext>
                    </a:extLst>
                  </p:cNvPr>
                  <p:cNvPicPr/>
                  <p:nvPr/>
                </p:nvPicPr>
                <p:blipFill>
                  <a:blip r:embed="rId74"/>
                  <a:stretch>
                    <a:fillRect/>
                  </a:stretch>
                </p:blipFill>
                <p:spPr>
                  <a:xfrm>
                    <a:off x="7511901" y="6686431"/>
                    <a:ext cx="13536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132" name="Ink 131">
                    <a:extLst>
                      <a:ext uri="{FF2B5EF4-FFF2-40B4-BE49-F238E27FC236}">
                        <a16:creationId xmlns:a16="http://schemas.microsoft.com/office/drawing/2014/main" id="{15B8565B-A1A9-5581-B139-0F79FE93AE68}"/>
                      </a:ext>
                    </a:extLst>
                  </p14:cNvPr>
                  <p14:cNvContentPartPr/>
                  <p14:nvPr/>
                </p14:nvContentPartPr>
                <p14:xfrm>
                  <a:off x="7675701" y="6692191"/>
                  <a:ext cx="213840" cy="115200"/>
                </p14:xfrm>
              </p:contentPart>
            </mc:Choice>
            <mc:Fallback xmlns="">
              <p:pic>
                <p:nvPicPr>
                  <p:cNvPr id="132" name="Ink 131">
                    <a:extLst>
                      <a:ext uri="{FF2B5EF4-FFF2-40B4-BE49-F238E27FC236}">
                        <a16:creationId xmlns:a16="http://schemas.microsoft.com/office/drawing/2014/main" id="{15B8565B-A1A9-5581-B139-0F79FE93AE68}"/>
                      </a:ext>
                    </a:extLst>
                  </p:cNvPr>
                  <p:cNvPicPr/>
                  <p:nvPr/>
                </p:nvPicPr>
                <p:blipFill>
                  <a:blip r:embed="rId76"/>
                  <a:stretch>
                    <a:fillRect/>
                  </a:stretch>
                </p:blipFill>
                <p:spPr>
                  <a:xfrm>
                    <a:off x="7667061" y="6683551"/>
                    <a:ext cx="231480" cy="13284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133" name="Ink 132">
                    <a:extLst>
                      <a:ext uri="{FF2B5EF4-FFF2-40B4-BE49-F238E27FC236}">
                        <a16:creationId xmlns:a16="http://schemas.microsoft.com/office/drawing/2014/main" id="{4C6719C4-3367-CA79-1081-BFC5C0355C67}"/>
                      </a:ext>
                    </a:extLst>
                  </p14:cNvPr>
                  <p14:cNvContentPartPr/>
                  <p14:nvPr/>
                </p14:nvContentPartPr>
                <p14:xfrm>
                  <a:off x="5941941" y="6575191"/>
                  <a:ext cx="64800" cy="76680"/>
                </p14:xfrm>
              </p:contentPart>
            </mc:Choice>
            <mc:Fallback xmlns="">
              <p:pic>
                <p:nvPicPr>
                  <p:cNvPr id="133" name="Ink 132">
                    <a:extLst>
                      <a:ext uri="{FF2B5EF4-FFF2-40B4-BE49-F238E27FC236}">
                        <a16:creationId xmlns:a16="http://schemas.microsoft.com/office/drawing/2014/main" id="{4C6719C4-3367-CA79-1081-BFC5C0355C67}"/>
                      </a:ext>
                    </a:extLst>
                  </p:cNvPr>
                  <p:cNvPicPr/>
                  <p:nvPr/>
                </p:nvPicPr>
                <p:blipFill>
                  <a:blip r:embed="rId78"/>
                  <a:stretch>
                    <a:fillRect/>
                  </a:stretch>
                </p:blipFill>
                <p:spPr>
                  <a:xfrm>
                    <a:off x="5933301" y="6566191"/>
                    <a:ext cx="8244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134" name="Ink 133">
                    <a:extLst>
                      <a:ext uri="{FF2B5EF4-FFF2-40B4-BE49-F238E27FC236}">
                        <a16:creationId xmlns:a16="http://schemas.microsoft.com/office/drawing/2014/main" id="{FC061932-DFBD-72BA-248F-57C80E7E6218}"/>
                      </a:ext>
                    </a:extLst>
                  </p14:cNvPr>
                  <p14:cNvContentPartPr/>
                  <p14:nvPr/>
                </p14:nvContentPartPr>
                <p14:xfrm>
                  <a:off x="5972541" y="6527671"/>
                  <a:ext cx="812880" cy="86040"/>
                </p14:xfrm>
              </p:contentPart>
            </mc:Choice>
            <mc:Fallback xmlns="">
              <p:pic>
                <p:nvPicPr>
                  <p:cNvPr id="134" name="Ink 133">
                    <a:extLst>
                      <a:ext uri="{FF2B5EF4-FFF2-40B4-BE49-F238E27FC236}">
                        <a16:creationId xmlns:a16="http://schemas.microsoft.com/office/drawing/2014/main" id="{FC061932-DFBD-72BA-248F-57C80E7E6218}"/>
                      </a:ext>
                    </a:extLst>
                  </p:cNvPr>
                  <p:cNvPicPr/>
                  <p:nvPr/>
                </p:nvPicPr>
                <p:blipFill>
                  <a:blip r:embed="rId80"/>
                  <a:stretch>
                    <a:fillRect/>
                  </a:stretch>
                </p:blipFill>
                <p:spPr>
                  <a:xfrm>
                    <a:off x="5963541" y="6519031"/>
                    <a:ext cx="830520" cy="10368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135" name="Ink 134">
                    <a:extLst>
                      <a:ext uri="{FF2B5EF4-FFF2-40B4-BE49-F238E27FC236}">
                        <a16:creationId xmlns:a16="http://schemas.microsoft.com/office/drawing/2014/main" id="{C863FB0C-DA6F-B189-D501-65DE00214123}"/>
                      </a:ext>
                    </a:extLst>
                  </p14:cNvPr>
                  <p14:cNvContentPartPr/>
                  <p14:nvPr/>
                </p14:nvContentPartPr>
                <p14:xfrm>
                  <a:off x="6695421" y="6510751"/>
                  <a:ext cx="113400" cy="86040"/>
                </p14:xfrm>
              </p:contentPart>
            </mc:Choice>
            <mc:Fallback xmlns="">
              <p:pic>
                <p:nvPicPr>
                  <p:cNvPr id="135" name="Ink 134">
                    <a:extLst>
                      <a:ext uri="{FF2B5EF4-FFF2-40B4-BE49-F238E27FC236}">
                        <a16:creationId xmlns:a16="http://schemas.microsoft.com/office/drawing/2014/main" id="{C863FB0C-DA6F-B189-D501-65DE00214123}"/>
                      </a:ext>
                    </a:extLst>
                  </p:cNvPr>
                  <p:cNvPicPr/>
                  <p:nvPr/>
                </p:nvPicPr>
                <p:blipFill>
                  <a:blip r:embed="rId82"/>
                  <a:stretch>
                    <a:fillRect/>
                  </a:stretch>
                </p:blipFill>
                <p:spPr>
                  <a:xfrm>
                    <a:off x="6686781" y="6502111"/>
                    <a:ext cx="131040" cy="10368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136" name="Ink 135">
                    <a:extLst>
                      <a:ext uri="{FF2B5EF4-FFF2-40B4-BE49-F238E27FC236}">
                        <a16:creationId xmlns:a16="http://schemas.microsoft.com/office/drawing/2014/main" id="{65A7949F-8115-6583-C960-8AFAF6B91BBB}"/>
                      </a:ext>
                    </a:extLst>
                  </p14:cNvPr>
                  <p14:cNvContentPartPr/>
                  <p14:nvPr/>
                </p14:nvContentPartPr>
                <p14:xfrm>
                  <a:off x="6056781" y="6737911"/>
                  <a:ext cx="145800" cy="147960"/>
                </p14:xfrm>
              </p:contentPart>
            </mc:Choice>
            <mc:Fallback xmlns="">
              <p:pic>
                <p:nvPicPr>
                  <p:cNvPr id="136" name="Ink 135">
                    <a:extLst>
                      <a:ext uri="{FF2B5EF4-FFF2-40B4-BE49-F238E27FC236}">
                        <a16:creationId xmlns:a16="http://schemas.microsoft.com/office/drawing/2014/main" id="{65A7949F-8115-6583-C960-8AFAF6B91BBB}"/>
                      </a:ext>
                    </a:extLst>
                  </p:cNvPr>
                  <p:cNvPicPr/>
                  <p:nvPr/>
                </p:nvPicPr>
                <p:blipFill>
                  <a:blip r:embed="rId84"/>
                  <a:stretch>
                    <a:fillRect/>
                  </a:stretch>
                </p:blipFill>
                <p:spPr>
                  <a:xfrm>
                    <a:off x="6048141" y="6729271"/>
                    <a:ext cx="163440" cy="16560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137" name="Ink 136">
                    <a:extLst>
                      <a:ext uri="{FF2B5EF4-FFF2-40B4-BE49-F238E27FC236}">
                        <a16:creationId xmlns:a16="http://schemas.microsoft.com/office/drawing/2014/main" id="{06E5A5D8-98B7-F737-9200-AF8059FD65E4}"/>
                      </a:ext>
                    </a:extLst>
                  </p14:cNvPr>
                  <p14:cNvContentPartPr/>
                  <p14:nvPr/>
                </p14:nvContentPartPr>
                <p14:xfrm>
                  <a:off x="6218061" y="6769951"/>
                  <a:ext cx="73800" cy="13680"/>
                </p14:xfrm>
              </p:contentPart>
            </mc:Choice>
            <mc:Fallback xmlns="">
              <p:pic>
                <p:nvPicPr>
                  <p:cNvPr id="137" name="Ink 136">
                    <a:extLst>
                      <a:ext uri="{FF2B5EF4-FFF2-40B4-BE49-F238E27FC236}">
                        <a16:creationId xmlns:a16="http://schemas.microsoft.com/office/drawing/2014/main" id="{06E5A5D8-98B7-F737-9200-AF8059FD65E4}"/>
                      </a:ext>
                    </a:extLst>
                  </p:cNvPr>
                  <p:cNvPicPr/>
                  <p:nvPr/>
                </p:nvPicPr>
                <p:blipFill>
                  <a:blip r:embed="rId86"/>
                  <a:stretch>
                    <a:fillRect/>
                  </a:stretch>
                </p:blipFill>
                <p:spPr>
                  <a:xfrm>
                    <a:off x="6209421" y="6760951"/>
                    <a:ext cx="91440" cy="3132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138" name="Ink 137">
                    <a:extLst>
                      <a:ext uri="{FF2B5EF4-FFF2-40B4-BE49-F238E27FC236}">
                        <a16:creationId xmlns:a16="http://schemas.microsoft.com/office/drawing/2014/main" id="{B6A7AAC8-699B-FD68-7EAF-2F28B7F28116}"/>
                      </a:ext>
                    </a:extLst>
                  </p14:cNvPr>
                  <p14:cNvContentPartPr/>
                  <p14:nvPr/>
                </p14:nvContentPartPr>
                <p14:xfrm>
                  <a:off x="6365301" y="6709111"/>
                  <a:ext cx="92160" cy="79560"/>
                </p14:xfrm>
              </p:contentPart>
            </mc:Choice>
            <mc:Fallback xmlns="">
              <p:pic>
                <p:nvPicPr>
                  <p:cNvPr id="138" name="Ink 137">
                    <a:extLst>
                      <a:ext uri="{FF2B5EF4-FFF2-40B4-BE49-F238E27FC236}">
                        <a16:creationId xmlns:a16="http://schemas.microsoft.com/office/drawing/2014/main" id="{B6A7AAC8-699B-FD68-7EAF-2F28B7F28116}"/>
                      </a:ext>
                    </a:extLst>
                  </p:cNvPr>
                  <p:cNvPicPr/>
                  <p:nvPr/>
                </p:nvPicPr>
                <p:blipFill>
                  <a:blip r:embed="rId88"/>
                  <a:stretch>
                    <a:fillRect/>
                  </a:stretch>
                </p:blipFill>
                <p:spPr>
                  <a:xfrm>
                    <a:off x="6356661" y="6700111"/>
                    <a:ext cx="109800" cy="9720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139" name="Ink 138">
                    <a:extLst>
                      <a:ext uri="{FF2B5EF4-FFF2-40B4-BE49-F238E27FC236}">
                        <a16:creationId xmlns:a16="http://schemas.microsoft.com/office/drawing/2014/main" id="{330EDB04-2B2F-6E07-7FF8-3524BE3124BC}"/>
                      </a:ext>
                    </a:extLst>
                  </p14:cNvPr>
                  <p14:cNvContentPartPr/>
                  <p14:nvPr/>
                </p14:nvContentPartPr>
                <p14:xfrm>
                  <a:off x="6504621" y="6683911"/>
                  <a:ext cx="187560" cy="103320"/>
                </p14:xfrm>
              </p:contentPart>
            </mc:Choice>
            <mc:Fallback xmlns="">
              <p:pic>
                <p:nvPicPr>
                  <p:cNvPr id="139" name="Ink 138">
                    <a:extLst>
                      <a:ext uri="{FF2B5EF4-FFF2-40B4-BE49-F238E27FC236}">
                        <a16:creationId xmlns:a16="http://schemas.microsoft.com/office/drawing/2014/main" id="{330EDB04-2B2F-6E07-7FF8-3524BE3124BC}"/>
                      </a:ext>
                    </a:extLst>
                  </p:cNvPr>
                  <p:cNvPicPr/>
                  <p:nvPr/>
                </p:nvPicPr>
                <p:blipFill>
                  <a:blip r:embed="rId90"/>
                  <a:stretch>
                    <a:fillRect/>
                  </a:stretch>
                </p:blipFill>
                <p:spPr>
                  <a:xfrm>
                    <a:off x="6495981" y="6675271"/>
                    <a:ext cx="205200" cy="1209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91">
              <p14:nvContentPartPr>
                <p14:cNvPr id="141" name="Ink 140">
                  <a:extLst>
                    <a:ext uri="{FF2B5EF4-FFF2-40B4-BE49-F238E27FC236}">
                      <a16:creationId xmlns:a16="http://schemas.microsoft.com/office/drawing/2014/main" id="{16AF8009-887C-7709-74FA-D04B29588176}"/>
                    </a:ext>
                  </a:extLst>
                </p14:cNvPr>
                <p14:cNvContentPartPr/>
                <p14:nvPr/>
              </p14:nvContentPartPr>
              <p14:xfrm>
                <a:off x="6028701" y="6319591"/>
                <a:ext cx="11880" cy="99000"/>
              </p14:xfrm>
            </p:contentPart>
          </mc:Choice>
          <mc:Fallback xmlns="">
            <p:pic>
              <p:nvPicPr>
                <p:cNvPr id="141" name="Ink 140">
                  <a:extLst>
                    <a:ext uri="{FF2B5EF4-FFF2-40B4-BE49-F238E27FC236}">
                      <a16:creationId xmlns:a16="http://schemas.microsoft.com/office/drawing/2014/main" id="{16AF8009-887C-7709-74FA-D04B29588176}"/>
                    </a:ext>
                  </a:extLst>
                </p:cNvPr>
                <p:cNvPicPr/>
                <p:nvPr/>
              </p:nvPicPr>
              <p:blipFill>
                <a:blip r:embed="rId92"/>
                <a:stretch>
                  <a:fillRect/>
                </a:stretch>
              </p:blipFill>
              <p:spPr>
                <a:xfrm>
                  <a:off x="6020061" y="6310951"/>
                  <a:ext cx="29520" cy="116640"/>
                </a:xfrm>
                <a:prstGeom prst="rect">
                  <a:avLst/>
                </a:prstGeom>
              </p:spPr>
            </p:pic>
          </mc:Fallback>
        </mc:AlternateContent>
      </p:grpSp>
      <mc:AlternateContent xmlns:mc="http://schemas.openxmlformats.org/markup-compatibility/2006" xmlns:a14="http://schemas.microsoft.com/office/drawing/2010/main">
        <mc:Choice Requires="a14">
          <p:sp>
            <p:nvSpPr>
              <p:cNvPr id="143" name="TextBox 142">
                <a:extLst>
                  <a:ext uri="{FF2B5EF4-FFF2-40B4-BE49-F238E27FC236}">
                    <a16:creationId xmlns:a16="http://schemas.microsoft.com/office/drawing/2014/main" id="{0D81F108-A91A-51F4-E3EC-CDD34D5ECE71}"/>
                  </a:ext>
                </a:extLst>
              </p:cNvPr>
              <p:cNvSpPr txBox="1"/>
              <p:nvPr/>
            </p:nvSpPr>
            <p:spPr>
              <a:xfrm>
                <a:off x="4639881" y="3861061"/>
                <a:ext cx="96847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AU" b="0" i="1" smtClean="0">
                          <a:latin typeface="Cambria Math" panose="02040503050406030204" pitchFamily="18" charset="0"/>
                        </a:rPr>
                        <m:t>𝑏</m:t>
                      </m:r>
                      <m:r>
                        <a:rPr lang="en-AU" b="0" i="1" smtClean="0">
                          <a:latin typeface="Cambria Math" panose="02040503050406030204" pitchFamily="18" charset="0"/>
                        </a:rPr>
                        <m:t>) 99.7%</m:t>
                      </m:r>
                    </m:oMath>
                  </m:oMathPara>
                </a14:m>
                <a:endParaRPr lang="en-AU" dirty="0"/>
              </a:p>
            </p:txBody>
          </p:sp>
        </mc:Choice>
        <mc:Fallback xmlns="">
          <p:sp>
            <p:nvSpPr>
              <p:cNvPr id="143" name="TextBox 142">
                <a:extLst>
                  <a:ext uri="{FF2B5EF4-FFF2-40B4-BE49-F238E27FC236}">
                    <a16:creationId xmlns:a16="http://schemas.microsoft.com/office/drawing/2014/main" id="{0D81F108-A91A-51F4-E3EC-CDD34D5ECE71}"/>
                  </a:ext>
                </a:extLst>
              </p:cNvPr>
              <p:cNvSpPr txBox="1">
                <a:spLocks noRot="1" noChangeAspect="1" noMove="1" noResize="1" noEditPoints="1" noAdjustHandles="1" noChangeArrowheads="1" noChangeShapeType="1" noTextEdit="1"/>
              </p:cNvSpPr>
              <p:nvPr/>
            </p:nvSpPr>
            <p:spPr>
              <a:xfrm>
                <a:off x="4639881" y="3861061"/>
                <a:ext cx="968470" cy="276999"/>
              </a:xfrm>
              <a:prstGeom prst="rect">
                <a:avLst/>
              </a:prstGeom>
              <a:blipFill>
                <a:blip r:embed="rId93"/>
                <a:stretch>
                  <a:fillRect l="-5660" t="-2174" r="-6918" b="-32609"/>
                </a:stretch>
              </a:blipFill>
            </p:spPr>
            <p:txBody>
              <a:bodyPr/>
              <a:lstStyle/>
              <a:p>
                <a:r>
                  <a:rPr lang="en-AU">
                    <a:noFill/>
                  </a:rPr>
                  <a:t> </a:t>
                </a:r>
              </a:p>
            </p:txBody>
          </p:sp>
        </mc:Fallback>
      </mc:AlternateContent>
    </p:spTree>
    <p:extLst>
      <p:ext uri="{BB962C8B-B14F-4D97-AF65-F5344CB8AC3E}">
        <p14:creationId xmlns:p14="http://schemas.microsoft.com/office/powerpoint/2010/main" val="5267422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63" presetClass="entr" presetSubtype="0" fill="hold" nodeType="clickEffect">
                                  <p:stCondLst>
                                    <p:cond delay="0"/>
                                  </p:stCondLst>
                                  <p:childTnLst>
                                    <p:set>
                                      <p:cBhvr>
                                        <p:cTn id="10" dur="1" fill="hold">
                                          <p:stCondLst>
                                            <p:cond delay="0"/>
                                          </p:stCondLst>
                                        </p:cTn>
                                        <p:tgtEl>
                                          <p:spTgt spid="116"/>
                                        </p:tgtEl>
                                        <p:attrNameLst>
                                          <p:attrName>style.visibility</p:attrName>
                                        </p:attrNameLst>
                                      </p:cBhvr>
                                      <p:to>
                                        <p:strVal val="visible"/>
                                      </p:to>
                                    </p:set>
                                    <p:anim calcmode="lin" valueType="num">
                                      <p:cBhvr>
                                        <p:cTn id="11" dur="2000" fill="hold"/>
                                        <p:tgtEl>
                                          <p:spTgt spid="116"/>
                                        </p:tgtEl>
                                        <p:attrNameLst>
                                          <p:attrName>drawProgress</p:attrName>
                                        </p:attrNameLst>
                                      </p:cBhvr>
                                      <p:tavLst>
                                        <p:tav tm="0">
                                          <p:val>
                                            <p:fltVal val="0"/>
                                          </p:val>
                                        </p:tav>
                                        <p:tav tm="100000">
                                          <p:val>
                                            <p:fltVal val="1"/>
                                          </p:val>
                                        </p:tav>
                                      </p:tavLst>
                                    </p:anim>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4"/>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117"/>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63" presetClass="entr" presetSubtype="0" fill="hold" nodeType="clickEffect">
                                  <p:stCondLst>
                                    <p:cond delay="0"/>
                                  </p:stCondLst>
                                  <p:childTnLst>
                                    <p:set>
                                      <p:cBhvr>
                                        <p:cTn id="23" dur="1" fill="hold">
                                          <p:stCondLst>
                                            <p:cond delay="0"/>
                                          </p:stCondLst>
                                        </p:cTn>
                                        <p:tgtEl>
                                          <p:spTgt spid="142"/>
                                        </p:tgtEl>
                                        <p:attrNameLst>
                                          <p:attrName>style.visibility</p:attrName>
                                        </p:attrNameLst>
                                      </p:cBhvr>
                                      <p:to>
                                        <p:strVal val="visible"/>
                                      </p:to>
                                    </p:set>
                                    <p:anim calcmode="lin" valueType="num">
                                      <p:cBhvr>
                                        <p:cTn id="24" dur="2000" fill="hold"/>
                                        <p:tgtEl>
                                          <p:spTgt spid="142"/>
                                        </p:tgtEl>
                                        <p:attrNameLst>
                                          <p:attrName>drawProgress</p:attrName>
                                        </p:attrNameLst>
                                      </p:cBhvr>
                                      <p:tavLst>
                                        <p:tav tm="0">
                                          <p:val>
                                            <p:fltVal val="0"/>
                                          </p:val>
                                        </p:tav>
                                        <p:tav tm="100000">
                                          <p:val>
                                            <p:fltVal val="1"/>
                                          </p:val>
                                        </p:tav>
                                      </p:tavLst>
                                    </p:anim>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4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B83605E-5E9B-0EDA-4561-ED6A7988C049}"/>
              </a:ext>
            </a:extLst>
          </p:cNvPr>
          <p:cNvPicPr>
            <a:picLocks noChangeAspect="1"/>
          </p:cNvPicPr>
          <p:nvPr/>
        </p:nvPicPr>
        <p:blipFill>
          <a:blip r:embed="rId2"/>
          <a:stretch>
            <a:fillRect/>
          </a:stretch>
        </p:blipFill>
        <p:spPr>
          <a:xfrm>
            <a:off x="73385" y="2703535"/>
            <a:ext cx="5597813" cy="3746693"/>
          </a:xfrm>
          <a:prstGeom prst="rect">
            <a:avLst/>
          </a:prstGeom>
        </p:spPr>
      </p:pic>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3385" y="702211"/>
                <a:ext cx="11955162" cy="2001324"/>
              </a:xfrm>
            </p:spPr>
            <p:txBody>
              <a:bodyPr>
                <a:normAutofit/>
              </a:bodyPr>
              <a:lstStyle/>
              <a:p>
                <a:pPr marL="0" indent="0" algn="just">
                  <a:lnSpc>
                    <a:spcPct val="110000"/>
                  </a:lnSpc>
                  <a:buNone/>
                </a:pPr>
                <a:r>
                  <a:rPr lang="en-AU" sz="2400" dirty="0"/>
                  <a:t>Use the 68%, 95% and 99.7% rules, and NOT the statistical capability of your calculator, to determine the following probabilities.				</a:t>
                </a:r>
                <a:endParaRPr lang="en-AU" sz="2400" dirty="0">
                  <a:solidFill>
                    <a:schemeClr val="accent6">
                      <a:lumMod val="75000"/>
                    </a:schemeClr>
                  </a:solidFill>
                </a:endParaRPr>
              </a:p>
              <a:p>
                <a:pPr marL="0" indent="0" algn="just">
                  <a:lnSpc>
                    <a:spcPct val="110000"/>
                  </a:lnSpc>
                  <a:buNone/>
                </a:pPr>
                <a:r>
                  <a:rPr lang="en-AU" sz="2400" dirty="0"/>
                  <a:t>c)  </a:t>
                </a:r>
                <a14:m>
                  <m:oMath xmlns:m="http://schemas.openxmlformats.org/officeDocument/2006/math">
                    <m:r>
                      <a:rPr lang="en-US" sz="2400" b="0" i="1">
                        <a:latin typeface="Cambria Math" panose="02040503050406030204" pitchFamily="18" charset="0"/>
                      </a:rPr>
                      <m:t>𝑃</m:t>
                    </m:r>
                    <m:d>
                      <m:dPr>
                        <m:ctrlPr>
                          <a:rPr lang="en-US" sz="2400" i="1">
                            <a:latin typeface="Cambria Math" panose="02040503050406030204" pitchFamily="18" charset="0"/>
                          </a:rPr>
                        </m:ctrlPr>
                      </m:dPr>
                      <m:e>
                        <m:r>
                          <a:rPr lang="en-US" sz="2400" b="0" i="1" smtClean="0">
                            <a:latin typeface="Cambria Math" panose="02040503050406030204" pitchFamily="18" charset="0"/>
                          </a:rPr>
                          <m:t>8</m:t>
                        </m:r>
                        <m:r>
                          <a:rPr lang="en-US" sz="2400" b="0" i="1">
                            <a:latin typeface="Cambria Math" panose="02040503050406030204" pitchFamily="18" charset="0"/>
                          </a:rPr>
                          <m:t>&lt;</m:t>
                        </m:r>
                        <m:r>
                          <a:rPr lang="en-US" sz="2400" b="0" i="1">
                            <a:latin typeface="Cambria Math" panose="02040503050406030204" pitchFamily="18" charset="0"/>
                          </a:rPr>
                          <m:t>𝑋</m:t>
                        </m:r>
                        <m:r>
                          <a:rPr lang="en-US" sz="2400" b="0" i="1">
                            <a:latin typeface="Cambria Math" panose="02040503050406030204" pitchFamily="18" charset="0"/>
                          </a:rPr>
                          <m:t>&lt;32</m:t>
                        </m:r>
                      </m:e>
                    </m:d>
                  </m:oMath>
                </a14:m>
                <a:r>
                  <a:rPr lang="en-AU" sz="2400" dirty="0"/>
                  <a:t>		</a:t>
                </a:r>
                <a14:m>
                  <m:oMath xmlns:m="http://schemas.openxmlformats.org/officeDocument/2006/math">
                    <m:r>
                      <a:rPr lang="en-US" sz="2400" b="0" i="1">
                        <a:latin typeface="Cambria Math" panose="02040503050406030204" pitchFamily="18" charset="0"/>
                      </a:rPr>
                      <m:t>𝑋</m:t>
                    </m:r>
                    <m:r>
                      <a:rPr lang="en-US" sz="2400" b="0" i="1">
                        <a:latin typeface="Cambria Math" panose="02040503050406030204" pitchFamily="18" charset="0"/>
                      </a:rPr>
                      <m:t>~</m:t>
                    </m:r>
                    <m:r>
                      <a:rPr lang="en-US" sz="2400" b="0" i="1">
                        <a:latin typeface="Cambria Math" panose="02040503050406030204" pitchFamily="18" charset="0"/>
                      </a:rPr>
                      <m:t>𝑁</m:t>
                    </m:r>
                    <m:r>
                      <a:rPr lang="en-US" sz="2400" b="0" i="1">
                        <a:latin typeface="Cambria Math" panose="02040503050406030204" pitchFamily="18" charset="0"/>
                      </a:rPr>
                      <m:t>(20, </m:t>
                    </m:r>
                    <m:sSup>
                      <m:sSupPr>
                        <m:ctrlPr>
                          <a:rPr lang="en-US" sz="2400" i="1">
                            <a:latin typeface="Cambria Math" panose="02040503050406030204" pitchFamily="18" charset="0"/>
                          </a:rPr>
                        </m:ctrlPr>
                      </m:sSupPr>
                      <m:e>
                        <m:r>
                          <a:rPr lang="en-US" sz="2400" b="0" i="1" smtClean="0">
                            <a:latin typeface="Cambria Math" panose="02040503050406030204" pitchFamily="18" charset="0"/>
                          </a:rPr>
                          <m:t>6</m:t>
                        </m:r>
                      </m:e>
                      <m:sup>
                        <m:r>
                          <a:rPr lang="en-US" sz="2400" b="0" i="1">
                            <a:latin typeface="Cambria Math" panose="02040503050406030204" pitchFamily="18" charset="0"/>
                          </a:rPr>
                          <m:t>2</m:t>
                        </m:r>
                      </m:sup>
                    </m:sSup>
                    <m:r>
                      <a:rPr lang="en-US" sz="2400" b="0" i="1">
                        <a:latin typeface="Cambria Math" panose="02040503050406030204" pitchFamily="18" charset="0"/>
                      </a:rPr>
                      <m:t>)</m:t>
                    </m:r>
                  </m:oMath>
                </a14:m>
                <a:r>
                  <a:rPr lang="en-AU" sz="2400" dirty="0"/>
                  <a:t>				</a:t>
                </a:r>
                <a:endParaRPr lang="en-AU" sz="2400" dirty="0">
                  <a:solidFill>
                    <a:schemeClr val="accent6">
                      <a:lumMod val="75000"/>
                    </a:schemeClr>
                  </a:solidFill>
                </a:endParaRPr>
              </a:p>
              <a:p>
                <a:pPr marL="0" indent="0" algn="just">
                  <a:lnSpc>
                    <a:spcPct val="110000"/>
                  </a:lnSpc>
                  <a:buNone/>
                </a:pPr>
                <a:r>
                  <a:rPr lang="en-AU" sz="2400" dirty="0"/>
                  <a:t>d) </a:t>
                </a:r>
                <a14:m>
                  <m:oMath xmlns:m="http://schemas.openxmlformats.org/officeDocument/2006/math">
                    <m:r>
                      <a:rPr lang="en-US" sz="2400" b="0" i="1">
                        <a:latin typeface="Cambria Math" panose="02040503050406030204" pitchFamily="18" charset="0"/>
                      </a:rPr>
                      <m:t>𝑃</m:t>
                    </m:r>
                    <m:d>
                      <m:dPr>
                        <m:ctrlPr>
                          <a:rPr lang="en-US" sz="2400" i="1">
                            <a:latin typeface="Cambria Math" panose="02040503050406030204" pitchFamily="18" charset="0"/>
                          </a:rPr>
                        </m:ctrlPr>
                      </m:dPr>
                      <m:e>
                        <m:r>
                          <a:rPr lang="en-US" sz="2400" b="0" i="1" smtClean="0">
                            <a:latin typeface="Cambria Math" panose="02040503050406030204" pitchFamily="18" charset="0"/>
                          </a:rPr>
                          <m:t>4</m:t>
                        </m:r>
                        <m:r>
                          <a:rPr lang="en-US" sz="2400" b="0" i="1">
                            <a:latin typeface="Cambria Math" panose="02040503050406030204" pitchFamily="18" charset="0"/>
                          </a:rPr>
                          <m:t>&lt;</m:t>
                        </m:r>
                        <m:r>
                          <a:rPr lang="en-US" sz="2400" b="0" i="1">
                            <a:latin typeface="Cambria Math" panose="02040503050406030204" pitchFamily="18" charset="0"/>
                          </a:rPr>
                          <m:t>𝑋</m:t>
                        </m:r>
                        <m:r>
                          <a:rPr lang="en-US" sz="2400" b="0" i="1">
                            <a:latin typeface="Cambria Math" panose="02040503050406030204" pitchFamily="18" charset="0"/>
                          </a:rPr>
                          <m:t>&lt;16</m:t>
                        </m:r>
                      </m:e>
                    </m:d>
                  </m:oMath>
                </a14:m>
                <a:r>
                  <a:rPr lang="en-AU" sz="2400" dirty="0"/>
                  <a:t>		</a:t>
                </a:r>
                <a14:m>
                  <m:oMath xmlns:m="http://schemas.openxmlformats.org/officeDocument/2006/math">
                    <m:r>
                      <a:rPr lang="en-US" sz="2400" b="0" i="1">
                        <a:latin typeface="Cambria Math" panose="02040503050406030204" pitchFamily="18" charset="0"/>
                      </a:rPr>
                      <m:t>𝑋</m:t>
                    </m:r>
                    <m:r>
                      <a:rPr lang="en-US" sz="2400" b="0" i="1">
                        <a:latin typeface="Cambria Math" panose="02040503050406030204" pitchFamily="18" charset="0"/>
                      </a:rPr>
                      <m:t>~</m:t>
                    </m:r>
                    <m:r>
                      <a:rPr lang="en-US" sz="2400" b="0" i="1">
                        <a:latin typeface="Cambria Math" panose="02040503050406030204" pitchFamily="18" charset="0"/>
                      </a:rPr>
                      <m:t>𝑁</m:t>
                    </m:r>
                    <m:r>
                      <a:rPr lang="en-US" sz="2400" b="0" i="1">
                        <a:latin typeface="Cambria Math" panose="02040503050406030204" pitchFamily="18" charset="0"/>
                      </a:rPr>
                      <m:t>(10, </m:t>
                    </m:r>
                    <m:sSup>
                      <m:sSupPr>
                        <m:ctrlPr>
                          <a:rPr lang="en-US" sz="2400" i="1">
                            <a:latin typeface="Cambria Math" panose="02040503050406030204" pitchFamily="18" charset="0"/>
                          </a:rPr>
                        </m:ctrlPr>
                      </m:sSupPr>
                      <m:e>
                        <m:r>
                          <a:rPr lang="en-US" sz="2400" b="0" i="1" smtClean="0">
                            <a:latin typeface="Cambria Math" panose="02040503050406030204" pitchFamily="18" charset="0"/>
                          </a:rPr>
                          <m:t>2</m:t>
                        </m:r>
                      </m:e>
                      <m:sup>
                        <m:r>
                          <a:rPr lang="en-US" sz="2400" b="0" i="1">
                            <a:latin typeface="Cambria Math" panose="02040503050406030204" pitchFamily="18" charset="0"/>
                          </a:rPr>
                          <m:t>2</m:t>
                        </m:r>
                      </m:sup>
                    </m:sSup>
                    <m:r>
                      <a:rPr lang="en-US" sz="2400" b="0" i="1">
                        <a:latin typeface="Cambria Math" panose="02040503050406030204" pitchFamily="18" charset="0"/>
                      </a:rPr>
                      <m:t>)</m:t>
                    </m:r>
                  </m:oMath>
                </a14:m>
                <a:r>
                  <a:rPr lang="en-AU" sz="2400" dirty="0"/>
                  <a:t>				</a:t>
                </a:r>
                <a:endParaRPr lang="en-AU" sz="2400" dirty="0">
                  <a:solidFill>
                    <a:schemeClr val="accent6">
                      <a:lumMod val="75000"/>
                    </a:schemeClr>
                  </a:solidFill>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3385" y="702211"/>
                <a:ext cx="11955162" cy="2001324"/>
              </a:xfrm>
              <a:blipFill>
                <a:blip r:embed="rId3"/>
                <a:stretch>
                  <a:fillRect l="-765" t="-1524" r="-816" b="-3659"/>
                </a:stretch>
              </a:blipFill>
            </p:spPr>
            <p:txBody>
              <a:bodyPr/>
              <a:lstStyle/>
              <a:p>
                <a:r>
                  <a:rPr lang="en-AU">
                    <a:noFill/>
                  </a:rPr>
                  <a:t> </a:t>
                </a:r>
              </a:p>
            </p:txBody>
          </p:sp>
        </mc:Fallback>
      </mc:AlternateContent>
      <p:sp>
        <p:nvSpPr>
          <p:cNvPr id="2" name="TextBox 1">
            <a:extLst>
              <a:ext uri="{FF2B5EF4-FFF2-40B4-BE49-F238E27FC236}">
                <a16:creationId xmlns:a16="http://schemas.microsoft.com/office/drawing/2014/main" id="{AC79F1A5-B20A-DE8F-2294-B577B71D20AE}"/>
              </a:ext>
            </a:extLst>
          </p:cNvPr>
          <p:cNvSpPr txBox="1"/>
          <p:nvPr/>
        </p:nvSpPr>
        <p:spPr>
          <a:xfrm>
            <a:off x="0" y="0"/>
            <a:ext cx="3003421" cy="584775"/>
          </a:xfrm>
          <a:prstGeom prst="homePlate">
            <a:avLst/>
          </a:prstGeom>
          <a:solidFill>
            <a:srgbClr val="002060"/>
          </a:solidFill>
          <a:ln>
            <a:solidFill>
              <a:srgbClr val="002060"/>
            </a:solidFill>
          </a:ln>
          <a:effectLst>
            <a:outerShdw blurRad="57150" dist="19050" dir="5400000" algn="ctr" rotWithShape="0">
              <a:srgbClr val="000000">
                <a:alpha val="63000"/>
              </a:srgbClr>
            </a:outerShdw>
          </a:effectLst>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3200" b="1" i="0" u="none" strike="noStrike" kern="0" cap="none" spc="0" normalizeH="0" baseline="0" noProof="0" dirty="0">
                <a:ln>
                  <a:noFill/>
                </a:ln>
                <a:solidFill>
                  <a:schemeClr val="bg1"/>
                </a:solidFill>
                <a:effectLst/>
                <a:uLnTx/>
                <a:uFillTx/>
                <a:latin typeface="Calibri" panose="020F0502020204030204"/>
              </a:rPr>
              <a:t>Guided Practice</a:t>
            </a:r>
            <a:endParaRPr kumimoji="0" lang="en-AU" sz="3200" b="1" i="0" u="none" strike="noStrike" kern="0" cap="none" spc="0" normalizeH="0" baseline="0" noProof="0" dirty="0">
              <a:ln>
                <a:noFill/>
              </a:ln>
              <a:solidFill>
                <a:schemeClr val="bg1"/>
              </a:solidFill>
              <a:effectLst/>
              <a:uLnTx/>
              <a:uFillTx/>
              <a:latin typeface="Calibri" panose="020F0502020204030204"/>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43BD73AA-6A4C-D4D3-8D0D-291619386377}"/>
                  </a:ext>
                </a:extLst>
              </p:cNvPr>
              <p:cNvSpPr txBox="1"/>
              <p:nvPr/>
            </p:nvSpPr>
            <p:spPr>
              <a:xfrm>
                <a:off x="774501" y="2717575"/>
                <a:ext cx="77514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AU" b="0" i="1" smtClean="0">
                          <a:latin typeface="Cambria Math" panose="02040503050406030204" pitchFamily="18" charset="0"/>
                        </a:rPr>
                        <m:t>𝑐</m:t>
                      </m:r>
                      <m:r>
                        <a:rPr lang="en-AU" b="0" i="1" smtClean="0">
                          <a:latin typeface="Cambria Math" panose="02040503050406030204" pitchFamily="18" charset="0"/>
                        </a:rPr>
                        <m:t>) 95%</m:t>
                      </m:r>
                    </m:oMath>
                  </m:oMathPara>
                </a14:m>
                <a:endParaRPr lang="en-AU" dirty="0"/>
              </a:p>
            </p:txBody>
          </p:sp>
        </mc:Choice>
        <mc:Fallback xmlns="">
          <p:sp>
            <p:nvSpPr>
              <p:cNvPr id="4" name="TextBox 3">
                <a:extLst>
                  <a:ext uri="{FF2B5EF4-FFF2-40B4-BE49-F238E27FC236}">
                    <a16:creationId xmlns:a16="http://schemas.microsoft.com/office/drawing/2014/main" id="{43BD73AA-6A4C-D4D3-8D0D-291619386377}"/>
                  </a:ext>
                </a:extLst>
              </p:cNvPr>
              <p:cNvSpPr txBox="1">
                <a:spLocks noRot="1" noChangeAspect="1" noMove="1" noResize="1" noEditPoints="1" noAdjustHandles="1" noChangeArrowheads="1" noChangeShapeType="1" noTextEdit="1"/>
              </p:cNvSpPr>
              <p:nvPr/>
            </p:nvSpPr>
            <p:spPr>
              <a:xfrm>
                <a:off x="774501" y="2717575"/>
                <a:ext cx="775149" cy="276999"/>
              </a:xfrm>
              <a:prstGeom prst="rect">
                <a:avLst/>
              </a:prstGeom>
              <a:blipFill>
                <a:blip r:embed="rId4"/>
                <a:stretch>
                  <a:fillRect l="-3937" t="-2222" r="-8661" b="-35556"/>
                </a:stretch>
              </a:blipFill>
            </p:spPr>
            <p:txBody>
              <a:bodyPr/>
              <a:lstStyle/>
              <a:p>
                <a:r>
                  <a:rPr lang="en-AU">
                    <a:noFill/>
                  </a:rPr>
                  <a:t> </a:t>
                </a:r>
              </a:p>
            </p:txBody>
          </p:sp>
        </mc:Fallback>
      </mc:AlternateContent>
      <mc:AlternateContent xmlns:mc="http://schemas.openxmlformats.org/markup-compatibility/2006" xmlns:p14="http://schemas.microsoft.com/office/powerpoint/2010/main">
        <mc:Choice Requires="p14">
          <p:contentPart p14:bwMode="auto" r:id="rId5">
            <p14:nvContentPartPr>
              <p14:cNvPr id="56" name="Ink 55">
                <a:extLst>
                  <a:ext uri="{FF2B5EF4-FFF2-40B4-BE49-F238E27FC236}">
                    <a16:creationId xmlns:a16="http://schemas.microsoft.com/office/drawing/2014/main" id="{A13B0240-9625-1CB2-CA54-9EA3A04A79E0}"/>
                  </a:ext>
                </a:extLst>
              </p14:cNvPr>
              <p14:cNvContentPartPr/>
              <p14:nvPr/>
            </p14:nvContentPartPr>
            <p14:xfrm>
              <a:off x="736341" y="5337871"/>
              <a:ext cx="38160" cy="37440"/>
            </p14:xfrm>
          </p:contentPart>
        </mc:Choice>
        <mc:Fallback xmlns="">
          <p:pic>
            <p:nvPicPr>
              <p:cNvPr id="56" name="Ink 55">
                <a:extLst>
                  <a:ext uri="{FF2B5EF4-FFF2-40B4-BE49-F238E27FC236}">
                    <a16:creationId xmlns:a16="http://schemas.microsoft.com/office/drawing/2014/main" id="{A13B0240-9625-1CB2-CA54-9EA3A04A79E0}"/>
                  </a:ext>
                </a:extLst>
              </p:cNvPr>
              <p:cNvPicPr/>
              <p:nvPr/>
            </p:nvPicPr>
            <p:blipFill>
              <a:blip r:embed="rId6"/>
              <a:stretch>
                <a:fillRect/>
              </a:stretch>
            </p:blipFill>
            <p:spPr>
              <a:xfrm>
                <a:off x="727255" y="5328871"/>
                <a:ext cx="55968" cy="55080"/>
              </a:xfrm>
              <a:prstGeom prst="rect">
                <a:avLst/>
              </a:prstGeom>
            </p:spPr>
          </p:pic>
        </mc:Fallback>
      </mc:AlternateContent>
      <mc:AlternateContent xmlns:mc="http://schemas.openxmlformats.org/markup-compatibility/2006" xmlns:a14="http://schemas.microsoft.com/office/drawing/2010/main">
        <mc:Choice Requires="a14">
          <p:sp>
            <p:nvSpPr>
              <p:cNvPr id="143" name="TextBox 142">
                <a:extLst>
                  <a:ext uri="{FF2B5EF4-FFF2-40B4-BE49-F238E27FC236}">
                    <a16:creationId xmlns:a16="http://schemas.microsoft.com/office/drawing/2014/main" id="{0D81F108-A91A-51F4-E3EC-CDD34D5ECE71}"/>
                  </a:ext>
                </a:extLst>
              </p:cNvPr>
              <p:cNvSpPr txBox="1"/>
              <p:nvPr/>
            </p:nvSpPr>
            <p:spPr>
              <a:xfrm>
                <a:off x="6478004" y="2092818"/>
                <a:ext cx="97872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AU" b="0" i="1" smtClean="0">
                          <a:latin typeface="Cambria Math" panose="02040503050406030204" pitchFamily="18" charset="0"/>
                        </a:rPr>
                        <m:t>𝑑</m:t>
                      </m:r>
                      <m:r>
                        <a:rPr lang="en-AU" b="0" i="1" smtClean="0">
                          <a:latin typeface="Cambria Math" panose="02040503050406030204" pitchFamily="18" charset="0"/>
                        </a:rPr>
                        <m:t>) 99.7%</m:t>
                      </m:r>
                    </m:oMath>
                  </m:oMathPara>
                </a14:m>
                <a:endParaRPr lang="en-AU" dirty="0"/>
              </a:p>
            </p:txBody>
          </p:sp>
        </mc:Choice>
        <mc:Fallback xmlns="">
          <p:sp>
            <p:nvSpPr>
              <p:cNvPr id="143" name="TextBox 142">
                <a:extLst>
                  <a:ext uri="{FF2B5EF4-FFF2-40B4-BE49-F238E27FC236}">
                    <a16:creationId xmlns:a16="http://schemas.microsoft.com/office/drawing/2014/main" id="{0D81F108-A91A-51F4-E3EC-CDD34D5ECE71}"/>
                  </a:ext>
                </a:extLst>
              </p:cNvPr>
              <p:cNvSpPr txBox="1">
                <a:spLocks noRot="1" noChangeAspect="1" noMove="1" noResize="1" noEditPoints="1" noAdjustHandles="1" noChangeArrowheads="1" noChangeShapeType="1" noTextEdit="1"/>
              </p:cNvSpPr>
              <p:nvPr/>
            </p:nvSpPr>
            <p:spPr>
              <a:xfrm>
                <a:off x="6478004" y="2092818"/>
                <a:ext cx="978729" cy="276999"/>
              </a:xfrm>
              <a:prstGeom prst="rect">
                <a:avLst/>
              </a:prstGeom>
              <a:blipFill>
                <a:blip r:embed="rId7"/>
                <a:stretch>
                  <a:fillRect l="-5625" t="-2174" r="-6250" b="-32609"/>
                </a:stretch>
              </a:blipFill>
            </p:spPr>
            <p:txBody>
              <a:bodyPr/>
              <a:lstStyle/>
              <a:p>
                <a:r>
                  <a:rPr lang="en-AU">
                    <a:noFill/>
                  </a:rPr>
                  <a:t> </a:t>
                </a:r>
              </a:p>
            </p:txBody>
          </p:sp>
        </mc:Fallback>
      </mc:AlternateContent>
      <p:grpSp>
        <p:nvGrpSpPr>
          <p:cNvPr id="31" name="Group 30">
            <a:extLst>
              <a:ext uri="{FF2B5EF4-FFF2-40B4-BE49-F238E27FC236}">
                <a16:creationId xmlns:a16="http://schemas.microsoft.com/office/drawing/2014/main" id="{9CCF5099-EA43-08A2-1BF3-8CBED15363B9}"/>
              </a:ext>
            </a:extLst>
          </p:cNvPr>
          <p:cNvGrpSpPr/>
          <p:nvPr/>
        </p:nvGrpSpPr>
        <p:grpSpPr>
          <a:xfrm>
            <a:off x="1493421" y="5757271"/>
            <a:ext cx="2915640" cy="967320"/>
            <a:chOff x="1493421" y="5757271"/>
            <a:chExt cx="2915640" cy="967320"/>
          </a:xfrm>
        </p:grpSpPr>
        <p:grpSp>
          <p:nvGrpSpPr>
            <p:cNvPr id="25" name="Group 24">
              <a:extLst>
                <a:ext uri="{FF2B5EF4-FFF2-40B4-BE49-F238E27FC236}">
                  <a16:creationId xmlns:a16="http://schemas.microsoft.com/office/drawing/2014/main" id="{4710EEDA-CCB3-775C-2FC4-0B564DE19E7D}"/>
                </a:ext>
              </a:extLst>
            </p:cNvPr>
            <p:cNvGrpSpPr/>
            <p:nvPr/>
          </p:nvGrpSpPr>
          <p:grpSpPr>
            <a:xfrm>
              <a:off x="1493421" y="6261631"/>
              <a:ext cx="2887920" cy="462960"/>
              <a:chOff x="1493421" y="6261631"/>
              <a:chExt cx="2887920" cy="462960"/>
            </a:xfrm>
          </p:grpSpPr>
          <mc:AlternateContent xmlns:mc="http://schemas.openxmlformats.org/markup-compatibility/2006" xmlns:p14="http://schemas.microsoft.com/office/powerpoint/2010/main">
            <mc:Choice Requires="p14">
              <p:contentPart p14:bwMode="auto" r:id="rId8">
                <p14:nvContentPartPr>
                  <p14:cNvPr id="7" name="Ink 6">
                    <a:extLst>
                      <a:ext uri="{FF2B5EF4-FFF2-40B4-BE49-F238E27FC236}">
                        <a16:creationId xmlns:a16="http://schemas.microsoft.com/office/drawing/2014/main" id="{ECDA3420-A527-8CF7-A80B-A971B79FCB78}"/>
                      </a:ext>
                    </a:extLst>
                  </p14:cNvPr>
                  <p14:cNvContentPartPr/>
                  <p14:nvPr/>
                </p14:nvContentPartPr>
                <p14:xfrm>
                  <a:off x="4325181" y="6280351"/>
                  <a:ext cx="56160" cy="96840"/>
                </p14:xfrm>
              </p:contentPart>
            </mc:Choice>
            <mc:Fallback xmlns="">
              <p:pic>
                <p:nvPicPr>
                  <p:cNvPr id="7" name="Ink 6">
                    <a:extLst>
                      <a:ext uri="{FF2B5EF4-FFF2-40B4-BE49-F238E27FC236}">
                        <a16:creationId xmlns:a16="http://schemas.microsoft.com/office/drawing/2014/main" id="{ECDA3420-A527-8CF7-A80B-A971B79FCB78}"/>
                      </a:ext>
                    </a:extLst>
                  </p:cNvPr>
                  <p:cNvPicPr/>
                  <p:nvPr/>
                </p:nvPicPr>
                <p:blipFill>
                  <a:blip r:embed="rId9"/>
                  <a:stretch>
                    <a:fillRect/>
                  </a:stretch>
                </p:blipFill>
                <p:spPr>
                  <a:xfrm>
                    <a:off x="4316181" y="6271711"/>
                    <a:ext cx="73800" cy="1144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8" name="Ink 7">
                    <a:extLst>
                      <a:ext uri="{FF2B5EF4-FFF2-40B4-BE49-F238E27FC236}">
                        <a16:creationId xmlns:a16="http://schemas.microsoft.com/office/drawing/2014/main" id="{EB534B47-2566-AA17-E999-7EC780FEE9F7}"/>
                      </a:ext>
                    </a:extLst>
                  </p14:cNvPr>
                  <p14:cNvContentPartPr/>
                  <p14:nvPr/>
                </p14:nvContentPartPr>
                <p14:xfrm>
                  <a:off x="2937381" y="6381871"/>
                  <a:ext cx="78480" cy="75600"/>
                </p14:xfrm>
              </p:contentPart>
            </mc:Choice>
            <mc:Fallback xmlns="">
              <p:pic>
                <p:nvPicPr>
                  <p:cNvPr id="8" name="Ink 7">
                    <a:extLst>
                      <a:ext uri="{FF2B5EF4-FFF2-40B4-BE49-F238E27FC236}">
                        <a16:creationId xmlns:a16="http://schemas.microsoft.com/office/drawing/2014/main" id="{EB534B47-2566-AA17-E999-7EC780FEE9F7}"/>
                      </a:ext>
                    </a:extLst>
                  </p:cNvPr>
                  <p:cNvPicPr/>
                  <p:nvPr/>
                </p:nvPicPr>
                <p:blipFill>
                  <a:blip r:embed="rId11"/>
                  <a:stretch>
                    <a:fillRect/>
                  </a:stretch>
                </p:blipFill>
                <p:spPr>
                  <a:xfrm>
                    <a:off x="2928381" y="6373231"/>
                    <a:ext cx="96120" cy="932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9" name="Ink 8">
                    <a:extLst>
                      <a:ext uri="{FF2B5EF4-FFF2-40B4-BE49-F238E27FC236}">
                        <a16:creationId xmlns:a16="http://schemas.microsoft.com/office/drawing/2014/main" id="{1536691F-1391-41CF-CB35-D71CCBC4D52A}"/>
                      </a:ext>
                    </a:extLst>
                  </p14:cNvPr>
                  <p14:cNvContentPartPr/>
                  <p14:nvPr/>
                </p14:nvContentPartPr>
                <p14:xfrm>
                  <a:off x="2970141" y="6331831"/>
                  <a:ext cx="1401120" cy="96480"/>
                </p14:xfrm>
              </p:contentPart>
            </mc:Choice>
            <mc:Fallback xmlns="">
              <p:pic>
                <p:nvPicPr>
                  <p:cNvPr id="9" name="Ink 8">
                    <a:extLst>
                      <a:ext uri="{FF2B5EF4-FFF2-40B4-BE49-F238E27FC236}">
                        <a16:creationId xmlns:a16="http://schemas.microsoft.com/office/drawing/2014/main" id="{1536691F-1391-41CF-CB35-D71CCBC4D52A}"/>
                      </a:ext>
                    </a:extLst>
                  </p:cNvPr>
                  <p:cNvPicPr/>
                  <p:nvPr/>
                </p:nvPicPr>
                <p:blipFill>
                  <a:blip r:embed="rId13"/>
                  <a:stretch>
                    <a:fillRect/>
                  </a:stretch>
                </p:blipFill>
                <p:spPr>
                  <a:xfrm>
                    <a:off x="2961141" y="6323191"/>
                    <a:ext cx="1418760" cy="1141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0" name="Ink 9">
                    <a:extLst>
                      <a:ext uri="{FF2B5EF4-FFF2-40B4-BE49-F238E27FC236}">
                        <a16:creationId xmlns:a16="http://schemas.microsoft.com/office/drawing/2014/main" id="{675235D7-E075-95DC-8B5E-0CAB33F8E617}"/>
                      </a:ext>
                    </a:extLst>
                  </p14:cNvPr>
                  <p14:cNvContentPartPr/>
                  <p14:nvPr/>
                </p14:nvContentPartPr>
                <p14:xfrm>
                  <a:off x="3479901" y="6510751"/>
                  <a:ext cx="94680" cy="123120"/>
                </p14:xfrm>
              </p:contentPart>
            </mc:Choice>
            <mc:Fallback xmlns="">
              <p:pic>
                <p:nvPicPr>
                  <p:cNvPr id="10" name="Ink 9">
                    <a:extLst>
                      <a:ext uri="{FF2B5EF4-FFF2-40B4-BE49-F238E27FC236}">
                        <a16:creationId xmlns:a16="http://schemas.microsoft.com/office/drawing/2014/main" id="{675235D7-E075-95DC-8B5E-0CAB33F8E617}"/>
                      </a:ext>
                    </a:extLst>
                  </p:cNvPr>
                  <p:cNvPicPr/>
                  <p:nvPr/>
                </p:nvPicPr>
                <p:blipFill>
                  <a:blip r:embed="rId15"/>
                  <a:stretch>
                    <a:fillRect/>
                  </a:stretch>
                </p:blipFill>
                <p:spPr>
                  <a:xfrm>
                    <a:off x="3471261" y="6502111"/>
                    <a:ext cx="112320" cy="1407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1" name="Ink 10">
                    <a:extLst>
                      <a:ext uri="{FF2B5EF4-FFF2-40B4-BE49-F238E27FC236}">
                        <a16:creationId xmlns:a16="http://schemas.microsoft.com/office/drawing/2014/main" id="{E2CA9B52-82E4-AF32-30D0-08FEDD5783E1}"/>
                      </a:ext>
                    </a:extLst>
                  </p14:cNvPr>
                  <p14:cNvContentPartPr/>
                  <p14:nvPr/>
                </p14:nvContentPartPr>
                <p14:xfrm>
                  <a:off x="3642621" y="6534871"/>
                  <a:ext cx="143280" cy="119520"/>
                </p14:xfrm>
              </p:contentPart>
            </mc:Choice>
            <mc:Fallback xmlns="">
              <p:pic>
                <p:nvPicPr>
                  <p:cNvPr id="11" name="Ink 10">
                    <a:extLst>
                      <a:ext uri="{FF2B5EF4-FFF2-40B4-BE49-F238E27FC236}">
                        <a16:creationId xmlns:a16="http://schemas.microsoft.com/office/drawing/2014/main" id="{E2CA9B52-82E4-AF32-30D0-08FEDD5783E1}"/>
                      </a:ext>
                    </a:extLst>
                  </p:cNvPr>
                  <p:cNvPicPr/>
                  <p:nvPr/>
                </p:nvPicPr>
                <p:blipFill>
                  <a:blip r:embed="rId17"/>
                  <a:stretch>
                    <a:fillRect/>
                  </a:stretch>
                </p:blipFill>
                <p:spPr>
                  <a:xfrm>
                    <a:off x="3633981" y="6526231"/>
                    <a:ext cx="160920" cy="1371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2" name="Ink 11">
                    <a:extLst>
                      <a:ext uri="{FF2B5EF4-FFF2-40B4-BE49-F238E27FC236}">
                        <a16:creationId xmlns:a16="http://schemas.microsoft.com/office/drawing/2014/main" id="{3B91FE77-9B6D-3207-4555-75CD58CCEA83}"/>
                      </a:ext>
                    </a:extLst>
                  </p14:cNvPr>
                  <p14:cNvContentPartPr/>
                  <p14:nvPr/>
                </p14:nvContentPartPr>
                <p14:xfrm>
                  <a:off x="3090741" y="6539551"/>
                  <a:ext cx="157320" cy="185040"/>
                </p14:xfrm>
              </p:contentPart>
            </mc:Choice>
            <mc:Fallback xmlns="">
              <p:pic>
                <p:nvPicPr>
                  <p:cNvPr id="12" name="Ink 11">
                    <a:extLst>
                      <a:ext uri="{FF2B5EF4-FFF2-40B4-BE49-F238E27FC236}">
                        <a16:creationId xmlns:a16="http://schemas.microsoft.com/office/drawing/2014/main" id="{3B91FE77-9B6D-3207-4555-75CD58CCEA83}"/>
                      </a:ext>
                    </a:extLst>
                  </p:cNvPr>
                  <p:cNvPicPr/>
                  <p:nvPr/>
                </p:nvPicPr>
                <p:blipFill>
                  <a:blip r:embed="rId19"/>
                  <a:stretch>
                    <a:fillRect/>
                  </a:stretch>
                </p:blipFill>
                <p:spPr>
                  <a:xfrm>
                    <a:off x="3081741" y="6530911"/>
                    <a:ext cx="174960" cy="2026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3" name="Ink 12">
                    <a:extLst>
                      <a:ext uri="{FF2B5EF4-FFF2-40B4-BE49-F238E27FC236}">
                        <a16:creationId xmlns:a16="http://schemas.microsoft.com/office/drawing/2014/main" id="{9AB5D46D-B67E-BE88-D724-7C89909C9AFA}"/>
                      </a:ext>
                    </a:extLst>
                  </p14:cNvPr>
                  <p14:cNvContentPartPr/>
                  <p14:nvPr/>
                </p14:nvContentPartPr>
                <p14:xfrm>
                  <a:off x="3251301" y="6538111"/>
                  <a:ext cx="111960" cy="25200"/>
                </p14:xfrm>
              </p:contentPart>
            </mc:Choice>
            <mc:Fallback xmlns="">
              <p:pic>
                <p:nvPicPr>
                  <p:cNvPr id="13" name="Ink 12">
                    <a:extLst>
                      <a:ext uri="{FF2B5EF4-FFF2-40B4-BE49-F238E27FC236}">
                        <a16:creationId xmlns:a16="http://schemas.microsoft.com/office/drawing/2014/main" id="{9AB5D46D-B67E-BE88-D724-7C89909C9AFA}"/>
                      </a:ext>
                    </a:extLst>
                  </p:cNvPr>
                  <p:cNvPicPr/>
                  <p:nvPr/>
                </p:nvPicPr>
                <p:blipFill>
                  <a:blip r:embed="rId21"/>
                  <a:stretch>
                    <a:fillRect/>
                  </a:stretch>
                </p:blipFill>
                <p:spPr>
                  <a:xfrm>
                    <a:off x="3242301" y="6529471"/>
                    <a:ext cx="129600" cy="428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4" name="Ink 13">
                    <a:extLst>
                      <a:ext uri="{FF2B5EF4-FFF2-40B4-BE49-F238E27FC236}">
                        <a16:creationId xmlns:a16="http://schemas.microsoft.com/office/drawing/2014/main" id="{AFB9C1A2-BA70-351D-3F37-467D043262BE}"/>
                      </a:ext>
                    </a:extLst>
                  </p14:cNvPr>
                  <p14:cNvContentPartPr/>
                  <p14:nvPr/>
                </p14:nvContentPartPr>
                <p14:xfrm>
                  <a:off x="3308181" y="6479431"/>
                  <a:ext cx="64800" cy="153000"/>
                </p14:xfrm>
              </p:contentPart>
            </mc:Choice>
            <mc:Fallback xmlns="">
              <p:pic>
                <p:nvPicPr>
                  <p:cNvPr id="14" name="Ink 13">
                    <a:extLst>
                      <a:ext uri="{FF2B5EF4-FFF2-40B4-BE49-F238E27FC236}">
                        <a16:creationId xmlns:a16="http://schemas.microsoft.com/office/drawing/2014/main" id="{AFB9C1A2-BA70-351D-3F37-467D043262BE}"/>
                      </a:ext>
                    </a:extLst>
                  </p:cNvPr>
                  <p:cNvPicPr/>
                  <p:nvPr/>
                </p:nvPicPr>
                <p:blipFill>
                  <a:blip r:embed="rId23"/>
                  <a:stretch>
                    <a:fillRect/>
                  </a:stretch>
                </p:blipFill>
                <p:spPr>
                  <a:xfrm>
                    <a:off x="3299181" y="6470791"/>
                    <a:ext cx="82440" cy="1706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6" name="Ink 15">
                    <a:extLst>
                      <a:ext uri="{FF2B5EF4-FFF2-40B4-BE49-F238E27FC236}">
                        <a16:creationId xmlns:a16="http://schemas.microsoft.com/office/drawing/2014/main" id="{F77A604D-307F-29CA-FB3C-F04453F86C7B}"/>
                      </a:ext>
                    </a:extLst>
                  </p14:cNvPr>
                  <p14:cNvContentPartPr/>
                  <p14:nvPr/>
                </p14:nvContentPartPr>
                <p14:xfrm>
                  <a:off x="1493421" y="6331471"/>
                  <a:ext cx="61200" cy="121680"/>
                </p14:xfrm>
              </p:contentPart>
            </mc:Choice>
            <mc:Fallback xmlns="">
              <p:pic>
                <p:nvPicPr>
                  <p:cNvPr id="16" name="Ink 15">
                    <a:extLst>
                      <a:ext uri="{FF2B5EF4-FFF2-40B4-BE49-F238E27FC236}">
                        <a16:creationId xmlns:a16="http://schemas.microsoft.com/office/drawing/2014/main" id="{F77A604D-307F-29CA-FB3C-F04453F86C7B}"/>
                      </a:ext>
                    </a:extLst>
                  </p:cNvPr>
                  <p:cNvPicPr/>
                  <p:nvPr/>
                </p:nvPicPr>
                <p:blipFill>
                  <a:blip r:embed="rId25"/>
                  <a:stretch>
                    <a:fillRect/>
                  </a:stretch>
                </p:blipFill>
                <p:spPr>
                  <a:xfrm>
                    <a:off x="1484781" y="6322831"/>
                    <a:ext cx="78840" cy="1393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7" name="Ink 16">
                    <a:extLst>
                      <a:ext uri="{FF2B5EF4-FFF2-40B4-BE49-F238E27FC236}">
                        <a16:creationId xmlns:a16="http://schemas.microsoft.com/office/drawing/2014/main" id="{5211CED6-02A3-E473-7594-ECC7D9DCBA44}"/>
                      </a:ext>
                    </a:extLst>
                  </p14:cNvPr>
                  <p14:cNvContentPartPr/>
                  <p14:nvPr/>
                </p14:nvContentPartPr>
                <p14:xfrm>
                  <a:off x="1546341" y="6317431"/>
                  <a:ext cx="1051560" cy="77040"/>
                </p14:xfrm>
              </p:contentPart>
            </mc:Choice>
            <mc:Fallback xmlns="">
              <p:pic>
                <p:nvPicPr>
                  <p:cNvPr id="17" name="Ink 16">
                    <a:extLst>
                      <a:ext uri="{FF2B5EF4-FFF2-40B4-BE49-F238E27FC236}">
                        <a16:creationId xmlns:a16="http://schemas.microsoft.com/office/drawing/2014/main" id="{5211CED6-02A3-E473-7594-ECC7D9DCBA44}"/>
                      </a:ext>
                    </a:extLst>
                  </p:cNvPr>
                  <p:cNvPicPr/>
                  <p:nvPr/>
                </p:nvPicPr>
                <p:blipFill>
                  <a:blip r:embed="rId27"/>
                  <a:stretch>
                    <a:fillRect/>
                  </a:stretch>
                </p:blipFill>
                <p:spPr>
                  <a:xfrm>
                    <a:off x="1537701" y="6308431"/>
                    <a:ext cx="1069200" cy="946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8" name="Ink 17">
                    <a:extLst>
                      <a:ext uri="{FF2B5EF4-FFF2-40B4-BE49-F238E27FC236}">
                        <a16:creationId xmlns:a16="http://schemas.microsoft.com/office/drawing/2014/main" id="{75E18E36-00B6-D945-B8E2-38719324E9BE}"/>
                      </a:ext>
                    </a:extLst>
                  </p14:cNvPr>
                  <p14:cNvContentPartPr/>
                  <p14:nvPr/>
                </p14:nvContentPartPr>
                <p14:xfrm>
                  <a:off x="2616981" y="6289711"/>
                  <a:ext cx="253800" cy="55080"/>
                </p14:xfrm>
              </p:contentPart>
            </mc:Choice>
            <mc:Fallback xmlns="">
              <p:pic>
                <p:nvPicPr>
                  <p:cNvPr id="18" name="Ink 17">
                    <a:extLst>
                      <a:ext uri="{FF2B5EF4-FFF2-40B4-BE49-F238E27FC236}">
                        <a16:creationId xmlns:a16="http://schemas.microsoft.com/office/drawing/2014/main" id="{75E18E36-00B6-D945-B8E2-38719324E9BE}"/>
                      </a:ext>
                    </a:extLst>
                  </p:cNvPr>
                  <p:cNvPicPr/>
                  <p:nvPr/>
                </p:nvPicPr>
                <p:blipFill>
                  <a:blip r:embed="rId29"/>
                  <a:stretch>
                    <a:fillRect/>
                  </a:stretch>
                </p:blipFill>
                <p:spPr>
                  <a:xfrm>
                    <a:off x="2607981" y="6280711"/>
                    <a:ext cx="271440" cy="727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9" name="Ink 18">
                    <a:extLst>
                      <a:ext uri="{FF2B5EF4-FFF2-40B4-BE49-F238E27FC236}">
                        <a16:creationId xmlns:a16="http://schemas.microsoft.com/office/drawing/2014/main" id="{0EBA651B-0694-B7BF-ECB3-82F8739483A1}"/>
                      </a:ext>
                    </a:extLst>
                  </p14:cNvPr>
                  <p14:cNvContentPartPr/>
                  <p14:nvPr/>
                </p14:nvContentPartPr>
                <p14:xfrm>
                  <a:off x="2809581" y="6261631"/>
                  <a:ext cx="104400" cy="162360"/>
                </p14:xfrm>
              </p:contentPart>
            </mc:Choice>
            <mc:Fallback xmlns="">
              <p:pic>
                <p:nvPicPr>
                  <p:cNvPr id="19" name="Ink 18">
                    <a:extLst>
                      <a:ext uri="{FF2B5EF4-FFF2-40B4-BE49-F238E27FC236}">
                        <a16:creationId xmlns:a16="http://schemas.microsoft.com/office/drawing/2014/main" id="{0EBA651B-0694-B7BF-ECB3-82F8739483A1}"/>
                      </a:ext>
                    </a:extLst>
                  </p:cNvPr>
                  <p:cNvPicPr/>
                  <p:nvPr/>
                </p:nvPicPr>
                <p:blipFill>
                  <a:blip r:embed="rId31"/>
                  <a:stretch>
                    <a:fillRect/>
                  </a:stretch>
                </p:blipFill>
                <p:spPr>
                  <a:xfrm>
                    <a:off x="2800581" y="6252991"/>
                    <a:ext cx="122040" cy="1800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0" name="Ink 19">
                    <a:extLst>
                      <a:ext uri="{FF2B5EF4-FFF2-40B4-BE49-F238E27FC236}">
                        <a16:creationId xmlns:a16="http://schemas.microsoft.com/office/drawing/2014/main" id="{825754D5-D343-391E-BD4C-20FC47B3554C}"/>
                      </a:ext>
                    </a:extLst>
                  </p14:cNvPr>
                  <p14:cNvContentPartPr/>
                  <p14:nvPr/>
                </p14:nvContentPartPr>
                <p14:xfrm>
                  <a:off x="1746861" y="6524791"/>
                  <a:ext cx="147600" cy="167040"/>
                </p14:xfrm>
              </p:contentPart>
            </mc:Choice>
            <mc:Fallback xmlns="">
              <p:pic>
                <p:nvPicPr>
                  <p:cNvPr id="20" name="Ink 19">
                    <a:extLst>
                      <a:ext uri="{FF2B5EF4-FFF2-40B4-BE49-F238E27FC236}">
                        <a16:creationId xmlns:a16="http://schemas.microsoft.com/office/drawing/2014/main" id="{825754D5-D343-391E-BD4C-20FC47B3554C}"/>
                      </a:ext>
                    </a:extLst>
                  </p:cNvPr>
                  <p:cNvPicPr/>
                  <p:nvPr/>
                </p:nvPicPr>
                <p:blipFill>
                  <a:blip r:embed="rId33"/>
                  <a:stretch>
                    <a:fillRect/>
                  </a:stretch>
                </p:blipFill>
                <p:spPr>
                  <a:xfrm>
                    <a:off x="1737861" y="6516151"/>
                    <a:ext cx="165240" cy="18468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2" name="Ink 21">
                    <a:extLst>
                      <a:ext uri="{FF2B5EF4-FFF2-40B4-BE49-F238E27FC236}">
                        <a16:creationId xmlns:a16="http://schemas.microsoft.com/office/drawing/2014/main" id="{E35B097C-B1BC-BEB9-1627-D54717386104}"/>
                      </a:ext>
                    </a:extLst>
                  </p14:cNvPr>
                  <p14:cNvContentPartPr/>
                  <p14:nvPr/>
                </p14:nvContentPartPr>
                <p14:xfrm>
                  <a:off x="1956021" y="6567991"/>
                  <a:ext cx="87480" cy="13680"/>
                </p14:xfrm>
              </p:contentPart>
            </mc:Choice>
            <mc:Fallback xmlns="">
              <p:pic>
                <p:nvPicPr>
                  <p:cNvPr id="22" name="Ink 21">
                    <a:extLst>
                      <a:ext uri="{FF2B5EF4-FFF2-40B4-BE49-F238E27FC236}">
                        <a16:creationId xmlns:a16="http://schemas.microsoft.com/office/drawing/2014/main" id="{E35B097C-B1BC-BEB9-1627-D54717386104}"/>
                      </a:ext>
                    </a:extLst>
                  </p:cNvPr>
                  <p:cNvPicPr/>
                  <p:nvPr/>
                </p:nvPicPr>
                <p:blipFill>
                  <a:blip r:embed="rId35"/>
                  <a:stretch>
                    <a:fillRect/>
                  </a:stretch>
                </p:blipFill>
                <p:spPr>
                  <a:xfrm>
                    <a:off x="1947381" y="6559351"/>
                    <a:ext cx="105120" cy="313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3" name="Ink 22">
                    <a:extLst>
                      <a:ext uri="{FF2B5EF4-FFF2-40B4-BE49-F238E27FC236}">
                        <a16:creationId xmlns:a16="http://schemas.microsoft.com/office/drawing/2014/main" id="{32F5A520-DB35-A804-179D-0AB6F4BC991F}"/>
                      </a:ext>
                    </a:extLst>
                  </p14:cNvPr>
                  <p14:cNvContentPartPr/>
                  <p14:nvPr/>
                </p14:nvContentPartPr>
                <p14:xfrm>
                  <a:off x="2148621" y="6479791"/>
                  <a:ext cx="151920" cy="128880"/>
                </p14:xfrm>
              </p:contentPart>
            </mc:Choice>
            <mc:Fallback xmlns="">
              <p:pic>
                <p:nvPicPr>
                  <p:cNvPr id="23" name="Ink 22">
                    <a:extLst>
                      <a:ext uri="{FF2B5EF4-FFF2-40B4-BE49-F238E27FC236}">
                        <a16:creationId xmlns:a16="http://schemas.microsoft.com/office/drawing/2014/main" id="{32F5A520-DB35-A804-179D-0AB6F4BC991F}"/>
                      </a:ext>
                    </a:extLst>
                  </p:cNvPr>
                  <p:cNvPicPr/>
                  <p:nvPr/>
                </p:nvPicPr>
                <p:blipFill>
                  <a:blip r:embed="rId37"/>
                  <a:stretch>
                    <a:fillRect/>
                  </a:stretch>
                </p:blipFill>
                <p:spPr>
                  <a:xfrm>
                    <a:off x="2139981" y="6471151"/>
                    <a:ext cx="169560" cy="1465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4" name="Ink 23">
                    <a:extLst>
                      <a:ext uri="{FF2B5EF4-FFF2-40B4-BE49-F238E27FC236}">
                        <a16:creationId xmlns:a16="http://schemas.microsoft.com/office/drawing/2014/main" id="{39DAE0CB-B140-C5EC-0EE1-421E2340E163}"/>
                      </a:ext>
                    </a:extLst>
                  </p14:cNvPr>
                  <p14:cNvContentPartPr/>
                  <p14:nvPr/>
                </p14:nvContentPartPr>
                <p14:xfrm>
                  <a:off x="2328621" y="6482311"/>
                  <a:ext cx="281160" cy="117720"/>
                </p14:xfrm>
              </p:contentPart>
            </mc:Choice>
            <mc:Fallback xmlns="">
              <p:pic>
                <p:nvPicPr>
                  <p:cNvPr id="24" name="Ink 23">
                    <a:extLst>
                      <a:ext uri="{FF2B5EF4-FFF2-40B4-BE49-F238E27FC236}">
                        <a16:creationId xmlns:a16="http://schemas.microsoft.com/office/drawing/2014/main" id="{39DAE0CB-B140-C5EC-0EE1-421E2340E163}"/>
                      </a:ext>
                    </a:extLst>
                  </p:cNvPr>
                  <p:cNvPicPr/>
                  <p:nvPr/>
                </p:nvPicPr>
                <p:blipFill>
                  <a:blip r:embed="rId39"/>
                  <a:stretch>
                    <a:fillRect/>
                  </a:stretch>
                </p:blipFill>
                <p:spPr>
                  <a:xfrm>
                    <a:off x="2319621" y="6473671"/>
                    <a:ext cx="298800" cy="135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0">
              <p14:nvContentPartPr>
                <p14:cNvPr id="26" name="Ink 25">
                  <a:extLst>
                    <a:ext uri="{FF2B5EF4-FFF2-40B4-BE49-F238E27FC236}">
                      <a16:creationId xmlns:a16="http://schemas.microsoft.com/office/drawing/2014/main" id="{1AB219AA-2A6E-F0E3-404E-2F20B58FF24A}"/>
                    </a:ext>
                  </a:extLst>
                </p14:cNvPr>
                <p14:cNvContentPartPr/>
                <p14:nvPr/>
              </p14:nvContentPartPr>
              <p14:xfrm>
                <a:off x="1518261" y="5800831"/>
                <a:ext cx="16200" cy="278280"/>
              </p14:xfrm>
            </p:contentPart>
          </mc:Choice>
          <mc:Fallback xmlns="">
            <p:pic>
              <p:nvPicPr>
                <p:cNvPr id="26" name="Ink 25">
                  <a:extLst>
                    <a:ext uri="{FF2B5EF4-FFF2-40B4-BE49-F238E27FC236}">
                      <a16:creationId xmlns:a16="http://schemas.microsoft.com/office/drawing/2014/main" id="{1AB219AA-2A6E-F0E3-404E-2F20B58FF24A}"/>
                    </a:ext>
                  </a:extLst>
                </p:cNvPr>
                <p:cNvPicPr/>
                <p:nvPr/>
              </p:nvPicPr>
              <p:blipFill>
                <a:blip r:embed="rId41"/>
                <a:stretch>
                  <a:fillRect/>
                </a:stretch>
              </p:blipFill>
              <p:spPr>
                <a:xfrm>
                  <a:off x="1509261" y="5792191"/>
                  <a:ext cx="33840" cy="295920"/>
                </a:xfrm>
                <a:prstGeom prst="rect">
                  <a:avLst/>
                </a:prstGeom>
              </p:spPr>
            </p:pic>
          </mc:Fallback>
        </mc:AlternateContent>
        <p:grpSp>
          <p:nvGrpSpPr>
            <p:cNvPr id="29" name="Group 28">
              <a:extLst>
                <a:ext uri="{FF2B5EF4-FFF2-40B4-BE49-F238E27FC236}">
                  <a16:creationId xmlns:a16="http://schemas.microsoft.com/office/drawing/2014/main" id="{A1C467E8-955C-8D51-F43E-9E93CAE36FD0}"/>
                </a:ext>
              </a:extLst>
            </p:cNvPr>
            <p:cNvGrpSpPr/>
            <p:nvPr/>
          </p:nvGrpSpPr>
          <p:grpSpPr>
            <a:xfrm>
              <a:off x="4388181" y="5757271"/>
              <a:ext cx="20880" cy="366840"/>
              <a:chOff x="4388181" y="5757271"/>
              <a:chExt cx="20880" cy="366840"/>
            </a:xfrm>
          </p:grpSpPr>
          <mc:AlternateContent xmlns:mc="http://schemas.openxmlformats.org/markup-compatibility/2006" xmlns:p14="http://schemas.microsoft.com/office/powerpoint/2010/main">
            <mc:Choice Requires="p14">
              <p:contentPart p14:bwMode="auto" r:id="rId42">
                <p14:nvContentPartPr>
                  <p14:cNvPr id="27" name="Ink 26">
                    <a:extLst>
                      <a:ext uri="{FF2B5EF4-FFF2-40B4-BE49-F238E27FC236}">
                        <a16:creationId xmlns:a16="http://schemas.microsoft.com/office/drawing/2014/main" id="{ED9BBAFA-71C3-6DBA-A18C-B354E7B20DA4}"/>
                      </a:ext>
                    </a:extLst>
                  </p14:cNvPr>
                  <p14:cNvContentPartPr/>
                  <p14:nvPr/>
                </p14:nvContentPartPr>
                <p14:xfrm>
                  <a:off x="4388181" y="5952031"/>
                  <a:ext cx="20880" cy="172080"/>
                </p14:xfrm>
              </p:contentPart>
            </mc:Choice>
            <mc:Fallback xmlns="">
              <p:pic>
                <p:nvPicPr>
                  <p:cNvPr id="27" name="Ink 26">
                    <a:extLst>
                      <a:ext uri="{FF2B5EF4-FFF2-40B4-BE49-F238E27FC236}">
                        <a16:creationId xmlns:a16="http://schemas.microsoft.com/office/drawing/2014/main" id="{ED9BBAFA-71C3-6DBA-A18C-B354E7B20DA4}"/>
                      </a:ext>
                    </a:extLst>
                  </p:cNvPr>
                  <p:cNvPicPr/>
                  <p:nvPr/>
                </p:nvPicPr>
                <p:blipFill>
                  <a:blip r:embed="rId43"/>
                  <a:stretch>
                    <a:fillRect/>
                  </a:stretch>
                </p:blipFill>
                <p:spPr>
                  <a:xfrm>
                    <a:off x="4379541" y="5943031"/>
                    <a:ext cx="38520" cy="18972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8" name="Ink 27">
                    <a:extLst>
                      <a:ext uri="{FF2B5EF4-FFF2-40B4-BE49-F238E27FC236}">
                        <a16:creationId xmlns:a16="http://schemas.microsoft.com/office/drawing/2014/main" id="{E5011CB8-00DD-7078-A4F2-46A0797F8031}"/>
                      </a:ext>
                    </a:extLst>
                  </p14:cNvPr>
                  <p14:cNvContentPartPr/>
                  <p14:nvPr/>
                </p14:nvContentPartPr>
                <p14:xfrm>
                  <a:off x="4389981" y="5757271"/>
                  <a:ext cx="6120" cy="155160"/>
                </p14:xfrm>
              </p:contentPart>
            </mc:Choice>
            <mc:Fallback xmlns="">
              <p:pic>
                <p:nvPicPr>
                  <p:cNvPr id="28" name="Ink 27">
                    <a:extLst>
                      <a:ext uri="{FF2B5EF4-FFF2-40B4-BE49-F238E27FC236}">
                        <a16:creationId xmlns:a16="http://schemas.microsoft.com/office/drawing/2014/main" id="{E5011CB8-00DD-7078-A4F2-46A0797F8031}"/>
                      </a:ext>
                    </a:extLst>
                  </p:cNvPr>
                  <p:cNvPicPr/>
                  <p:nvPr/>
                </p:nvPicPr>
                <p:blipFill>
                  <a:blip r:embed="rId45"/>
                  <a:stretch>
                    <a:fillRect/>
                  </a:stretch>
                </p:blipFill>
                <p:spPr>
                  <a:xfrm>
                    <a:off x="4380981" y="5748631"/>
                    <a:ext cx="23760" cy="172800"/>
                  </a:xfrm>
                  <a:prstGeom prst="rect">
                    <a:avLst/>
                  </a:prstGeom>
                </p:spPr>
              </p:pic>
            </mc:Fallback>
          </mc:AlternateContent>
        </p:grpSp>
      </p:grpSp>
      <p:pic>
        <p:nvPicPr>
          <p:cNvPr id="33" name="Picture 32">
            <a:extLst>
              <a:ext uri="{FF2B5EF4-FFF2-40B4-BE49-F238E27FC236}">
                <a16:creationId xmlns:a16="http://schemas.microsoft.com/office/drawing/2014/main" id="{A257DAEF-4F83-D908-E1B0-09E7FB46A8AD}"/>
              </a:ext>
            </a:extLst>
          </p:cNvPr>
          <p:cNvPicPr>
            <a:picLocks noChangeAspect="1"/>
          </p:cNvPicPr>
          <p:nvPr/>
        </p:nvPicPr>
        <p:blipFill>
          <a:blip r:embed="rId46"/>
          <a:stretch>
            <a:fillRect/>
          </a:stretch>
        </p:blipFill>
        <p:spPr>
          <a:xfrm>
            <a:off x="6194281" y="2580703"/>
            <a:ext cx="5594638" cy="3813768"/>
          </a:xfrm>
          <a:prstGeom prst="rect">
            <a:avLst/>
          </a:prstGeom>
        </p:spPr>
      </p:pic>
      <mc:AlternateContent xmlns:mc="http://schemas.openxmlformats.org/markup-compatibility/2006" xmlns:p14="http://schemas.microsoft.com/office/powerpoint/2010/main">
        <mc:Choice Requires="p14">
          <p:contentPart p14:bwMode="auto" r:id="rId47">
            <p14:nvContentPartPr>
              <p14:cNvPr id="34" name="Ink 33">
                <a:extLst>
                  <a:ext uri="{FF2B5EF4-FFF2-40B4-BE49-F238E27FC236}">
                    <a16:creationId xmlns:a16="http://schemas.microsoft.com/office/drawing/2014/main" id="{DE524355-C092-DB97-83D7-520BC89A3BE6}"/>
                  </a:ext>
                </a:extLst>
              </p14:cNvPr>
              <p14:cNvContentPartPr/>
              <p14:nvPr/>
            </p14:nvContentPartPr>
            <p14:xfrm>
              <a:off x="10003461" y="1900951"/>
              <a:ext cx="4680" cy="10080"/>
            </p14:xfrm>
          </p:contentPart>
        </mc:Choice>
        <mc:Fallback xmlns="">
          <p:pic>
            <p:nvPicPr>
              <p:cNvPr id="34" name="Ink 33">
                <a:extLst>
                  <a:ext uri="{FF2B5EF4-FFF2-40B4-BE49-F238E27FC236}">
                    <a16:creationId xmlns:a16="http://schemas.microsoft.com/office/drawing/2014/main" id="{DE524355-C092-DB97-83D7-520BC89A3BE6}"/>
                  </a:ext>
                </a:extLst>
              </p:cNvPr>
              <p:cNvPicPr/>
              <p:nvPr/>
            </p:nvPicPr>
            <p:blipFill>
              <a:blip r:embed="rId48"/>
              <a:stretch>
                <a:fillRect/>
              </a:stretch>
            </p:blipFill>
            <p:spPr>
              <a:xfrm>
                <a:off x="9994821" y="1891951"/>
                <a:ext cx="22320" cy="27720"/>
              </a:xfrm>
              <a:prstGeom prst="rect">
                <a:avLst/>
              </a:prstGeom>
            </p:spPr>
          </p:pic>
        </mc:Fallback>
      </mc:AlternateContent>
      <p:grpSp>
        <p:nvGrpSpPr>
          <p:cNvPr id="54" name="Group 53">
            <a:extLst>
              <a:ext uri="{FF2B5EF4-FFF2-40B4-BE49-F238E27FC236}">
                <a16:creationId xmlns:a16="http://schemas.microsoft.com/office/drawing/2014/main" id="{FD95838A-2701-17A0-67B1-BF3F727CE9C9}"/>
              </a:ext>
            </a:extLst>
          </p:cNvPr>
          <p:cNvGrpSpPr/>
          <p:nvPr/>
        </p:nvGrpSpPr>
        <p:grpSpPr>
          <a:xfrm>
            <a:off x="7770021" y="6062911"/>
            <a:ext cx="2798280" cy="658440"/>
            <a:chOff x="7770021" y="6062911"/>
            <a:chExt cx="2798280" cy="658440"/>
          </a:xfrm>
        </p:grpSpPr>
        <mc:AlternateContent xmlns:mc="http://schemas.openxmlformats.org/markup-compatibility/2006" xmlns:p14="http://schemas.microsoft.com/office/powerpoint/2010/main">
          <mc:Choice Requires="p14">
            <p:contentPart p14:bwMode="auto" r:id="rId49">
              <p14:nvContentPartPr>
                <p14:cNvPr id="35" name="Ink 34">
                  <a:extLst>
                    <a:ext uri="{FF2B5EF4-FFF2-40B4-BE49-F238E27FC236}">
                      <a16:creationId xmlns:a16="http://schemas.microsoft.com/office/drawing/2014/main" id="{51C389E7-E5B7-9F4A-57EA-81794B10A19C}"/>
                    </a:ext>
                  </a:extLst>
                </p14:cNvPr>
                <p14:cNvContentPartPr/>
                <p14:nvPr/>
              </p14:nvContentPartPr>
              <p14:xfrm>
                <a:off x="9200301" y="6323191"/>
                <a:ext cx="456120" cy="124560"/>
              </p14:xfrm>
            </p:contentPart>
          </mc:Choice>
          <mc:Fallback xmlns="">
            <p:pic>
              <p:nvPicPr>
                <p:cNvPr id="35" name="Ink 34">
                  <a:extLst>
                    <a:ext uri="{FF2B5EF4-FFF2-40B4-BE49-F238E27FC236}">
                      <a16:creationId xmlns:a16="http://schemas.microsoft.com/office/drawing/2014/main" id="{51C389E7-E5B7-9F4A-57EA-81794B10A19C}"/>
                    </a:ext>
                  </a:extLst>
                </p:cNvPr>
                <p:cNvPicPr/>
                <p:nvPr/>
              </p:nvPicPr>
              <p:blipFill>
                <a:blip r:embed="rId50"/>
                <a:stretch>
                  <a:fillRect/>
                </a:stretch>
              </p:blipFill>
              <p:spPr>
                <a:xfrm>
                  <a:off x="9191661" y="6314551"/>
                  <a:ext cx="473760" cy="142200"/>
                </a:xfrm>
                <a:prstGeom prst="rect">
                  <a:avLst/>
                </a:prstGeom>
              </p:spPr>
            </p:pic>
          </mc:Fallback>
        </mc:AlternateContent>
        <p:grpSp>
          <p:nvGrpSpPr>
            <p:cNvPr id="38" name="Group 37">
              <a:extLst>
                <a:ext uri="{FF2B5EF4-FFF2-40B4-BE49-F238E27FC236}">
                  <a16:creationId xmlns:a16="http://schemas.microsoft.com/office/drawing/2014/main" id="{498ACB48-7E6C-35DB-E6D1-12C55AC3641A}"/>
                </a:ext>
              </a:extLst>
            </p:cNvPr>
            <p:cNvGrpSpPr/>
            <p:nvPr/>
          </p:nvGrpSpPr>
          <p:grpSpPr>
            <a:xfrm>
              <a:off x="9699981" y="6236071"/>
              <a:ext cx="835920" cy="223560"/>
              <a:chOff x="9699981" y="6236071"/>
              <a:chExt cx="835920" cy="223560"/>
            </a:xfrm>
          </p:grpSpPr>
          <mc:AlternateContent xmlns:mc="http://schemas.openxmlformats.org/markup-compatibility/2006" xmlns:p14="http://schemas.microsoft.com/office/powerpoint/2010/main">
            <mc:Choice Requires="p14">
              <p:contentPart p14:bwMode="auto" r:id="rId51">
                <p14:nvContentPartPr>
                  <p14:cNvPr id="36" name="Ink 35">
                    <a:extLst>
                      <a:ext uri="{FF2B5EF4-FFF2-40B4-BE49-F238E27FC236}">
                        <a16:creationId xmlns:a16="http://schemas.microsoft.com/office/drawing/2014/main" id="{97A37134-94ED-FC8D-326B-F628CA181DB7}"/>
                      </a:ext>
                    </a:extLst>
                  </p14:cNvPr>
                  <p14:cNvContentPartPr/>
                  <p14:nvPr/>
                </p14:nvContentPartPr>
                <p14:xfrm>
                  <a:off x="9699981" y="6311311"/>
                  <a:ext cx="381600" cy="148320"/>
                </p14:xfrm>
              </p:contentPart>
            </mc:Choice>
            <mc:Fallback xmlns="">
              <p:pic>
                <p:nvPicPr>
                  <p:cNvPr id="36" name="Ink 35">
                    <a:extLst>
                      <a:ext uri="{FF2B5EF4-FFF2-40B4-BE49-F238E27FC236}">
                        <a16:creationId xmlns:a16="http://schemas.microsoft.com/office/drawing/2014/main" id="{97A37134-94ED-FC8D-326B-F628CA181DB7}"/>
                      </a:ext>
                    </a:extLst>
                  </p:cNvPr>
                  <p:cNvPicPr/>
                  <p:nvPr/>
                </p:nvPicPr>
                <p:blipFill>
                  <a:blip r:embed="rId52"/>
                  <a:stretch>
                    <a:fillRect/>
                  </a:stretch>
                </p:blipFill>
                <p:spPr>
                  <a:xfrm>
                    <a:off x="9691341" y="6302671"/>
                    <a:ext cx="399240" cy="16596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37" name="Ink 36">
                    <a:extLst>
                      <a:ext uri="{FF2B5EF4-FFF2-40B4-BE49-F238E27FC236}">
                        <a16:creationId xmlns:a16="http://schemas.microsoft.com/office/drawing/2014/main" id="{8DEB638D-305A-B2CF-3259-142644845929}"/>
                      </a:ext>
                    </a:extLst>
                  </p14:cNvPr>
                  <p14:cNvContentPartPr/>
                  <p14:nvPr/>
                </p14:nvContentPartPr>
                <p14:xfrm>
                  <a:off x="10092741" y="6236071"/>
                  <a:ext cx="443160" cy="176040"/>
                </p14:xfrm>
              </p:contentPart>
            </mc:Choice>
            <mc:Fallback xmlns="">
              <p:pic>
                <p:nvPicPr>
                  <p:cNvPr id="37" name="Ink 36">
                    <a:extLst>
                      <a:ext uri="{FF2B5EF4-FFF2-40B4-BE49-F238E27FC236}">
                        <a16:creationId xmlns:a16="http://schemas.microsoft.com/office/drawing/2014/main" id="{8DEB638D-305A-B2CF-3259-142644845929}"/>
                      </a:ext>
                    </a:extLst>
                  </p:cNvPr>
                  <p:cNvPicPr/>
                  <p:nvPr/>
                </p:nvPicPr>
                <p:blipFill>
                  <a:blip r:embed="rId54"/>
                  <a:stretch>
                    <a:fillRect/>
                  </a:stretch>
                </p:blipFill>
                <p:spPr>
                  <a:xfrm>
                    <a:off x="10084101" y="6227071"/>
                    <a:ext cx="460800" cy="193680"/>
                  </a:xfrm>
                  <a:prstGeom prst="rect">
                    <a:avLst/>
                  </a:prstGeom>
                </p:spPr>
              </p:pic>
            </mc:Fallback>
          </mc:AlternateContent>
        </p:grpSp>
        <p:grpSp>
          <p:nvGrpSpPr>
            <p:cNvPr id="44" name="Group 43">
              <a:extLst>
                <a:ext uri="{FF2B5EF4-FFF2-40B4-BE49-F238E27FC236}">
                  <a16:creationId xmlns:a16="http://schemas.microsoft.com/office/drawing/2014/main" id="{D4EF7F64-61AA-75AF-CC7E-D19584066219}"/>
                </a:ext>
              </a:extLst>
            </p:cNvPr>
            <p:cNvGrpSpPr/>
            <p:nvPr/>
          </p:nvGrpSpPr>
          <p:grpSpPr>
            <a:xfrm>
              <a:off x="9540861" y="6555031"/>
              <a:ext cx="685080" cy="166320"/>
              <a:chOff x="9540861" y="6555031"/>
              <a:chExt cx="685080" cy="166320"/>
            </a:xfrm>
          </p:grpSpPr>
          <mc:AlternateContent xmlns:mc="http://schemas.openxmlformats.org/markup-compatibility/2006" xmlns:p14="http://schemas.microsoft.com/office/powerpoint/2010/main">
            <mc:Choice Requires="p14">
              <p:contentPart p14:bwMode="auto" r:id="rId55">
                <p14:nvContentPartPr>
                  <p14:cNvPr id="39" name="Ink 38">
                    <a:extLst>
                      <a:ext uri="{FF2B5EF4-FFF2-40B4-BE49-F238E27FC236}">
                        <a16:creationId xmlns:a16="http://schemas.microsoft.com/office/drawing/2014/main" id="{9C8F1D59-61C6-B6C2-7E74-34B617563D76}"/>
                      </a:ext>
                    </a:extLst>
                  </p14:cNvPr>
                  <p14:cNvContentPartPr/>
                  <p14:nvPr/>
                </p14:nvContentPartPr>
                <p14:xfrm>
                  <a:off x="9540861" y="6575911"/>
                  <a:ext cx="208440" cy="145440"/>
                </p14:xfrm>
              </p:contentPart>
            </mc:Choice>
            <mc:Fallback xmlns="">
              <p:pic>
                <p:nvPicPr>
                  <p:cNvPr id="39" name="Ink 38">
                    <a:extLst>
                      <a:ext uri="{FF2B5EF4-FFF2-40B4-BE49-F238E27FC236}">
                        <a16:creationId xmlns:a16="http://schemas.microsoft.com/office/drawing/2014/main" id="{9C8F1D59-61C6-B6C2-7E74-34B617563D76}"/>
                      </a:ext>
                    </a:extLst>
                  </p:cNvPr>
                  <p:cNvPicPr/>
                  <p:nvPr/>
                </p:nvPicPr>
                <p:blipFill>
                  <a:blip r:embed="rId56"/>
                  <a:stretch>
                    <a:fillRect/>
                  </a:stretch>
                </p:blipFill>
                <p:spPr>
                  <a:xfrm>
                    <a:off x="9532221" y="6566911"/>
                    <a:ext cx="226080" cy="16308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40" name="Ink 39">
                    <a:extLst>
                      <a:ext uri="{FF2B5EF4-FFF2-40B4-BE49-F238E27FC236}">
                        <a16:creationId xmlns:a16="http://schemas.microsoft.com/office/drawing/2014/main" id="{3B485975-5711-5F1C-0DE3-80400AEF05F5}"/>
                      </a:ext>
                    </a:extLst>
                  </p14:cNvPr>
                  <p14:cNvContentPartPr/>
                  <p14:nvPr/>
                </p14:nvContentPartPr>
                <p14:xfrm>
                  <a:off x="9788541" y="6645751"/>
                  <a:ext cx="91080" cy="8640"/>
                </p14:xfrm>
              </p:contentPart>
            </mc:Choice>
            <mc:Fallback xmlns="">
              <p:pic>
                <p:nvPicPr>
                  <p:cNvPr id="40" name="Ink 39">
                    <a:extLst>
                      <a:ext uri="{FF2B5EF4-FFF2-40B4-BE49-F238E27FC236}">
                        <a16:creationId xmlns:a16="http://schemas.microsoft.com/office/drawing/2014/main" id="{3B485975-5711-5F1C-0DE3-80400AEF05F5}"/>
                      </a:ext>
                    </a:extLst>
                  </p:cNvPr>
                  <p:cNvPicPr/>
                  <p:nvPr/>
                </p:nvPicPr>
                <p:blipFill>
                  <a:blip r:embed="rId58"/>
                  <a:stretch>
                    <a:fillRect/>
                  </a:stretch>
                </p:blipFill>
                <p:spPr>
                  <a:xfrm>
                    <a:off x="9779901" y="6636751"/>
                    <a:ext cx="108720" cy="2628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41" name="Ink 40">
                    <a:extLst>
                      <a:ext uri="{FF2B5EF4-FFF2-40B4-BE49-F238E27FC236}">
                        <a16:creationId xmlns:a16="http://schemas.microsoft.com/office/drawing/2014/main" id="{C48780D7-DD67-C462-600D-C42E68EA77B5}"/>
                      </a:ext>
                    </a:extLst>
                  </p14:cNvPr>
                  <p14:cNvContentPartPr/>
                  <p14:nvPr/>
                </p14:nvContentPartPr>
                <p14:xfrm>
                  <a:off x="9846501" y="6555031"/>
                  <a:ext cx="44640" cy="164880"/>
                </p14:xfrm>
              </p:contentPart>
            </mc:Choice>
            <mc:Fallback xmlns="">
              <p:pic>
                <p:nvPicPr>
                  <p:cNvPr id="41" name="Ink 40">
                    <a:extLst>
                      <a:ext uri="{FF2B5EF4-FFF2-40B4-BE49-F238E27FC236}">
                        <a16:creationId xmlns:a16="http://schemas.microsoft.com/office/drawing/2014/main" id="{C48780D7-DD67-C462-600D-C42E68EA77B5}"/>
                      </a:ext>
                    </a:extLst>
                  </p:cNvPr>
                  <p:cNvPicPr/>
                  <p:nvPr/>
                </p:nvPicPr>
                <p:blipFill>
                  <a:blip r:embed="rId60"/>
                  <a:stretch>
                    <a:fillRect/>
                  </a:stretch>
                </p:blipFill>
                <p:spPr>
                  <a:xfrm>
                    <a:off x="9837501" y="6546031"/>
                    <a:ext cx="62280" cy="18252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42" name="Ink 41">
                    <a:extLst>
                      <a:ext uri="{FF2B5EF4-FFF2-40B4-BE49-F238E27FC236}">
                        <a16:creationId xmlns:a16="http://schemas.microsoft.com/office/drawing/2014/main" id="{2ABA4E91-B8FF-7593-FAD7-4531FFB1F4BD}"/>
                      </a:ext>
                    </a:extLst>
                  </p14:cNvPr>
                  <p14:cNvContentPartPr/>
                  <p14:nvPr/>
                </p14:nvContentPartPr>
                <p14:xfrm>
                  <a:off x="9926061" y="6555751"/>
                  <a:ext cx="107640" cy="151560"/>
                </p14:xfrm>
              </p:contentPart>
            </mc:Choice>
            <mc:Fallback xmlns="">
              <p:pic>
                <p:nvPicPr>
                  <p:cNvPr id="42" name="Ink 41">
                    <a:extLst>
                      <a:ext uri="{FF2B5EF4-FFF2-40B4-BE49-F238E27FC236}">
                        <a16:creationId xmlns:a16="http://schemas.microsoft.com/office/drawing/2014/main" id="{2ABA4E91-B8FF-7593-FAD7-4531FFB1F4BD}"/>
                      </a:ext>
                    </a:extLst>
                  </p:cNvPr>
                  <p:cNvPicPr/>
                  <p:nvPr/>
                </p:nvPicPr>
                <p:blipFill>
                  <a:blip r:embed="rId62"/>
                  <a:stretch>
                    <a:fillRect/>
                  </a:stretch>
                </p:blipFill>
                <p:spPr>
                  <a:xfrm>
                    <a:off x="9917421" y="6546751"/>
                    <a:ext cx="125280" cy="16920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43" name="Ink 42">
                    <a:extLst>
                      <a:ext uri="{FF2B5EF4-FFF2-40B4-BE49-F238E27FC236}">
                        <a16:creationId xmlns:a16="http://schemas.microsoft.com/office/drawing/2014/main" id="{3B1CFB48-90B2-07D4-CF31-2776A1094AB4}"/>
                      </a:ext>
                    </a:extLst>
                  </p14:cNvPr>
                  <p14:cNvContentPartPr/>
                  <p14:nvPr/>
                </p14:nvContentPartPr>
                <p14:xfrm>
                  <a:off x="10062141" y="6587071"/>
                  <a:ext cx="163800" cy="108360"/>
                </p14:xfrm>
              </p:contentPart>
            </mc:Choice>
            <mc:Fallback xmlns="">
              <p:pic>
                <p:nvPicPr>
                  <p:cNvPr id="43" name="Ink 42">
                    <a:extLst>
                      <a:ext uri="{FF2B5EF4-FFF2-40B4-BE49-F238E27FC236}">
                        <a16:creationId xmlns:a16="http://schemas.microsoft.com/office/drawing/2014/main" id="{3B1CFB48-90B2-07D4-CF31-2776A1094AB4}"/>
                      </a:ext>
                    </a:extLst>
                  </p:cNvPr>
                  <p:cNvPicPr/>
                  <p:nvPr/>
                </p:nvPicPr>
                <p:blipFill>
                  <a:blip r:embed="rId64"/>
                  <a:stretch>
                    <a:fillRect/>
                  </a:stretch>
                </p:blipFill>
                <p:spPr>
                  <a:xfrm>
                    <a:off x="10053501" y="6578071"/>
                    <a:ext cx="181440" cy="126000"/>
                  </a:xfrm>
                  <a:prstGeom prst="rect">
                    <a:avLst/>
                  </a:prstGeom>
                </p:spPr>
              </p:pic>
            </mc:Fallback>
          </mc:AlternateContent>
        </p:grpSp>
        <p:grpSp>
          <p:nvGrpSpPr>
            <p:cNvPr id="50" name="Group 49">
              <a:extLst>
                <a:ext uri="{FF2B5EF4-FFF2-40B4-BE49-F238E27FC236}">
                  <a16:creationId xmlns:a16="http://schemas.microsoft.com/office/drawing/2014/main" id="{F14D8CAB-0DDE-2A8C-81F6-8B2097EA43AE}"/>
                </a:ext>
              </a:extLst>
            </p:cNvPr>
            <p:cNvGrpSpPr/>
            <p:nvPr/>
          </p:nvGrpSpPr>
          <p:grpSpPr>
            <a:xfrm>
              <a:off x="7779741" y="6259831"/>
              <a:ext cx="1347840" cy="419760"/>
              <a:chOff x="7779741" y="6259831"/>
              <a:chExt cx="1347840" cy="419760"/>
            </a:xfrm>
          </p:grpSpPr>
          <mc:AlternateContent xmlns:mc="http://schemas.openxmlformats.org/markup-compatibility/2006" xmlns:p14="http://schemas.microsoft.com/office/powerpoint/2010/main">
            <mc:Choice Requires="p14">
              <p:contentPart p14:bwMode="auto" r:id="rId65">
                <p14:nvContentPartPr>
                  <p14:cNvPr id="45" name="Ink 44">
                    <a:extLst>
                      <a:ext uri="{FF2B5EF4-FFF2-40B4-BE49-F238E27FC236}">
                        <a16:creationId xmlns:a16="http://schemas.microsoft.com/office/drawing/2014/main" id="{BA09B924-1B83-790C-E786-E9D5E0A49405}"/>
                      </a:ext>
                    </a:extLst>
                  </p14:cNvPr>
                  <p14:cNvContentPartPr/>
                  <p14:nvPr/>
                </p14:nvContentPartPr>
                <p14:xfrm>
                  <a:off x="7779741" y="6259831"/>
                  <a:ext cx="1347840" cy="183240"/>
                </p14:xfrm>
              </p:contentPart>
            </mc:Choice>
            <mc:Fallback xmlns="">
              <p:pic>
                <p:nvPicPr>
                  <p:cNvPr id="45" name="Ink 44">
                    <a:extLst>
                      <a:ext uri="{FF2B5EF4-FFF2-40B4-BE49-F238E27FC236}">
                        <a16:creationId xmlns:a16="http://schemas.microsoft.com/office/drawing/2014/main" id="{BA09B924-1B83-790C-E786-E9D5E0A49405}"/>
                      </a:ext>
                    </a:extLst>
                  </p:cNvPr>
                  <p:cNvPicPr/>
                  <p:nvPr/>
                </p:nvPicPr>
                <p:blipFill>
                  <a:blip r:embed="rId66"/>
                  <a:stretch>
                    <a:fillRect/>
                  </a:stretch>
                </p:blipFill>
                <p:spPr>
                  <a:xfrm>
                    <a:off x="7771101" y="6250831"/>
                    <a:ext cx="1365480" cy="20088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46" name="Ink 45">
                    <a:extLst>
                      <a:ext uri="{FF2B5EF4-FFF2-40B4-BE49-F238E27FC236}">
                        <a16:creationId xmlns:a16="http://schemas.microsoft.com/office/drawing/2014/main" id="{F4DA8B28-FB60-72ED-5C9D-9583C6D06CBB}"/>
                      </a:ext>
                    </a:extLst>
                  </p14:cNvPr>
                  <p14:cNvContentPartPr/>
                  <p14:nvPr/>
                </p14:nvContentPartPr>
                <p14:xfrm>
                  <a:off x="8227221" y="6543151"/>
                  <a:ext cx="155160" cy="136440"/>
                </p14:xfrm>
              </p:contentPart>
            </mc:Choice>
            <mc:Fallback xmlns="">
              <p:pic>
                <p:nvPicPr>
                  <p:cNvPr id="46" name="Ink 45">
                    <a:extLst>
                      <a:ext uri="{FF2B5EF4-FFF2-40B4-BE49-F238E27FC236}">
                        <a16:creationId xmlns:a16="http://schemas.microsoft.com/office/drawing/2014/main" id="{F4DA8B28-FB60-72ED-5C9D-9583C6D06CBB}"/>
                      </a:ext>
                    </a:extLst>
                  </p:cNvPr>
                  <p:cNvPicPr/>
                  <p:nvPr/>
                </p:nvPicPr>
                <p:blipFill>
                  <a:blip r:embed="rId68"/>
                  <a:stretch>
                    <a:fillRect/>
                  </a:stretch>
                </p:blipFill>
                <p:spPr>
                  <a:xfrm>
                    <a:off x="8218221" y="6534151"/>
                    <a:ext cx="172800" cy="15408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47" name="Ink 46">
                    <a:extLst>
                      <a:ext uri="{FF2B5EF4-FFF2-40B4-BE49-F238E27FC236}">
                        <a16:creationId xmlns:a16="http://schemas.microsoft.com/office/drawing/2014/main" id="{4F071BF3-746B-7089-F66F-EC4BFEE33CD6}"/>
                      </a:ext>
                    </a:extLst>
                  </p14:cNvPr>
                  <p14:cNvContentPartPr/>
                  <p14:nvPr/>
                </p14:nvContentPartPr>
                <p14:xfrm>
                  <a:off x="8398581" y="6564751"/>
                  <a:ext cx="77760" cy="32400"/>
                </p14:xfrm>
              </p:contentPart>
            </mc:Choice>
            <mc:Fallback xmlns="">
              <p:pic>
                <p:nvPicPr>
                  <p:cNvPr id="47" name="Ink 46">
                    <a:extLst>
                      <a:ext uri="{FF2B5EF4-FFF2-40B4-BE49-F238E27FC236}">
                        <a16:creationId xmlns:a16="http://schemas.microsoft.com/office/drawing/2014/main" id="{4F071BF3-746B-7089-F66F-EC4BFEE33CD6}"/>
                      </a:ext>
                    </a:extLst>
                  </p:cNvPr>
                  <p:cNvPicPr/>
                  <p:nvPr/>
                </p:nvPicPr>
                <p:blipFill>
                  <a:blip r:embed="rId70"/>
                  <a:stretch>
                    <a:fillRect/>
                  </a:stretch>
                </p:blipFill>
                <p:spPr>
                  <a:xfrm>
                    <a:off x="8389941" y="6555751"/>
                    <a:ext cx="95400" cy="5004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48" name="Ink 47">
                    <a:extLst>
                      <a:ext uri="{FF2B5EF4-FFF2-40B4-BE49-F238E27FC236}">
                        <a16:creationId xmlns:a16="http://schemas.microsoft.com/office/drawing/2014/main" id="{685A7BB1-41D2-E52B-4484-8847C85129B7}"/>
                      </a:ext>
                    </a:extLst>
                  </p14:cNvPr>
                  <p14:cNvContentPartPr/>
                  <p14:nvPr/>
                </p14:nvContentPartPr>
                <p14:xfrm>
                  <a:off x="8595501" y="6506071"/>
                  <a:ext cx="72000" cy="160200"/>
                </p14:xfrm>
              </p:contentPart>
            </mc:Choice>
            <mc:Fallback xmlns="">
              <p:pic>
                <p:nvPicPr>
                  <p:cNvPr id="48" name="Ink 47">
                    <a:extLst>
                      <a:ext uri="{FF2B5EF4-FFF2-40B4-BE49-F238E27FC236}">
                        <a16:creationId xmlns:a16="http://schemas.microsoft.com/office/drawing/2014/main" id="{685A7BB1-41D2-E52B-4484-8847C85129B7}"/>
                      </a:ext>
                    </a:extLst>
                  </p:cNvPr>
                  <p:cNvPicPr/>
                  <p:nvPr/>
                </p:nvPicPr>
                <p:blipFill>
                  <a:blip r:embed="rId72"/>
                  <a:stretch>
                    <a:fillRect/>
                  </a:stretch>
                </p:blipFill>
                <p:spPr>
                  <a:xfrm>
                    <a:off x="8586501" y="6497071"/>
                    <a:ext cx="89640" cy="17784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49" name="Ink 48">
                    <a:extLst>
                      <a:ext uri="{FF2B5EF4-FFF2-40B4-BE49-F238E27FC236}">
                        <a16:creationId xmlns:a16="http://schemas.microsoft.com/office/drawing/2014/main" id="{BE0844DC-0246-9E62-77B4-AA7EB691626A}"/>
                      </a:ext>
                    </a:extLst>
                  </p14:cNvPr>
                  <p14:cNvContentPartPr/>
                  <p14:nvPr/>
                </p14:nvContentPartPr>
                <p14:xfrm>
                  <a:off x="8721861" y="6555031"/>
                  <a:ext cx="176040" cy="107640"/>
                </p14:xfrm>
              </p:contentPart>
            </mc:Choice>
            <mc:Fallback xmlns="">
              <p:pic>
                <p:nvPicPr>
                  <p:cNvPr id="49" name="Ink 48">
                    <a:extLst>
                      <a:ext uri="{FF2B5EF4-FFF2-40B4-BE49-F238E27FC236}">
                        <a16:creationId xmlns:a16="http://schemas.microsoft.com/office/drawing/2014/main" id="{BE0844DC-0246-9E62-77B4-AA7EB691626A}"/>
                      </a:ext>
                    </a:extLst>
                  </p:cNvPr>
                  <p:cNvPicPr/>
                  <p:nvPr/>
                </p:nvPicPr>
                <p:blipFill>
                  <a:blip r:embed="rId74"/>
                  <a:stretch>
                    <a:fillRect/>
                  </a:stretch>
                </p:blipFill>
                <p:spPr>
                  <a:xfrm>
                    <a:off x="8712861" y="6546031"/>
                    <a:ext cx="193680" cy="1252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5">
              <p14:nvContentPartPr>
                <p14:cNvPr id="51" name="Ink 50">
                  <a:extLst>
                    <a:ext uri="{FF2B5EF4-FFF2-40B4-BE49-F238E27FC236}">
                      <a16:creationId xmlns:a16="http://schemas.microsoft.com/office/drawing/2014/main" id="{BE137D2D-DDCE-F1A6-C294-CDA5F53259AD}"/>
                    </a:ext>
                  </a:extLst>
                </p14:cNvPr>
                <p14:cNvContentPartPr/>
                <p14:nvPr/>
              </p14:nvContentPartPr>
              <p14:xfrm>
                <a:off x="7770021" y="6066511"/>
                <a:ext cx="51120" cy="55440"/>
              </p14:xfrm>
            </p:contentPart>
          </mc:Choice>
          <mc:Fallback xmlns="">
            <p:pic>
              <p:nvPicPr>
                <p:cNvPr id="51" name="Ink 50">
                  <a:extLst>
                    <a:ext uri="{FF2B5EF4-FFF2-40B4-BE49-F238E27FC236}">
                      <a16:creationId xmlns:a16="http://schemas.microsoft.com/office/drawing/2014/main" id="{BE137D2D-DDCE-F1A6-C294-CDA5F53259AD}"/>
                    </a:ext>
                  </a:extLst>
                </p:cNvPr>
                <p:cNvPicPr/>
                <p:nvPr/>
              </p:nvPicPr>
              <p:blipFill>
                <a:blip r:embed="rId76"/>
                <a:stretch>
                  <a:fillRect/>
                </a:stretch>
              </p:blipFill>
              <p:spPr>
                <a:xfrm>
                  <a:off x="7761021" y="6057511"/>
                  <a:ext cx="68760" cy="7308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52" name="Ink 51">
                  <a:extLst>
                    <a:ext uri="{FF2B5EF4-FFF2-40B4-BE49-F238E27FC236}">
                      <a16:creationId xmlns:a16="http://schemas.microsoft.com/office/drawing/2014/main" id="{8B62C77E-ECAA-715D-5C58-7E63CCA8EAD2}"/>
                    </a:ext>
                  </a:extLst>
                </p14:cNvPr>
                <p14:cNvContentPartPr/>
                <p14:nvPr/>
              </p14:nvContentPartPr>
              <p14:xfrm>
                <a:off x="10534461" y="6062911"/>
                <a:ext cx="33840" cy="54360"/>
              </p14:xfrm>
            </p:contentPart>
          </mc:Choice>
          <mc:Fallback xmlns="">
            <p:pic>
              <p:nvPicPr>
                <p:cNvPr id="52" name="Ink 51">
                  <a:extLst>
                    <a:ext uri="{FF2B5EF4-FFF2-40B4-BE49-F238E27FC236}">
                      <a16:creationId xmlns:a16="http://schemas.microsoft.com/office/drawing/2014/main" id="{8B62C77E-ECAA-715D-5C58-7E63CCA8EAD2}"/>
                    </a:ext>
                  </a:extLst>
                </p:cNvPr>
                <p:cNvPicPr/>
                <p:nvPr/>
              </p:nvPicPr>
              <p:blipFill>
                <a:blip r:embed="rId78"/>
                <a:stretch>
                  <a:fillRect/>
                </a:stretch>
              </p:blipFill>
              <p:spPr>
                <a:xfrm>
                  <a:off x="10525821" y="6053911"/>
                  <a:ext cx="51480" cy="72000"/>
                </a:xfrm>
                <a:prstGeom prst="rect">
                  <a:avLst/>
                </a:prstGeom>
              </p:spPr>
            </p:pic>
          </mc:Fallback>
        </mc:AlternateContent>
      </p:grpSp>
    </p:spTree>
    <p:extLst>
      <p:ext uri="{BB962C8B-B14F-4D97-AF65-F5344CB8AC3E}">
        <p14:creationId xmlns:p14="http://schemas.microsoft.com/office/powerpoint/2010/main" val="476426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63" presetClass="entr" presetSubtype="0" fill="hold" nodeType="clickEffect">
                                  <p:stCondLst>
                                    <p:cond delay="0"/>
                                  </p:stCondLst>
                                  <p:childTnLst>
                                    <p:set>
                                      <p:cBhvr>
                                        <p:cTn id="10" dur="1" fill="hold">
                                          <p:stCondLst>
                                            <p:cond delay="0"/>
                                          </p:stCondLst>
                                        </p:cTn>
                                        <p:tgtEl>
                                          <p:spTgt spid="31"/>
                                        </p:tgtEl>
                                        <p:attrNameLst>
                                          <p:attrName>style.visibility</p:attrName>
                                        </p:attrNameLst>
                                      </p:cBhvr>
                                      <p:to>
                                        <p:strVal val="visible"/>
                                      </p:to>
                                    </p:set>
                                    <p:anim calcmode="lin" valueType="num">
                                      <p:cBhvr>
                                        <p:cTn id="11" dur="2000" fill="hold"/>
                                        <p:tgtEl>
                                          <p:spTgt spid="31"/>
                                        </p:tgtEl>
                                        <p:attrNameLst>
                                          <p:attrName>drawProgress</p:attrName>
                                        </p:attrNameLst>
                                      </p:cBhvr>
                                      <p:tavLst>
                                        <p:tav tm="0">
                                          <p:val>
                                            <p:fltVal val="0"/>
                                          </p:val>
                                        </p:tav>
                                        <p:tav tm="100000">
                                          <p:val>
                                            <p:fltVal val="1"/>
                                          </p:val>
                                        </p:tav>
                                      </p:tavLst>
                                    </p:anim>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4"/>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33"/>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63" presetClass="entr" presetSubtype="0" fill="hold" nodeType="clickEffect">
                                  <p:stCondLst>
                                    <p:cond delay="0"/>
                                  </p:stCondLst>
                                  <p:childTnLst>
                                    <p:set>
                                      <p:cBhvr>
                                        <p:cTn id="23" dur="1" fill="hold">
                                          <p:stCondLst>
                                            <p:cond delay="0"/>
                                          </p:stCondLst>
                                        </p:cTn>
                                        <p:tgtEl>
                                          <p:spTgt spid="54"/>
                                        </p:tgtEl>
                                        <p:attrNameLst>
                                          <p:attrName>style.visibility</p:attrName>
                                        </p:attrNameLst>
                                      </p:cBhvr>
                                      <p:to>
                                        <p:strVal val="visible"/>
                                      </p:to>
                                    </p:set>
                                    <p:anim calcmode="lin" valueType="num">
                                      <p:cBhvr>
                                        <p:cTn id="24" dur="2000" fill="hold"/>
                                        <p:tgtEl>
                                          <p:spTgt spid="54"/>
                                        </p:tgtEl>
                                        <p:attrNameLst>
                                          <p:attrName>drawProgress</p:attrName>
                                        </p:attrNameLst>
                                      </p:cBhvr>
                                      <p:tavLst>
                                        <p:tav tm="0">
                                          <p:val>
                                            <p:fltVal val="0"/>
                                          </p:val>
                                        </p:tav>
                                        <p:tav tm="100000">
                                          <p:val>
                                            <p:fltVal val="1"/>
                                          </p:val>
                                        </p:tav>
                                      </p:tavLst>
                                    </p:anim>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4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ABB06D3-2530-4057-8F80-FA252CB1FDFA}"/>
              </a:ext>
            </a:extLst>
          </p:cNvPr>
          <p:cNvSpPr txBox="1"/>
          <p:nvPr/>
        </p:nvSpPr>
        <p:spPr>
          <a:xfrm>
            <a:off x="0" y="2483054"/>
            <a:ext cx="7871183" cy="584775"/>
          </a:xfrm>
          <a:prstGeom prst="homePlate">
            <a:avLst/>
          </a:prstGeom>
          <a:solidFill>
            <a:srgbClr val="002060"/>
          </a:solidFill>
          <a:ln>
            <a:solidFill>
              <a:srgbClr val="002060"/>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r>
              <a:rPr lang="en-AU" sz="3200" b="1" dirty="0"/>
              <a:t>Properties of a Normal Distribution</a:t>
            </a:r>
          </a:p>
        </p:txBody>
      </p:sp>
      <p:sp>
        <p:nvSpPr>
          <p:cNvPr id="9" name="TextBox 8">
            <a:extLst>
              <a:ext uri="{FF2B5EF4-FFF2-40B4-BE49-F238E27FC236}">
                <a16:creationId xmlns:a16="http://schemas.microsoft.com/office/drawing/2014/main" id="{7BB790FB-B7E1-F7AB-16F2-AF96FA5668A8}"/>
              </a:ext>
            </a:extLst>
          </p:cNvPr>
          <p:cNvSpPr txBox="1"/>
          <p:nvPr/>
        </p:nvSpPr>
        <p:spPr>
          <a:xfrm>
            <a:off x="0" y="0"/>
            <a:ext cx="7646126" cy="584775"/>
          </a:xfrm>
          <a:prstGeom prst="homePlate">
            <a:avLst/>
          </a:prstGeom>
          <a:solidFill>
            <a:srgbClr val="002060"/>
          </a:solidFill>
          <a:ln>
            <a:solidFill>
              <a:srgbClr val="002060"/>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r>
              <a:rPr lang="en-AU" sz="3200" b="1" dirty="0"/>
              <a:t>Recap: The General Normal Distribution</a:t>
            </a:r>
          </a:p>
        </p:txBody>
      </p:sp>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A274B028-1312-90F6-22AC-1B4ACB8C77BD}"/>
                  </a:ext>
                </a:extLst>
              </p:cNvPr>
              <p:cNvSpPr txBox="1">
                <a:spLocks/>
              </p:cNvSpPr>
              <p:nvPr/>
            </p:nvSpPr>
            <p:spPr>
              <a:xfrm>
                <a:off x="0" y="580030"/>
                <a:ext cx="11811000" cy="253378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20000"/>
                  </a:lnSpc>
                  <a:spcBef>
                    <a:spcPts val="0"/>
                  </a:spcBef>
                  <a:buFont typeface="Arial" panose="020B0604020202020204" pitchFamily="34" charset="0"/>
                  <a:buNone/>
                </a:pPr>
                <a:r>
                  <a:rPr lang="en-AU" sz="1800" dirty="0"/>
                  <a:t>A normally distributed random variable </a:t>
                </a:r>
                <a14:m>
                  <m:oMath xmlns:m="http://schemas.openxmlformats.org/officeDocument/2006/math">
                    <m:r>
                      <a:rPr lang="en-AU" sz="1800" b="0" i="1" smtClean="0">
                        <a:latin typeface="Cambria Math" panose="02040503050406030204" pitchFamily="18" charset="0"/>
                      </a:rPr>
                      <m:t>𝑋</m:t>
                    </m:r>
                  </m:oMath>
                </a14:m>
                <a:r>
                  <a:rPr lang="en-AU" sz="1800" dirty="0"/>
                  <a:t> with mean </a:t>
                </a:r>
                <a14:m>
                  <m:oMath xmlns:m="http://schemas.openxmlformats.org/officeDocument/2006/math">
                    <m:r>
                      <a:rPr lang="en-AU" sz="1800" b="0" i="1" smtClean="0">
                        <a:latin typeface="Cambria Math" panose="02040503050406030204" pitchFamily="18" charset="0"/>
                      </a:rPr>
                      <m:t>𝜇</m:t>
                    </m:r>
                  </m:oMath>
                </a14:m>
                <a:r>
                  <a:rPr lang="en-AU" sz="1800" dirty="0"/>
                  <a:t> and standard deviation </a:t>
                </a:r>
                <a14:m>
                  <m:oMath xmlns:m="http://schemas.openxmlformats.org/officeDocument/2006/math">
                    <m:r>
                      <a:rPr lang="en-AU" sz="1800" b="0" i="1" smtClean="0">
                        <a:latin typeface="Cambria Math" panose="02040503050406030204" pitchFamily="18" charset="0"/>
                      </a:rPr>
                      <m:t>𝜎</m:t>
                    </m:r>
                    <m:r>
                      <a:rPr lang="en-AU" sz="1800" b="0" i="0" smtClean="0">
                        <a:latin typeface="Cambria Math" panose="02040503050406030204" pitchFamily="18" charset="0"/>
                      </a:rPr>
                      <m:t> </m:t>
                    </m:r>
                  </m:oMath>
                </a14:m>
                <a:r>
                  <a:rPr lang="en-AU" sz="1800" b="0" i="0" dirty="0">
                    <a:latin typeface="Cambria Math" panose="02040503050406030204" pitchFamily="18" charset="0"/>
                  </a:rPr>
                  <a:t>can be written as:</a:t>
                </a:r>
              </a:p>
              <a:p>
                <a:pPr marL="0" indent="0" algn="just">
                  <a:lnSpc>
                    <a:spcPct val="120000"/>
                  </a:lnSpc>
                  <a:spcBef>
                    <a:spcPts val="0"/>
                  </a:spcBef>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AU" sz="1800" b="0" i="1" smtClean="0">
                          <a:latin typeface="Cambria Math" panose="02040503050406030204" pitchFamily="18" charset="0"/>
                        </a:rPr>
                        <m:t>𝑋</m:t>
                      </m:r>
                      <m:r>
                        <a:rPr lang="en-AU" sz="1800" b="0" i="1" smtClean="0">
                          <a:latin typeface="Cambria Math" panose="02040503050406030204" pitchFamily="18" charset="0"/>
                        </a:rPr>
                        <m:t>~</m:t>
                      </m:r>
                      <m:r>
                        <a:rPr lang="en-AU" sz="1800" b="0" i="1" smtClean="0">
                          <a:latin typeface="Cambria Math" panose="02040503050406030204" pitchFamily="18" charset="0"/>
                        </a:rPr>
                        <m:t>𝑁</m:t>
                      </m:r>
                      <m:d>
                        <m:dPr>
                          <m:ctrlPr>
                            <a:rPr lang="en-AU" sz="1800" b="0" i="1" smtClean="0">
                              <a:latin typeface="Cambria Math" panose="02040503050406030204" pitchFamily="18" charset="0"/>
                            </a:rPr>
                          </m:ctrlPr>
                        </m:dPr>
                        <m:e>
                          <m:r>
                            <a:rPr lang="en-AU" sz="1800" b="0" i="1" smtClean="0">
                              <a:latin typeface="Cambria Math" panose="02040503050406030204" pitchFamily="18" charset="0"/>
                            </a:rPr>
                            <m:t>𝜇</m:t>
                          </m:r>
                          <m:r>
                            <a:rPr lang="en-AU" sz="1800" b="0" i="1" smtClean="0">
                              <a:latin typeface="Cambria Math" panose="02040503050406030204" pitchFamily="18" charset="0"/>
                            </a:rPr>
                            <m:t>, </m:t>
                          </m:r>
                          <m:sSup>
                            <m:sSupPr>
                              <m:ctrlPr>
                                <a:rPr lang="en-AU" sz="1800" b="0" i="1" smtClean="0">
                                  <a:latin typeface="Cambria Math" panose="02040503050406030204" pitchFamily="18" charset="0"/>
                                </a:rPr>
                              </m:ctrlPr>
                            </m:sSupPr>
                            <m:e>
                              <m:r>
                                <a:rPr lang="en-AU" sz="1800" b="0" i="1" smtClean="0">
                                  <a:latin typeface="Cambria Math" panose="02040503050406030204" pitchFamily="18" charset="0"/>
                                </a:rPr>
                                <m:t>𝜎</m:t>
                              </m:r>
                            </m:e>
                            <m:sup>
                              <m:r>
                                <a:rPr lang="en-AU" sz="1800" b="0" i="1" smtClean="0">
                                  <a:latin typeface="Cambria Math" panose="02040503050406030204" pitchFamily="18" charset="0"/>
                                </a:rPr>
                                <m:t>2</m:t>
                              </m:r>
                            </m:sup>
                          </m:sSup>
                        </m:e>
                      </m:d>
                    </m:oMath>
                  </m:oMathPara>
                </a14:m>
                <a:endParaRPr lang="en-AU" sz="1800" b="0" dirty="0"/>
              </a:p>
              <a:p>
                <a:pPr marL="0" indent="0" algn="just">
                  <a:lnSpc>
                    <a:spcPct val="120000"/>
                  </a:lnSpc>
                  <a:spcBef>
                    <a:spcPts val="0"/>
                  </a:spcBef>
                  <a:buFont typeface="Arial" panose="020B0604020202020204" pitchFamily="34" charset="0"/>
                  <a:buNone/>
                </a:pPr>
                <a:r>
                  <a:rPr lang="en-AU" sz="1800" dirty="0"/>
                  <a:t>The pdf is given as:</a:t>
                </a:r>
              </a:p>
              <a:p>
                <a:pPr marL="0" indent="0" algn="just">
                  <a:lnSpc>
                    <a:spcPct val="120000"/>
                  </a:lnSpc>
                  <a:spcBef>
                    <a:spcPts val="0"/>
                  </a:spcBef>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AU" sz="1800" i="1" smtClean="0">
                          <a:latin typeface="Cambria Math" panose="02040503050406030204" pitchFamily="18" charset="0"/>
                        </a:rPr>
                        <m:t>𝑓</m:t>
                      </m:r>
                      <m:d>
                        <m:dPr>
                          <m:ctrlPr>
                            <a:rPr lang="en-AU" sz="1800" i="1" smtClean="0">
                              <a:latin typeface="Cambria Math" panose="02040503050406030204" pitchFamily="18" charset="0"/>
                            </a:rPr>
                          </m:ctrlPr>
                        </m:dPr>
                        <m:e>
                          <m:r>
                            <a:rPr lang="en-AU" sz="1800" i="1" smtClean="0">
                              <a:latin typeface="Cambria Math" panose="02040503050406030204" pitchFamily="18" charset="0"/>
                            </a:rPr>
                            <m:t>𝑥</m:t>
                          </m:r>
                        </m:e>
                      </m:d>
                      <m:r>
                        <a:rPr lang="en-AU" sz="1800" i="1" smtClean="0">
                          <a:latin typeface="Cambria Math" panose="02040503050406030204" pitchFamily="18" charset="0"/>
                        </a:rPr>
                        <m:t>=</m:t>
                      </m:r>
                      <m:f>
                        <m:fPr>
                          <m:ctrlPr>
                            <a:rPr lang="en-AU" sz="1800" i="1" smtClean="0">
                              <a:latin typeface="Cambria Math" panose="02040503050406030204" pitchFamily="18" charset="0"/>
                            </a:rPr>
                          </m:ctrlPr>
                        </m:fPr>
                        <m:num>
                          <m:r>
                            <a:rPr lang="en-AU" sz="1800" i="1" smtClean="0">
                              <a:latin typeface="Cambria Math" panose="02040503050406030204" pitchFamily="18" charset="0"/>
                            </a:rPr>
                            <m:t>1</m:t>
                          </m:r>
                        </m:num>
                        <m:den>
                          <m:r>
                            <a:rPr lang="en-AU" sz="1800" b="1" i="1" smtClean="0">
                              <a:latin typeface="Cambria Math" panose="02040503050406030204" pitchFamily="18" charset="0"/>
                            </a:rPr>
                            <m:t>𝝈</m:t>
                          </m:r>
                          <m:rad>
                            <m:radPr>
                              <m:degHide m:val="on"/>
                              <m:ctrlPr>
                                <a:rPr lang="en-AU" sz="1800" i="1" smtClean="0">
                                  <a:latin typeface="Cambria Math" panose="02040503050406030204" pitchFamily="18" charset="0"/>
                                </a:rPr>
                              </m:ctrlPr>
                            </m:radPr>
                            <m:deg/>
                            <m:e>
                              <m:r>
                                <a:rPr lang="en-AU" sz="1800" i="1" smtClean="0">
                                  <a:latin typeface="Cambria Math" panose="02040503050406030204" pitchFamily="18" charset="0"/>
                                </a:rPr>
                                <m:t>2</m:t>
                              </m:r>
                              <m:r>
                                <a:rPr lang="en-AU" sz="1800" i="1" smtClean="0">
                                  <a:latin typeface="Cambria Math" panose="02040503050406030204" pitchFamily="18" charset="0"/>
                                </a:rPr>
                                <m:t>𝜋</m:t>
                              </m:r>
                            </m:e>
                          </m:rad>
                        </m:den>
                      </m:f>
                      <m:sSup>
                        <m:sSupPr>
                          <m:ctrlPr>
                            <a:rPr lang="en-AU" sz="1800" i="1" smtClean="0">
                              <a:latin typeface="Cambria Math" panose="02040503050406030204" pitchFamily="18" charset="0"/>
                            </a:rPr>
                          </m:ctrlPr>
                        </m:sSupPr>
                        <m:e>
                          <m:r>
                            <a:rPr lang="en-AU" sz="1800" i="1" smtClean="0">
                              <a:latin typeface="Cambria Math" panose="02040503050406030204" pitchFamily="18" charset="0"/>
                            </a:rPr>
                            <m:t>𝑒</m:t>
                          </m:r>
                        </m:e>
                        <m:sup>
                          <m:r>
                            <a:rPr lang="en-AU" sz="1800" i="1" smtClean="0">
                              <a:latin typeface="Cambria Math" panose="02040503050406030204" pitchFamily="18" charset="0"/>
                            </a:rPr>
                            <m:t>−</m:t>
                          </m:r>
                          <m:f>
                            <m:fPr>
                              <m:ctrlPr>
                                <a:rPr lang="en-AU" sz="1800" i="1" smtClean="0">
                                  <a:latin typeface="Cambria Math" panose="02040503050406030204" pitchFamily="18" charset="0"/>
                                </a:rPr>
                              </m:ctrlPr>
                            </m:fPr>
                            <m:num>
                              <m:r>
                                <a:rPr lang="en-AU" sz="1800" i="1" smtClean="0">
                                  <a:latin typeface="Cambria Math" panose="02040503050406030204" pitchFamily="18" charset="0"/>
                                </a:rPr>
                                <m:t>1</m:t>
                              </m:r>
                            </m:num>
                            <m:den>
                              <m:r>
                                <a:rPr lang="en-AU" sz="1800" i="1" smtClean="0">
                                  <a:latin typeface="Cambria Math" panose="02040503050406030204" pitchFamily="18" charset="0"/>
                                </a:rPr>
                                <m:t>2</m:t>
                              </m:r>
                            </m:den>
                          </m:f>
                          <m:sSup>
                            <m:sSupPr>
                              <m:ctrlPr>
                                <a:rPr lang="en-AU" sz="1800" i="1" smtClean="0">
                                  <a:latin typeface="Cambria Math" panose="02040503050406030204" pitchFamily="18" charset="0"/>
                                </a:rPr>
                              </m:ctrlPr>
                            </m:sSupPr>
                            <m:e>
                              <m:d>
                                <m:dPr>
                                  <m:ctrlPr>
                                    <a:rPr lang="en-AU" sz="1800" b="0" i="1" smtClean="0">
                                      <a:latin typeface="Cambria Math" panose="02040503050406030204" pitchFamily="18" charset="0"/>
                                    </a:rPr>
                                  </m:ctrlPr>
                                </m:dPr>
                                <m:e>
                                  <m:f>
                                    <m:fPr>
                                      <m:ctrlPr>
                                        <a:rPr lang="en-AU" sz="1800" b="1" i="1" smtClean="0">
                                          <a:latin typeface="Cambria Math" panose="02040503050406030204" pitchFamily="18" charset="0"/>
                                        </a:rPr>
                                      </m:ctrlPr>
                                    </m:fPr>
                                    <m:num>
                                      <m:r>
                                        <a:rPr lang="en-AU" sz="1800" b="1" i="1" smtClean="0">
                                          <a:latin typeface="Cambria Math" panose="02040503050406030204" pitchFamily="18" charset="0"/>
                                        </a:rPr>
                                        <m:t>𝒙</m:t>
                                      </m:r>
                                      <m:r>
                                        <a:rPr lang="en-AU" sz="1800" b="1" i="1" smtClean="0">
                                          <a:latin typeface="Cambria Math" panose="02040503050406030204" pitchFamily="18" charset="0"/>
                                        </a:rPr>
                                        <m:t>−</m:t>
                                      </m:r>
                                      <m:r>
                                        <a:rPr lang="en-AU" sz="1800" b="1" i="1" smtClean="0">
                                          <a:latin typeface="Cambria Math" panose="02040503050406030204" pitchFamily="18" charset="0"/>
                                        </a:rPr>
                                        <m:t>𝝁</m:t>
                                      </m:r>
                                    </m:num>
                                    <m:den>
                                      <m:r>
                                        <a:rPr lang="en-AU" sz="1800" b="1" i="1" smtClean="0">
                                          <a:latin typeface="Cambria Math" panose="02040503050406030204" pitchFamily="18" charset="0"/>
                                        </a:rPr>
                                        <m:t>𝝈</m:t>
                                      </m:r>
                                    </m:den>
                                  </m:f>
                                </m:e>
                              </m:d>
                            </m:e>
                            <m:sup>
                              <m:r>
                                <a:rPr lang="en-AU" sz="1800" i="1" smtClean="0">
                                  <a:latin typeface="Cambria Math" panose="02040503050406030204" pitchFamily="18" charset="0"/>
                                </a:rPr>
                                <m:t>2</m:t>
                              </m:r>
                            </m:sup>
                          </m:sSup>
                        </m:sup>
                      </m:sSup>
                    </m:oMath>
                  </m:oMathPara>
                </a14:m>
                <a:endParaRPr lang="en-AU" sz="1800" dirty="0"/>
              </a:p>
            </p:txBody>
          </p:sp>
        </mc:Choice>
        <mc:Fallback xmlns="">
          <p:sp>
            <p:nvSpPr>
              <p:cNvPr id="10" name="Content Placeholder 2">
                <a:extLst>
                  <a:ext uri="{FF2B5EF4-FFF2-40B4-BE49-F238E27FC236}">
                    <a16:creationId xmlns:a16="http://schemas.microsoft.com/office/drawing/2014/main" id="{A274B028-1312-90F6-22AC-1B4ACB8C77BD}"/>
                  </a:ext>
                </a:extLst>
              </p:cNvPr>
              <p:cNvSpPr txBox="1">
                <a:spLocks noRot="1" noChangeAspect="1" noMove="1" noResize="1" noEditPoints="1" noAdjustHandles="1" noChangeArrowheads="1" noChangeShapeType="1" noTextEdit="1"/>
              </p:cNvSpPr>
              <p:nvPr/>
            </p:nvSpPr>
            <p:spPr>
              <a:xfrm>
                <a:off x="0" y="580030"/>
                <a:ext cx="11811000" cy="2533787"/>
              </a:xfrm>
              <a:prstGeom prst="rect">
                <a:avLst/>
              </a:prstGeom>
              <a:blipFill>
                <a:blip r:embed="rId2"/>
                <a:stretch>
                  <a:fillRect l="-413" t="-240"/>
                </a:stretch>
              </a:blipFill>
            </p:spPr>
            <p:txBody>
              <a:bodyPr/>
              <a:lstStyle/>
              <a:p>
                <a:r>
                  <a:rPr lang="en-AU">
                    <a:noFill/>
                  </a:rPr>
                  <a:t> </a:t>
                </a:r>
              </a:p>
            </p:txBody>
          </p:sp>
        </mc:Fallback>
      </mc:AlternateContent>
      <p:pic>
        <p:nvPicPr>
          <p:cNvPr id="1026" name="Picture 2" descr="normal distribution curve">
            <a:extLst>
              <a:ext uri="{FF2B5EF4-FFF2-40B4-BE49-F238E27FC236}">
                <a16:creationId xmlns:a16="http://schemas.microsoft.com/office/drawing/2014/main" id="{8C41CA39-A0FB-9914-BD40-D0A886849FC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559"/>
          <a:stretch/>
        </p:blipFill>
        <p:spPr bwMode="auto">
          <a:xfrm>
            <a:off x="7520682" y="2677449"/>
            <a:ext cx="5462427" cy="3474217"/>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D0A6C382-0ED3-5915-13A1-8FB11A041BEA}"/>
                  </a:ext>
                </a:extLst>
              </p:cNvPr>
              <p:cNvSpPr txBox="1"/>
              <p:nvPr/>
            </p:nvSpPr>
            <p:spPr>
              <a:xfrm>
                <a:off x="-52229" y="3421082"/>
                <a:ext cx="6996701" cy="401841"/>
              </a:xfrm>
              <a:prstGeom prst="rect">
                <a:avLst/>
              </a:prstGeom>
              <a:noFill/>
            </p:spPr>
            <p:txBody>
              <a:bodyPr wrap="square">
                <a:spAutoFit/>
              </a:bodyPr>
              <a:lstStyle/>
              <a:p>
                <a:pPr marL="285750" indent="-285750" algn="just">
                  <a:lnSpc>
                    <a:spcPct val="120000"/>
                  </a:lnSpc>
                  <a:spcBef>
                    <a:spcPts val="0"/>
                  </a:spcBef>
                  <a:buFont typeface="Arial" panose="020B0604020202020204" pitchFamily="34" charset="0"/>
                  <a:buChar char="•"/>
                </a:pPr>
                <a:r>
                  <a:rPr lang="en-AU" sz="1800" dirty="0"/>
                  <a:t>It has an asymptote of </a:t>
                </a:r>
                <a14:m>
                  <m:oMath xmlns:m="http://schemas.openxmlformats.org/officeDocument/2006/math">
                    <m:r>
                      <a:rPr lang="en-AU" sz="1800" i="1" smtClean="0">
                        <a:latin typeface="Cambria Math" panose="02040503050406030204" pitchFamily="18" charset="0"/>
                      </a:rPr>
                      <m:t>𝑦</m:t>
                    </m:r>
                    <m:r>
                      <a:rPr lang="en-AU" sz="1800" i="1" smtClean="0">
                        <a:latin typeface="Cambria Math" panose="02040503050406030204" pitchFamily="18" charset="0"/>
                      </a:rPr>
                      <m:t>=0</m:t>
                    </m:r>
                  </m:oMath>
                </a14:m>
                <a:endParaRPr lang="en-AU" sz="1800" dirty="0"/>
              </a:p>
            </p:txBody>
          </p:sp>
        </mc:Choice>
        <mc:Fallback xmlns="">
          <p:sp>
            <p:nvSpPr>
              <p:cNvPr id="13" name="TextBox 12">
                <a:extLst>
                  <a:ext uri="{FF2B5EF4-FFF2-40B4-BE49-F238E27FC236}">
                    <a16:creationId xmlns:a16="http://schemas.microsoft.com/office/drawing/2014/main" id="{D0A6C382-0ED3-5915-13A1-8FB11A041BEA}"/>
                  </a:ext>
                </a:extLst>
              </p:cNvPr>
              <p:cNvSpPr txBox="1">
                <a:spLocks noRot="1" noChangeAspect="1" noMove="1" noResize="1" noEditPoints="1" noAdjustHandles="1" noChangeArrowheads="1" noChangeShapeType="1" noTextEdit="1"/>
              </p:cNvSpPr>
              <p:nvPr/>
            </p:nvSpPr>
            <p:spPr>
              <a:xfrm>
                <a:off x="-52229" y="3421082"/>
                <a:ext cx="6996701" cy="401841"/>
              </a:xfrm>
              <a:prstGeom prst="rect">
                <a:avLst/>
              </a:prstGeom>
              <a:blipFill>
                <a:blip r:embed="rId4"/>
                <a:stretch>
                  <a:fillRect l="-523" b="-24242"/>
                </a:stretch>
              </a:blipFill>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BD240DBE-CC91-98DE-D62D-FB83ED9C4803}"/>
                  </a:ext>
                </a:extLst>
              </p:cNvPr>
              <p:cNvSpPr txBox="1"/>
              <p:nvPr/>
            </p:nvSpPr>
            <p:spPr>
              <a:xfrm>
                <a:off x="-52231" y="3741767"/>
                <a:ext cx="8189361" cy="734240"/>
              </a:xfrm>
              <a:prstGeom prst="rect">
                <a:avLst/>
              </a:prstGeom>
              <a:noFill/>
            </p:spPr>
            <p:txBody>
              <a:bodyPr wrap="square">
                <a:spAutoFit/>
              </a:bodyPr>
              <a:lstStyle/>
              <a:p>
                <a:pPr marL="285750" indent="-285750" algn="just">
                  <a:lnSpc>
                    <a:spcPct val="120000"/>
                  </a:lnSpc>
                  <a:spcBef>
                    <a:spcPts val="0"/>
                  </a:spcBef>
                  <a:buFont typeface="Arial" panose="020B0604020202020204" pitchFamily="34" charset="0"/>
                  <a:buChar char="•"/>
                </a:pPr>
                <a:r>
                  <a:rPr lang="en-AU" sz="1800" dirty="0"/>
                  <a:t>It is symmetric about </a:t>
                </a:r>
                <a14:m>
                  <m:oMath xmlns:m="http://schemas.openxmlformats.org/officeDocument/2006/math">
                    <m:r>
                      <a:rPr lang="en-AU" sz="1800" i="1" smtClean="0">
                        <a:latin typeface="Cambria Math" panose="02040503050406030204" pitchFamily="18" charset="0"/>
                      </a:rPr>
                      <m:t>𝑥</m:t>
                    </m:r>
                    <m:r>
                      <a:rPr lang="en-AU" sz="1800" i="1" smtClean="0">
                        <a:latin typeface="Cambria Math" panose="02040503050406030204" pitchFamily="18" charset="0"/>
                      </a:rPr>
                      <m:t>=</m:t>
                    </m:r>
                    <m:r>
                      <a:rPr lang="en-AU" sz="1800" b="0" i="1" smtClean="0">
                        <a:latin typeface="Cambria Math" panose="02040503050406030204" pitchFamily="18" charset="0"/>
                      </a:rPr>
                      <m:t>𝜇</m:t>
                    </m:r>
                  </m:oMath>
                </a14:m>
                <a:r>
                  <a:rPr lang="en-AU" sz="1800" dirty="0"/>
                  <a:t>, so the mean, mode and median of the normal distribution coincide. </a:t>
                </a:r>
                <a14:m>
                  <m:oMath xmlns:m="http://schemas.openxmlformats.org/officeDocument/2006/math">
                    <m:r>
                      <a:rPr lang="en-AU" sz="1800" i="1" smtClean="0">
                        <a:latin typeface="Cambria Math" panose="02040503050406030204" pitchFamily="18" charset="0"/>
                        <a:ea typeface="Cambria Math" panose="02040503050406030204" pitchFamily="18" charset="0"/>
                      </a:rPr>
                      <m:t>∴</m:t>
                    </m:r>
                  </m:oMath>
                </a14:m>
                <a:r>
                  <a:rPr lang="en-AU" sz="1800" dirty="0"/>
                  <a:t> the centre is determined by the mean of the distribution</a:t>
                </a:r>
              </a:p>
            </p:txBody>
          </p:sp>
        </mc:Choice>
        <mc:Fallback xmlns="">
          <p:sp>
            <p:nvSpPr>
              <p:cNvPr id="14" name="TextBox 13">
                <a:extLst>
                  <a:ext uri="{FF2B5EF4-FFF2-40B4-BE49-F238E27FC236}">
                    <a16:creationId xmlns:a16="http://schemas.microsoft.com/office/drawing/2014/main" id="{BD240DBE-CC91-98DE-D62D-FB83ED9C4803}"/>
                  </a:ext>
                </a:extLst>
              </p:cNvPr>
              <p:cNvSpPr txBox="1">
                <a:spLocks noRot="1" noChangeAspect="1" noMove="1" noResize="1" noEditPoints="1" noAdjustHandles="1" noChangeArrowheads="1" noChangeShapeType="1" noTextEdit="1"/>
              </p:cNvSpPr>
              <p:nvPr/>
            </p:nvSpPr>
            <p:spPr>
              <a:xfrm>
                <a:off x="-52231" y="3741767"/>
                <a:ext cx="8189361" cy="734240"/>
              </a:xfrm>
              <a:prstGeom prst="rect">
                <a:avLst/>
              </a:prstGeom>
              <a:blipFill>
                <a:blip r:embed="rId5"/>
                <a:stretch>
                  <a:fillRect l="-446" r="-595" b="-13333"/>
                </a:stretch>
              </a:blipFill>
            </p:spPr>
            <p:txBody>
              <a:bodyPr/>
              <a:lstStyle/>
              <a:p>
                <a:r>
                  <a:rPr lang="en-AU">
                    <a:noFill/>
                  </a:rPr>
                  <a:t> </a:t>
                </a:r>
              </a:p>
            </p:txBody>
          </p:sp>
        </mc:Fallback>
      </mc:AlternateContent>
      <p:sp>
        <p:nvSpPr>
          <p:cNvPr id="15" name="TextBox 14">
            <a:extLst>
              <a:ext uri="{FF2B5EF4-FFF2-40B4-BE49-F238E27FC236}">
                <a16:creationId xmlns:a16="http://schemas.microsoft.com/office/drawing/2014/main" id="{1ADDF382-4FE4-9BC3-0D78-8E164F603629}"/>
              </a:ext>
            </a:extLst>
          </p:cNvPr>
          <p:cNvSpPr txBox="1"/>
          <p:nvPr/>
        </p:nvSpPr>
        <p:spPr>
          <a:xfrm>
            <a:off x="-52231" y="4394851"/>
            <a:ext cx="8301519" cy="1067343"/>
          </a:xfrm>
          <a:prstGeom prst="rect">
            <a:avLst/>
          </a:prstGeom>
          <a:noFill/>
        </p:spPr>
        <p:txBody>
          <a:bodyPr wrap="square">
            <a:spAutoFit/>
          </a:bodyPr>
          <a:lstStyle/>
          <a:p>
            <a:pPr marL="285750" indent="-285750">
              <a:lnSpc>
                <a:spcPct val="120000"/>
              </a:lnSpc>
              <a:spcBef>
                <a:spcPts val="0"/>
              </a:spcBef>
              <a:buFont typeface="Arial" panose="020B0604020202020204" pitchFamily="34" charset="0"/>
              <a:buChar char="•"/>
            </a:pPr>
            <a:r>
              <a:rPr lang="en-AU" sz="1800" dirty="0"/>
              <a:t>The width is determined by the standard deviation.</a:t>
            </a:r>
            <a:br>
              <a:rPr lang="en-AU" sz="1800" dirty="0"/>
            </a:br>
            <a:r>
              <a:rPr lang="en-AU" sz="1800" dirty="0"/>
              <a:t>The points of inflection of the curve are located one SD on either side of the mean. </a:t>
            </a:r>
            <a:endParaRPr lang="en-AU" dirty="0"/>
          </a:p>
          <a:p>
            <a:pPr algn="just">
              <a:lnSpc>
                <a:spcPct val="120000"/>
              </a:lnSpc>
              <a:spcBef>
                <a:spcPts val="0"/>
              </a:spcBef>
            </a:pPr>
            <a:r>
              <a:rPr lang="en-AU" dirty="0"/>
              <a:t>      The larger the value of the SD, the greater the spread of the curve.</a:t>
            </a:r>
            <a:endParaRPr lang="en-AU" sz="1800" dirty="0"/>
          </a:p>
        </p:txBody>
      </p:sp>
      <p:sp>
        <p:nvSpPr>
          <p:cNvPr id="16" name="TextBox 15">
            <a:extLst>
              <a:ext uri="{FF2B5EF4-FFF2-40B4-BE49-F238E27FC236}">
                <a16:creationId xmlns:a16="http://schemas.microsoft.com/office/drawing/2014/main" id="{A4DE0F46-8711-366C-F15E-856A7A42C756}"/>
              </a:ext>
            </a:extLst>
          </p:cNvPr>
          <p:cNvSpPr txBox="1"/>
          <p:nvPr/>
        </p:nvSpPr>
        <p:spPr>
          <a:xfrm>
            <a:off x="-52229" y="3100397"/>
            <a:ext cx="6996701" cy="401841"/>
          </a:xfrm>
          <a:prstGeom prst="rect">
            <a:avLst/>
          </a:prstGeom>
          <a:noFill/>
        </p:spPr>
        <p:txBody>
          <a:bodyPr wrap="square">
            <a:spAutoFit/>
          </a:bodyPr>
          <a:lstStyle/>
          <a:p>
            <a:pPr marL="285750" indent="-285750" algn="just">
              <a:lnSpc>
                <a:spcPct val="120000"/>
              </a:lnSpc>
              <a:spcBef>
                <a:spcPts val="0"/>
              </a:spcBef>
              <a:buFont typeface="Arial" panose="020B0604020202020204" pitchFamily="34" charset="0"/>
              <a:buChar char="•"/>
            </a:pPr>
            <a:r>
              <a:rPr lang="en-AU" sz="1800" dirty="0"/>
              <a:t>The graph of a normal distribution is symmetric and bell-shaped</a:t>
            </a:r>
          </a:p>
        </p:txBody>
      </p:sp>
      <p:sp>
        <p:nvSpPr>
          <p:cNvPr id="17" name="TextBox 16">
            <a:extLst>
              <a:ext uri="{FF2B5EF4-FFF2-40B4-BE49-F238E27FC236}">
                <a16:creationId xmlns:a16="http://schemas.microsoft.com/office/drawing/2014/main" id="{7F6717A0-5075-0954-D7C2-69D762394160}"/>
              </a:ext>
            </a:extLst>
          </p:cNvPr>
          <p:cNvSpPr txBox="1"/>
          <p:nvPr/>
        </p:nvSpPr>
        <p:spPr>
          <a:xfrm>
            <a:off x="-52231" y="5381038"/>
            <a:ext cx="6996701" cy="401841"/>
          </a:xfrm>
          <a:prstGeom prst="rect">
            <a:avLst/>
          </a:prstGeom>
          <a:noFill/>
        </p:spPr>
        <p:txBody>
          <a:bodyPr wrap="square">
            <a:spAutoFit/>
          </a:bodyPr>
          <a:lstStyle/>
          <a:p>
            <a:pPr marL="285750" indent="-285750" algn="just">
              <a:lnSpc>
                <a:spcPct val="120000"/>
              </a:lnSpc>
              <a:spcBef>
                <a:spcPts val="0"/>
              </a:spcBef>
              <a:buFont typeface="Arial" panose="020B0604020202020204" pitchFamily="34" charset="0"/>
              <a:buChar char="•"/>
            </a:pPr>
            <a:r>
              <a:rPr lang="en-AU" sz="1800" dirty="0"/>
              <a:t>Total area under the </a:t>
            </a:r>
            <a:r>
              <a:rPr lang="en-AU" dirty="0"/>
              <a:t>curve is unity, that is 1.</a:t>
            </a:r>
            <a:endParaRPr lang="en-AU" sz="1800" dirty="0"/>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271386CA-E4E9-F6E4-4CD5-5EDDBB626B33}"/>
                  </a:ext>
                </a:extLst>
              </p:cNvPr>
              <p:cNvSpPr txBox="1"/>
              <p:nvPr/>
            </p:nvSpPr>
            <p:spPr>
              <a:xfrm>
                <a:off x="-52231" y="5701725"/>
                <a:ext cx="6996701" cy="1199431"/>
              </a:xfrm>
              <a:prstGeom prst="rect">
                <a:avLst/>
              </a:prstGeom>
              <a:noFill/>
            </p:spPr>
            <p:txBody>
              <a:bodyPr wrap="square">
                <a:spAutoFit/>
              </a:bodyPr>
              <a:lstStyle/>
              <a:p>
                <a:pPr marL="285750" indent="-285750" algn="just">
                  <a:lnSpc>
                    <a:spcPct val="120000"/>
                  </a:lnSpc>
                  <a:spcBef>
                    <a:spcPts val="0"/>
                  </a:spcBef>
                  <a:buFont typeface="Arial" panose="020B0604020202020204" pitchFamily="34" charset="0"/>
                  <a:buChar char="•"/>
                </a:pPr>
                <a:r>
                  <a:rPr lang="en-AU" sz="1800" dirty="0"/>
                  <a:t>Probability that </a:t>
                </a:r>
                <a14:m>
                  <m:oMath xmlns:m="http://schemas.openxmlformats.org/officeDocument/2006/math">
                    <m:r>
                      <a:rPr lang="en-AU" sz="1800" b="0" i="1" smtClean="0">
                        <a:latin typeface="Cambria Math" panose="02040503050406030204" pitchFamily="18" charset="0"/>
                      </a:rPr>
                      <m:t>𝑋</m:t>
                    </m:r>
                  </m:oMath>
                </a14:m>
                <a:r>
                  <a:rPr lang="en-AU" dirty="0"/>
                  <a:t> between </a:t>
                </a:r>
                <a14:m>
                  <m:oMath xmlns:m="http://schemas.openxmlformats.org/officeDocument/2006/math">
                    <m:r>
                      <a:rPr lang="en-AU" b="0" i="1" smtClean="0">
                        <a:latin typeface="Cambria Math" panose="02040503050406030204" pitchFamily="18" charset="0"/>
                      </a:rPr>
                      <m:t>𝑐</m:t>
                    </m:r>
                  </m:oMath>
                </a14:m>
                <a:r>
                  <a:rPr lang="en-AU" sz="1800" dirty="0"/>
                  <a:t> and </a:t>
                </a:r>
                <a14:m>
                  <m:oMath xmlns:m="http://schemas.openxmlformats.org/officeDocument/2006/math">
                    <m:r>
                      <a:rPr lang="en-AU" sz="1800" b="0" i="1" smtClean="0">
                        <a:latin typeface="Cambria Math" panose="02040503050406030204" pitchFamily="18" charset="0"/>
                      </a:rPr>
                      <m:t>𝑑</m:t>
                    </m:r>
                  </m:oMath>
                </a14:m>
                <a:r>
                  <a:rPr lang="en-AU" sz="1800" dirty="0"/>
                  <a:t> is given by:</a:t>
                </a:r>
              </a:p>
              <a:p>
                <a:pPr algn="just">
                  <a:lnSpc>
                    <a:spcPct val="120000"/>
                  </a:lnSpc>
                  <a:spcBef>
                    <a:spcPts val="0"/>
                  </a:spcBef>
                </a:pPr>
                <a14:m>
                  <m:oMathPara xmlns:m="http://schemas.openxmlformats.org/officeDocument/2006/math">
                    <m:oMathParaPr>
                      <m:jc m:val="centerGroup"/>
                    </m:oMathParaPr>
                    <m:oMath xmlns:m="http://schemas.openxmlformats.org/officeDocument/2006/math">
                      <m:r>
                        <a:rPr lang="en-AU" sz="1800" b="0" i="1" smtClean="0">
                          <a:latin typeface="Cambria Math" panose="02040503050406030204" pitchFamily="18" charset="0"/>
                        </a:rPr>
                        <m:t>𝑃</m:t>
                      </m:r>
                      <m:d>
                        <m:dPr>
                          <m:ctrlPr>
                            <a:rPr lang="en-AU" sz="1800" b="0" i="1" smtClean="0">
                              <a:latin typeface="Cambria Math" panose="02040503050406030204" pitchFamily="18" charset="0"/>
                            </a:rPr>
                          </m:ctrlPr>
                        </m:dPr>
                        <m:e>
                          <m:r>
                            <a:rPr lang="en-AU" sz="1800" b="0" i="1" smtClean="0">
                              <a:latin typeface="Cambria Math" panose="02040503050406030204" pitchFamily="18" charset="0"/>
                            </a:rPr>
                            <m:t>𝑐</m:t>
                          </m:r>
                          <m:r>
                            <a:rPr lang="en-AU" sz="1800" b="0" i="1" smtClean="0">
                              <a:latin typeface="Cambria Math" panose="02040503050406030204" pitchFamily="18" charset="0"/>
                            </a:rPr>
                            <m:t>&lt;</m:t>
                          </m:r>
                          <m:r>
                            <a:rPr lang="en-AU" sz="1800" b="0" i="1" smtClean="0">
                              <a:latin typeface="Cambria Math" panose="02040503050406030204" pitchFamily="18" charset="0"/>
                            </a:rPr>
                            <m:t>𝑋</m:t>
                          </m:r>
                          <m:r>
                            <a:rPr lang="en-AU" sz="1800" b="0" i="1" smtClean="0">
                              <a:latin typeface="Cambria Math" panose="02040503050406030204" pitchFamily="18" charset="0"/>
                            </a:rPr>
                            <m:t>&lt;</m:t>
                          </m:r>
                          <m:r>
                            <a:rPr lang="en-AU" sz="1800" b="0" i="1" smtClean="0">
                              <a:latin typeface="Cambria Math" panose="02040503050406030204" pitchFamily="18" charset="0"/>
                            </a:rPr>
                            <m:t>𝑑</m:t>
                          </m:r>
                        </m:e>
                      </m:d>
                      <m:r>
                        <a:rPr lang="en-AU" sz="1800" b="0" i="1" smtClean="0">
                          <a:latin typeface="Cambria Math" panose="02040503050406030204" pitchFamily="18" charset="0"/>
                        </a:rPr>
                        <m:t>=</m:t>
                      </m:r>
                      <m:nary>
                        <m:naryPr>
                          <m:ctrlPr>
                            <a:rPr lang="en-AU" sz="1800" b="0" i="1" smtClean="0">
                              <a:latin typeface="Cambria Math" panose="02040503050406030204" pitchFamily="18" charset="0"/>
                            </a:rPr>
                          </m:ctrlPr>
                        </m:naryPr>
                        <m:sub>
                          <m:r>
                            <m:rPr>
                              <m:brk m:alnAt="23"/>
                            </m:rPr>
                            <a:rPr lang="en-AU" sz="1800" b="0" i="1" smtClean="0">
                              <a:latin typeface="Cambria Math" panose="02040503050406030204" pitchFamily="18" charset="0"/>
                            </a:rPr>
                            <m:t>𝑐</m:t>
                          </m:r>
                        </m:sub>
                        <m:sup>
                          <m:r>
                            <a:rPr lang="en-AU" sz="1800" b="0" i="1" smtClean="0">
                              <a:latin typeface="Cambria Math" panose="02040503050406030204" pitchFamily="18" charset="0"/>
                            </a:rPr>
                            <m:t>𝑑</m:t>
                          </m:r>
                        </m:sup>
                        <m:e>
                          <m:f>
                            <m:fPr>
                              <m:ctrlPr>
                                <a:rPr lang="en-AU" i="1">
                                  <a:latin typeface="Cambria Math" panose="02040503050406030204" pitchFamily="18" charset="0"/>
                                </a:rPr>
                              </m:ctrlPr>
                            </m:fPr>
                            <m:num>
                              <m:r>
                                <a:rPr lang="en-AU" i="1">
                                  <a:latin typeface="Cambria Math" panose="02040503050406030204" pitchFamily="18" charset="0"/>
                                </a:rPr>
                                <m:t>1</m:t>
                              </m:r>
                            </m:num>
                            <m:den>
                              <m:rad>
                                <m:radPr>
                                  <m:degHide m:val="on"/>
                                  <m:ctrlPr>
                                    <a:rPr lang="en-AU" i="1">
                                      <a:latin typeface="Cambria Math" panose="02040503050406030204" pitchFamily="18" charset="0"/>
                                    </a:rPr>
                                  </m:ctrlPr>
                                </m:radPr>
                                <m:deg/>
                                <m:e>
                                  <m:r>
                                    <a:rPr lang="en-AU" i="1">
                                      <a:latin typeface="Cambria Math" panose="02040503050406030204" pitchFamily="18" charset="0"/>
                                    </a:rPr>
                                    <m:t>2</m:t>
                                  </m:r>
                                  <m:r>
                                    <a:rPr lang="en-AU" i="1">
                                      <a:latin typeface="Cambria Math" panose="02040503050406030204" pitchFamily="18" charset="0"/>
                                    </a:rPr>
                                    <m:t>𝜋</m:t>
                                  </m:r>
                                </m:e>
                              </m:rad>
                            </m:den>
                          </m:f>
                          <m:sSup>
                            <m:sSupPr>
                              <m:ctrlPr>
                                <a:rPr lang="en-AU" i="1">
                                  <a:latin typeface="Cambria Math" panose="02040503050406030204" pitchFamily="18" charset="0"/>
                                </a:rPr>
                              </m:ctrlPr>
                            </m:sSupPr>
                            <m:e>
                              <m:r>
                                <a:rPr lang="en-AU" i="1">
                                  <a:latin typeface="Cambria Math" panose="02040503050406030204" pitchFamily="18" charset="0"/>
                                </a:rPr>
                                <m:t>𝑒</m:t>
                              </m:r>
                            </m:e>
                            <m:sup>
                              <m:r>
                                <a:rPr lang="en-AU" i="1">
                                  <a:latin typeface="Cambria Math" panose="02040503050406030204" pitchFamily="18" charset="0"/>
                                </a:rPr>
                                <m:t>−</m:t>
                              </m:r>
                              <m:f>
                                <m:fPr>
                                  <m:ctrlPr>
                                    <a:rPr lang="en-AU" i="1">
                                      <a:latin typeface="Cambria Math" panose="02040503050406030204" pitchFamily="18" charset="0"/>
                                    </a:rPr>
                                  </m:ctrlPr>
                                </m:fPr>
                                <m:num>
                                  <m:r>
                                    <a:rPr lang="en-AU" i="1">
                                      <a:latin typeface="Cambria Math" panose="02040503050406030204" pitchFamily="18" charset="0"/>
                                    </a:rPr>
                                    <m:t>1</m:t>
                                  </m:r>
                                </m:num>
                                <m:den>
                                  <m:r>
                                    <a:rPr lang="en-AU" i="1">
                                      <a:latin typeface="Cambria Math" panose="02040503050406030204" pitchFamily="18" charset="0"/>
                                    </a:rPr>
                                    <m:t>2</m:t>
                                  </m:r>
                                </m:den>
                              </m:f>
                              <m:sSup>
                                <m:sSupPr>
                                  <m:ctrlPr>
                                    <a:rPr lang="en-AU" i="1">
                                      <a:latin typeface="Cambria Math" panose="02040503050406030204" pitchFamily="18" charset="0"/>
                                    </a:rPr>
                                  </m:ctrlPr>
                                </m:sSupPr>
                                <m:e>
                                  <m:d>
                                    <m:dPr>
                                      <m:ctrlPr>
                                        <a:rPr lang="en-AU" i="1">
                                          <a:latin typeface="Cambria Math" panose="02040503050406030204" pitchFamily="18" charset="0"/>
                                        </a:rPr>
                                      </m:ctrlPr>
                                    </m:dPr>
                                    <m:e>
                                      <m:f>
                                        <m:fPr>
                                          <m:ctrlPr>
                                            <a:rPr lang="en-AU" i="1">
                                              <a:latin typeface="Cambria Math" panose="02040503050406030204" pitchFamily="18" charset="0"/>
                                            </a:rPr>
                                          </m:ctrlPr>
                                        </m:fPr>
                                        <m:num>
                                          <m:r>
                                            <a:rPr lang="en-AU" i="1">
                                              <a:latin typeface="Cambria Math" panose="02040503050406030204" pitchFamily="18" charset="0"/>
                                            </a:rPr>
                                            <m:t>𝑥</m:t>
                                          </m:r>
                                          <m:r>
                                            <a:rPr lang="en-AU" i="1">
                                              <a:latin typeface="Cambria Math" panose="02040503050406030204" pitchFamily="18" charset="0"/>
                                            </a:rPr>
                                            <m:t>−</m:t>
                                          </m:r>
                                          <m:r>
                                            <a:rPr lang="en-AU" i="1">
                                              <a:latin typeface="Cambria Math" panose="02040503050406030204" pitchFamily="18" charset="0"/>
                                            </a:rPr>
                                            <m:t>𝜇</m:t>
                                          </m:r>
                                        </m:num>
                                        <m:den>
                                          <m:r>
                                            <a:rPr lang="en-AU" i="1">
                                              <a:latin typeface="Cambria Math" panose="02040503050406030204" pitchFamily="18" charset="0"/>
                                            </a:rPr>
                                            <m:t>𝜎</m:t>
                                          </m:r>
                                        </m:den>
                                      </m:f>
                                    </m:e>
                                  </m:d>
                                </m:e>
                                <m:sup>
                                  <m:r>
                                    <a:rPr lang="en-AU" i="1">
                                      <a:latin typeface="Cambria Math" panose="02040503050406030204" pitchFamily="18" charset="0"/>
                                    </a:rPr>
                                    <m:t>2</m:t>
                                  </m:r>
                                </m:sup>
                              </m:sSup>
                            </m:sup>
                          </m:sSup>
                        </m:e>
                      </m:nary>
                      <m:r>
                        <a:rPr lang="en-AU" sz="1800" b="0" i="1" smtClean="0">
                          <a:latin typeface="Cambria Math" panose="02040503050406030204" pitchFamily="18" charset="0"/>
                        </a:rPr>
                        <m:t>𝑑𝑥</m:t>
                      </m:r>
                    </m:oMath>
                  </m:oMathPara>
                </a14:m>
                <a:endParaRPr lang="en-AU" sz="1800" dirty="0"/>
              </a:p>
            </p:txBody>
          </p:sp>
        </mc:Choice>
        <mc:Fallback xmlns="">
          <p:sp>
            <p:nvSpPr>
              <p:cNvPr id="18" name="TextBox 17">
                <a:extLst>
                  <a:ext uri="{FF2B5EF4-FFF2-40B4-BE49-F238E27FC236}">
                    <a16:creationId xmlns:a16="http://schemas.microsoft.com/office/drawing/2014/main" id="{271386CA-E4E9-F6E4-4CD5-5EDDBB626B33}"/>
                  </a:ext>
                </a:extLst>
              </p:cNvPr>
              <p:cNvSpPr txBox="1">
                <a:spLocks noRot="1" noChangeAspect="1" noMove="1" noResize="1" noEditPoints="1" noAdjustHandles="1" noChangeArrowheads="1" noChangeShapeType="1" noTextEdit="1"/>
              </p:cNvSpPr>
              <p:nvPr/>
            </p:nvSpPr>
            <p:spPr>
              <a:xfrm>
                <a:off x="-52231" y="5701725"/>
                <a:ext cx="6996701" cy="1199431"/>
              </a:xfrm>
              <a:prstGeom prst="rect">
                <a:avLst/>
              </a:prstGeom>
              <a:blipFill>
                <a:blip r:embed="rId6"/>
                <a:stretch>
                  <a:fillRect l="-523"/>
                </a:stretch>
              </a:blipFill>
            </p:spPr>
            <p:txBody>
              <a:bodyPr/>
              <a:lstStyle/>
              <a:p>
                <a:r>
                  <a:rPr lang="en-AU">
                    <a:noFill/>
                  </a:rPr>
                  <a:t> </a:t>
                </a:r>
              </a:p>
            </p:txBody>
          </p:sp>
        </mc:Fallback>
      </mc:AlternateContent>
    </p:spTree>
    <p:extLst>
      <p:ext uri="{BB962C8B-B14F-4D97-AF65-F5344CB8AC3E}">
        <p14:creationId xmlns:p14="http://schemas.microsoft.com/office/powerpoint/2010/main" val="25520158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3385" y="702210"/>
                <a:ext cx="11955162" cy="2059147"/>
              </a:xfrm>
            </p:spPr>
            <p:txBody>
              <a:bodyPr>
                <a:normAutofit/>
              </a:bodyPr>
              <a:lstStyle/>
              <a:p>
                <a:pPr marL="0" indent="0" algn="just">
                  <a:lnSpc>
                    <a:spcPct val="110000"/>
                  </a:lnSpc>
                  <a:buNone/>
                </a:pPr>
                <a:r>
                  <a:rPr lang="en-AU" sz="2400" dirty="0"/>
                  <a:t>Use the 68%, 95% and 99.7% rules, and NOT the statistical capability of your calculator, to determine the following probabilities.</a:t>
                </a:r>
              </a:p>
              <a:p>
                <a:pPr marL="0" indent="0" algn="just">
                  <a:lnSpc>
                    <a:spcPct val="110000"/>
                  </a:lnSpc>
                  <a:buNone/>
                </a:pPr>
                <a:r>
                  <a:rPr lang="en-US" sz="2400" b="0" dirty="0"/>
                  <a:t>e) </a:t>
                </a:r>
                <a14:m>
                  <m:oMath xmlns:m="http://schemas.openxmlformats.org/officeDocument/2006/math">
                    <m:r>
                      <a:rPr lang="en-US" sz="2400" b="0" i="1">
                        <a:latin typeface="Cambria Math" panose="02040503050406030204" pitchFamily="18" charset="0"/>
                      </a:rPr>
                      <m:t>𝑃</m:t>
                    </m:r>
                    <m:d>
                      <m:dPr>
                        <m:ctrlPr>
                          <a:rPr lang="en-US" sz="2400" i="1">
                            <a:latin typeface="Cambria Math" panose="02040503050406030204" pitchFamily="18" charset="0"/>
                          </a:rPr>
                        </m:ctrlPr>
                      </m:dPr>
                      <m:e>
                        <m:r>
                          <a:rPr lang="en-US" sz="2400" b="0" i="1">
                            <a:latin typeface="Cambria Math" panose="02040503050406030204" pitchFamily="18" charset="0"/>
                          </a:rPr>
                          <m:t>𝑋</m:t>
                        </m:r>
                        <m:r>
                          <a:rPr lang="en-US" sz="2400" b="0" i="1">
                            <a:latin typeface="Cambria Math" panose="02040503050406030204" pitchFamily="18" charset="0"/>
                          </a:rPr>
                          <m:t>&lt;5</m:t>
                        </m:r>
                      </m:e>
                    </m:d>
                  </m:oMath>
                </a14:m>
                <a:r>
                  <a:rPr lang="en-AU" sz="2400" dirty="0"/>
                  <a:t>		</a:t>
                </a:r>
                <a14:m>
                  <m:oMath xmlns:m="http://schemas.openxmlformats.org/officeDocument/2006/math">
                    <m:r>
                      <a:rPr lang="en-US" sz="2400" b="0" i="1">
                        <a:latin typeface="Cambria Math" panose="02040503050406030204" pitchFamily="18" charset="0"/>
                      </a:rPr>
                      <m:t>𝑋</m:t>
                    </m:r>
                    <m:r>
                      <a:rPr lang="en-US" sz="2400" b="0" i="1">
                        <a:latin typeface="Cambria Math" panose="02040503050406030204" pitchFamily="18" charset="0"/>
                      </a:rPr>
                      <m:t>~</m:t>
                    </m:r>
                    <m:r>
                      <a:rPr lang="en-US" sz="2400" b="0" i="1">
                        <a:latin typeface="Cambria Math" panose="02040503050406030204" pitchFamily="18" charset="0"/>
                      </a:rPr>
                      <m:t>𝑁</m:t>
                    </m:r>
                    <m:r>
                      <a:rPr lang="en-US" sz="2400" b="0" i="1">
                        <a:latin typeface="Cambria Math" panose="02040503050406030204" pitchFamily="18" charset="0"/>
                      </a:rPr>
                      <m:t>(0, </m:t>
                    </m:r>
                    <m:sSup>
                      <m:sSupPr>
                        <m:ctrlPr>
                          <a:rPr lang="en-US" sz="2400" i="1">
                            <a:latin typeface="Cambria Math" panose="02040503050406030204" pitchFamily="18" charset="0"/>
                          </a:rPr>
                        </m:ctrlPr>
                      </m:sSupPr>
                      <m:e>
                        <m:r>
                          <a:rPr lang="en-US" sz="2400" b="0" i="1" smtClean="0">
                            <a:latin typeface="Cambria Math" panose="02040503050406030204" pitchFamily="18" charset="0"/>
                          </a:rPr>
                          <m:t>5</m:t>
                        </m:r>
                      </m:e>
                      <m:sup>
                        <m:r>
                          <a:rPr lang="en-US" sz="2400" b="0" i="1">
                            <a:latin typeface="Cambria Math" panose="02040503050406030204" pitchFamily="18" charset="0"/>
                          </a:rPr>
                          <m:t>2</m:t>
                        </m:r>
                      </m:sup>
                    </m:sSup>
                    <m:r>
                      <a:rPr lang="en-US" sz="2400" b="0" i="1">
                        <a:latin typeface="Cambria Math" panose="02040503050406030204" pitchFamily="18" charset="0"/>
                      </a:rPr>
                      <m:t>)</m:t>
                    </m:r>
                  </m:oMath>
                </a14:m>
                <a:r>
                  <a:rPr lang="en-AU" sz="2400" dirty="0"/>
                  <a:t>				</a:t>
                </a:r>
              </a:p>
              <a:p>
                <a:pPr marL="0" indent="0" algn="just">
                  <a:lnSpc>
                    <a:spcPct val="110000"/>
                  </a:lnSpc>
                  <a:buNone/>
                </a:pPr>
                <a:r>
                  <a:rPr lang="en-AU" sz="2400" dirty="0"/>
                  <a:t>f) </a:t>
                </a:r>
                <a14:m>
                  <m:oMath xmlns:m="http://schemas.openxmlformats.org/officeDocument/2006/math">
                    <m:r>
                      <a:rPr lang="en-US" sz="2400" b="0" i="1">
                        <a:latin typeface="Cambria Math" panose="02040503050406030204" pitchFamily="18" charset="0"/>
                      </a:rPr>
                      <m:t>𝑃</m:t>
                    </m:r>
                    <m:d>
                      <m:dPr>
                        <m:ctrlPr>
                          <a:rPr lang="en-US" sz="2400" i="1">
                            <a:latin typeface="Cambria Math" panose="02040503050406030204" pitchFamily="18" charset="0"/>
                          </a:rPr>
                        </m:ctrlPr>
                      </m:dPr>
                      <m:e>
                        <m:r>
                          <a:rPr lang="en-US" sz="2400" b="0" i="1">
                            <a:latin typeface="Cambria Math" panose="02040503050406030204" pitchFamily="18" charset="0"/>
                          </a:rPr>
                          <m:t>𝑋</m:t>
                        </m:r>
                        <m:r>
                          <a:rPr lang="en-US" sz="2400" b="0" i="1" smtClean="0">
                            <a:latin typeface="Cambria Math" panose="02040503050406030204" pitchFamily="18" charset="0"/>
                          </a:rPr>
                          <m:t>&gt;70</m:t>
                        </m:r>
                      </m:e>
                    </m:d>
                  </m:oMath>
                </a14:m>
                <a:r>
                  <a:rPr lang="en-AU" sz="2400" dirty="0"/>
                  <a:t>		</a:t>
                </a:r>
                <a14:m>
                  <m:oMath xmlns:m="http://schemas.openxmlformats.org/officeDocument/2006/math">
                    <m:r>
                      <a:rPr lang="en-US" sz="2400" b="0" i="1">
                        <a:latin typeface="Cambria Math" panose="02040503050406030204" pitchFamily="18" charset="0"/>
                      </a:rPr>
                      <m:t>𝑋</m:t>
                    </m:r>
                    <m:r>
                      <a:rPr lang="en-US" sz="2400" b="0" i="1">
                        <a:latin typeface="Cambria Math" panose="02040503050406030204" pitchFamily="18" charset="0"/>
                      </a:rPr>
                      <m:t>~</m:t>
                    </m:r>
                    <m:r>
                      <a:rPr lang="en-US" sz="2400" b="0" i="1">
                        <a:latin typeface="Cambria Math" panose="02040503050406030204" pitchFamily="18" charset="0"/>
                      </a:rPr>
                      <m:t>𝑁</m:t>
                    </m:r>
                    <m:r>
                      <a:rPr lang="en-US" sz="2400" b="0" i="1">
                        <a:latin typeface="Cambria Math" panose="02040503050406030204" pitchFamily="18" charset="0"/>
                      </a:rPr>
                      <m:t>(60, </m:t>
                    </m:r>
                    <m:sSup>
                      <m:sSupPr>
                        <m:ctrlPr>
                          <a:rPr lang="en-US" sz="2400" i="1">
                            <a:latin typeface="Cambria Math" panose="02040503050406030204" pitchFamily="18" charset="0"/>
                          </a:rPr>
                        </m:ctrlPr>
                      </m:sSupPr>
                      <m:e>
                        <m:r>
                          <a:rPr lang="en-US" sz="2400" b="0" i="1" smtClean="0">
                            <a:latin typeface="Cambria Math" panose="02040503050406030204" pitchFamily="18" charset="0"/>
                          </a:rPr>
                          <m:t>10</m:t>
                        </m:r>
                      </m:e>
                      <m:sup>
                        <m:r>
                          <a:rPr lang="en-US" sz="2400" b="0" i="1">
                            <a:latin typeface="Cambria Math" panose="02040503050406030204" pitchFamily="18" charset="0"/>
                          </a:rPr>
                          <m:t>2</m:t>
                        </m:r>
                      </m:sup>
                    </m:sSup>
                    <m:r>
                      <a:rPr lang="en-US" sz="2400" b="0" i="1">
                        <a:latin typeface="Cambria Math" panose="02040503050406030204" pitchFamily="18" charset="0"/>
                      </a:rPr>
                      <m:t>)</m:t>
                    </m:r>
                  </m:oMath>
                </a14:m>
                <a:r>
                  <a:rPr lang="en-AU" sz="2400" dirty="0"/>
                  <a:t>			</a:t>
                </a:r>
                <a:endParaRPr lang="en-AU" sz="2400" dirty="0">
                  <a:solidFill>
                    <a:schemeClr val="accent6">
                      <a:lumMod val="75000"/>
                    </a:schemeClr>
                  </a:solidFill>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3385" y="702210"/>
                <a:ext cx="11955162" cy="2059147"/>
              </a:xfrm>
              <a:blipFill>
                <a:blip r:embed="rId2"/>
                <a:stretch>
                  <a:fillRect l="-765" t="-1479" r="-816" b="-592"/>
                </a:stretch>
              </a:blipFill>
            </p:spPr>
            <p:txBody>
              <a:bodyPr/>
              <a:lstStyle/>
              <a:p>
                <a:r>
                  <a:rPr lang="en-AU">
                    <a:noFill/>
                  </a:rPr>
                  <a:t> </a:t>
                </a:r>
              </a:p>
            </p:txBody>
          </p:sp>
        </mc:Fallback>
      </mc:AlternateContent>
      <p:sp>
        <p:nvSpPr>
          <p:cNvPr id="2" name="TextBox 1">
            <a:extLst>
              <a:ext uri="{FF2B5EF4-FFF2-40B4-BE49-F238E27FC236}">
                <a16:creationId xmlns:a16="http://schemas.microsoft.com/office/drawing/2014/main" id="{AC79F1A5-B20A-DE8F-2294-B577B71D20AE}"/>
              </a:ext>
            </a:extLst>
          </p:cNvPr>
          <p:cNvSpPr txBox="1"/>
          <p:nvPr/>
        </p:nvSpPr>
        <p:spPr>
          <a:xfrm>
            <a:off x="0" y="0"/>
            <a:ext cx="3003421" cy="584775"/>
          </a:xfrm>
          <a:prstGeom prst="homePlate">
            <a:avLst/>
          </a:prstGeom>
          <a:solidFill>
            <a:srgbClr val="002060"/>
          </a:solidFill>
          <a:ln>
            <a:solidFill>
              <a:srgbClr val="002060"/>
            </a:solidFill>
          </a:ln>
          <a:effectLst>
            <a:outerShdw blurRad="57150" dist="19050" dir="5400000" algn="ctr" rotWithShape="0">
              <a:srgbClr val="000000">
                <a:alpha val="63000"/>
              </a:srgbClr>
            </a:outerShdw>
          </a:effectLst>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3200" b="1" i="0" u="none" strike="noStrike" kern="0" cap="none" spc="0" normalizeH="0" baseline="0" noProof="0" dirty="0">
                <a:ln>
                  <a:noFill/>
                </a:ln>
                <a:solidFill>
                  <a:schemeClr val="bg1"/>
                </a:solidFill>
                <a:effectLst/>
                <a:uLnTx/>
                <a:uFillTx/>
                <a:latin typeface="Calibri" panose="020F0502020204030204"/>
              </a:rPr>
              <a:t>Guided Practice</a:t>
            </a:r>
            <a:endParaRPr kumimoji="0" lang="en-AU" sz="3200" b="1" i="0" u="none" strike="noStrike" kern="0" cap="none" spc="0" normalizeH="0" baseline="0" noProof="0" dirty="0">
              <a:ln>
                <a:noFill/>
              </a:ln>
              <a:solidFill>
                <a:schemeClr val="bg1"/>
              </a:solidFill>
              <a:effectLst/>
              <a:uLnTx/>
              <a:uFillTx/>
              <a:latin typeface="Calibri" panose="020F0502020204030204"/>
            </a:endParaRPr>
          </a:p>
        </p:txBody>
      </p:sp>
      <p:pic>
        <p:nvPicPr>
          <p:cNvPr id="8" name="Picture 7">
            <a:extLst>
              <a:ext uri="{FF2B5EF4-FFF2-40B4-BE49-F238E27FC236}">
                <a16:creationId xmlns:a16="http://schemas.microsoft.com/office/drawing/2014/main" id="{0E1CA407-AB38-8769-302E-92FFF17C88AE}"/>
              </a:ext>
            </a:extLst>
          </p:cNvPr>
          <p:cNvPicPr>
            <a:picLocks noChangeAspect="1"/>
          </p:cNvPicPr>
          <p:nvPr/>
        </p:nvPicPr>
        <p:blipFill>
          <a:blip r:embed="rId3"/>
          <a:stretch>
            <a:fillRect/>
          </a:stretch>
        </p:blipFill>
        <p:spPr>
          <a:xfrm>
            <a:off x="615208" y="2971234"/>
            <a:ext cx="5122983" cy="3430829"/>
          </a:xfrm>
          <a:prstGeom prst="rect">
            <a:avLst/>
          </a:prstGeom>
        </p:spPr>
      </p:pic>
      <p:grpSp>
        <p:nvGrpSpPr>
          <p:cNvPr id="88" name="Group 87">
            <a:extLst>
              <a:ext uri="{FF2B5EF4-FFF2-40B4-BE49-F238E27FC236}">
                <a16:creationId xmlns:a16="http://schemas.microsoft.com/office/drawing/2014/main" id="{430C82DD-2B23-C01A-1E91-FBB45C9C2AAE}"/>
              </a:ext>
            </a:extLst>
          </p:cNvPr>
          <p:cNvGrpSpPr/>
          <p:nvPr/>
        </p:nvGrpSpPr>
        <p:grpSpPr>
          <a:xfrm>
            <a:off x="1953861" y="3471631"/>
            <a:ext cx="1787040" cy="2668320"/>
            <a:chOff x="1953861" y="3471631"/>
            <a:chExt cx="1787040" cy="2668320"/>
          </a:xfrm>
        </p:grpSpPr>
        <mc:AlternateContent xmlns:mc="http://schemas.openxmlformats.org/markup-compatibility/2006" xmlns:p14="http://schemas.microsoft.com/office/powerpoint/2010/main">
          <mc:Choice Requires="p14">
            <p:contentPart p14:bwMode="auto" r:id="rId4">
              <p14:nvContentPartPr>
                <p14:cNvPr id="12" name="Ink 11">
                  <a:extLst>
                    <a:ext uri="{FF2B5EF4-FFF2-40B4-BE49-F238E27FC236}">
                      <a16:creationId xmlns:a16="http://schemas.microsoft.com/office/drawing/2014/main" id="{5D647905-6FC0-4BF0-83A5-716CCC48B1E5}"/>
                    </a:ext>
                  </a:extLst>
                </p14:cNvPr>
                <p14:cNvContentPartPr/>
                <p14:nvPr/>
              </p14:nvContentPartPr>
              <p14:xfrm>
                <a:off x="3723621" y="6021151"/>
                <a:ext cx="6120" cy="94680"/>
              </p14:xfrm>
            </p:contentPart>
          </mc:Choice>
          <mc:Fallback xmlns="">
            <p:pic>
              <p:nvPicPr>
                <p:cNvPr id="12" name="Ink 11">
                  <a:extLst>
                    <a:ext uri="{FF2B5EF4-FFF2-40B4-BE49-F238E27FC236}">
                      <a16:creationId xmlns:a16="http://schemas.microsoft.com/office/drawing/2014/main" id="{5D647905-6FC0-4BF0-83A5-716CCC48B1E5}"/>
                    </a:ext>
                  </a:extLst>
                </p:cNvPr>
                <p:cNvPicPr/>
                <p:nvPr/>
              </p:nvPicPr>
              <p:blipFill>
                <a:blip r:embed="rId5"/>
                <a:stretch>
                  <a:fillRect/>
                </a:stretch>
              </p:blipFill>
              <p:spPr>
                <a:xfrm>
                  <a:off x="3714621" y="6012151"/>
                  <a:ext cx="23760" cy="1123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3" name="Ink 12">
                  <a:extLst>
                    <a:ext uri="{FF2B5EF4-FFF2-40B4-BE49-F238E27FC236}">
                      <a16:creationId xmlns:a16="http://schemas.microsoft.com/office/drawing/2014/main" id="{7D7AAAA1-432E-3D28-4BDF-FD860F80E681}"/>
                    </a:ext>
                  </a:extLst>
                </p14:cNvPr>
                <p14:cNvContentPartPr/>
                <p14:nvPr/>
              </p14:nvContentPartPr>
              <p14:xfrm>
                <a:off x="3708141" y="5843311"/>
                <a:ext cx="8280" cy="106560"/>
              </p14:xfrm>
            </p:contentPart>
          </mc:Choice>
          <mc:Fallback xmlns="">
            <p:pic>
              <p:nvPicPr>
                <p:cNvPr id="13" name="Ink 12">
                  <a:extLst>
                    <a:ext uri="{FF2B5EF4-FFF2-40B4-BE49-F238E27FC236}">
                      <a16:creationId xmlns:a16="http://schemas.microsoft.com/office/drawing/2014/main" id="{7D7AAAA1-432E-3D28-4BDF-FD860F80E681}"/>
                    </a:ext>
                  </a:extLst>
                </p:cNvPr>
                <p:cNvPicPr/>
                <p:nvPr/>
              </p:nvPicPr>
              <p:blipFill>
                <a:blip r:embed="rId7"/>
                <a:stretch>
                  <a:fillRect/>
                </a:stretch>
              </p:blipFill>
              <p:spPr>
                <a:xfrm>
                  <a:off x="3699501" y="5834311"/>
                  <a:ext cx="25920" cy="1242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7" name="Ink 16">
                  <a:extLst>
                    <a:ext uri="{FF2B5EF4-FFF2-40B4-BE49-F238E27FC236}">
                      <a16:creationId xmlns:a16="http://schemas.microsoft.com/office/drawing/2014/main" id="{1E5614F6-1646-11BF-F08D-59F84CBB1CBE}"/>
                    </a:ext>
                  </a:extLst>
                </p14:cNvPr>
                <p14:cNvContentPartPr/>
                <p14:nvPr/>
              </p14:nvContentPartPr>
              <p14:xfrm>
                <a:off x="3711021" y="5317711"/>
                <a:ext cx="22680" cy="418320"/>
              </p14:xfrm>
            </p:contentPart>
          </mc:Choice>
          <mc:Fallback xmlns="">
            <p:pic>
              <p:nvPicPr>
                <p:cNvPr id="17" name="Ink 16">
                  <a:extLst>
                    <a:ext uri="{FF2B5EF4-FFF2-40B4-BE49-F238E27FC236}">
                      <a16:creationId xmlns:a16="http://schemas.microsoft.com/office/drawing/2014/main" id="{1E5614F6-1646-11BF-F08D-59F84CBB1CBE}"/>
                    </a:ext>
                  </a:extLst>
                </p:cNvPr>
                <p:cNvPicPr/>
                <p:nvPr/>
              </p:nvPicPr>
              <p:blipFill>
                <a:blip r:embed="rId9"/>
                <a:stretch>
                  <a:fillRect/>
                </a:stretch>
              </p:blipFill>
              <p:spPr>
                <a:xfrm>
                  <a:off x="3702381" y="5309071"/>
                  <a:ext cx="40320" cy="4359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2" name="Ink 21">
                  <a:extLst>
                    <a:ext uri="{FF2B5EF4-FFF2-40B4-BE49-F238E27FC236}">
                      <a16:creationId xmlns:a16="http://schemas.microsoft.com/office/drawing/2014/main" id="{3783DE3A-8D07-1176-DAFA-0D99EEDC5E49}"/>
                    </a:ext>
                  </a:extLst>
                </p14:cNvPr>
                <p14:cNvContentPartPr/>
                <p14:nvPr/>
              </p14:nvContentPartPr>
              <p14:xfrm>
                <a:off x="3729021" y="4935391"/>
                <a:ext cx="11880" cy="270360"/>
              </p14:xfrm>
            </p:contentPart>
          </mc:Choice>
          <mc:Fallback xmlns="">
            <p:pic>
              <p:nvPicPr>
                <p:cNvPr id="22" name="Ink 21">
                  <a:extLst>
                    <a:ext uri="{FF2B5EF4-FFF2-40B4-BE49-F238E27FC236}">
                      <a16:creationId xmlns:a16="http://schemas.microsoft.com/office/drawing/2014/main" id="{3783DE3A-8D07-1176-DAFA-0D99EEDC5E49}"/>
                    </a:ext>
                  </a:extLst>
                </p:cNvPr>
                <p:cNvPicPr/>
                <p:nvPr/>
              </p:nvPicPr>
              <p:blipFill>
                <a:blip r:embed="rId11"/>
                <a:stretch>
                  <a:fillRect/>
                </a:stretch>
              </p:blipFill>
              <p:spPr>
                <a:xfrm>
                  <a:off x="3720021" y="4926391"/>
                  <a:ext cx="29520" cy="288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8" name="Ink 27">
                  <a:extLst>
                    <a:ext uri="{FF2B5EF4-FFF2-40B4-BE49-F238E27FC236}">
                      <a16:creationId xmlns:a16="http://schemas.microsoft.com/office/drawing/2014/main" id="{4124AFC6-C462-84A8-3329-187DC60741FE}"/>
                    </a:ext>
                  </a:extLst>
                </p14:cNvPr>
                <p14:cNvContentPartPr/>
                <p14:nvPr/>
              </p14:nvContentPartPr>
              <p14:xfrm>
                <a:off x="3734781" y="4752511"/>
                <a:ext cx="2520" cy="63720"/>
              </p14:xfrm>
            </p:contentPart>
          </mc:Choice>
          <mc:Fallback xmlns="">
            <p:pic>
              <p:nvPicPr>
                <p:cNvPr id="28" name="Ink 27">
                  <a:extLst>
                    <a:ext uri="{FF2B5EF4-FFF2-40B4-BE49-F238E27FC236}">
                      <a16:creationId xmlns:a16="http://schemas.microsoft.com/office/drawing/2014/main" id="{4124AFC6-C462-84A8-3329-187DC60741FE}"/>
                    </a:ext>
                  </a:extLst>
                </p:cNvPr>
                <p:cNvPicPr/>
                <p:nvPr/>
              </p:nvPicPr>
              <p:blipFill>
                <a:blip r:embed="rId13"/>
                <a:stretch>
                  <a:fillRect/>
                </a:stretch>
              </p:blipFill>
              <p:spPr>
                <a:xfrm>
                  <a:off x="3725781" y="4743871"/>
                  <a:ext cx="20160" cy="813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40" name="Ink 39">
                  <a:extLst>
                    <a:ext uri="{FF2B5EF4-FFF2-40B4-BE49-F238E27FC236}">
                      <a16:creationId xmlns:a16="http://schemas.microsoft.com/office/drawing/2014/main" id="{9A98A08C-3B5E-9081-4B13-EA53BFE70425}"/>
                    </a:ext>
                  </a:extLst>
                </p14:cNvPr>
                <p14:cNvContentPartPr/>
                <p14:nvPr/>
              </p14:nvContentPartPr>
              <p14:xfrm>
                <a:off x="3712461" y="4576111"/>
                <a:ext cx="15120" cy="63720"/>
              </p14:xfrm>
            </p:contentPart>
          </mc:Choice>
          <mc:Fallback xmlns="">
            <p:pic>
              <p:nvPicPr>
                <p:cNvPr id="40" name="Ink 39">
                  <a:extLst>
                    <a:ext uri="{FF2B5EF4-FFF2-40B4-BE49-F238E27FC236}">
                      <a16:creationId xmlns:a16="http://schemas.microsoft.com/office/drawing/2014/main" id="{9A98A08C-3B5E-9081-4B13-EA53BFE70425}"/>
                    </a:ext>
                  </a:extLst>
                </p:cNvPr>
                <p:cNvPicPr/>
                <p:nvPr/>
              </p:nvPicPr>
              <p:blipFill>
                <a:blip r:embed="rId15"/>
                <a:stretch>
                  <a:fillRect/>
                </a:stretch>
              </p:blipFill>
              <p:spPr>
                <a:xfrm>
                  <a:off x="3703461" y="4567111"/>
                  <a:ext cx="32760" cy="813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50" name="Ink 49">
                  <a:extLst>
                    <a:ext uri="{FF2B5EF4-FFF2-40B4-BE49-F238E27FC236}">
                      <a16:creationId xmlns:a16="http://schemas.microsoft.com/office/drawing/2014/main" id="{E6000D8C-2379-5797-E195-77E9CBF22192}"/>
                    </a:ext>
                  </a:extLst>
                </p14:cNvPr>
                <p14:cNvContentPartPr/>
                <p14:nvPr/>
              </p14:nvContentPartPr>
              <p14:xfrm>
                <a:off x="1953861" y="5913511"/>
                <a:ext cx="53280" cy="144720"/>
              </p14:xfrm>
            </p:contentPart>
          </mc:Choice>
          <mc:Fallback xmlns="">
            <p:pic>
              <p:nvPicPr>
                <p:cNvPr id="50" name="Ink 49">
                  <a:extLst>
                    <a:ext uri="{FF2B5EF4-FFF2-40B4-BE49-F238E27FC236}">
                      <a16:creationId xmlns:a16="http://schemas.microsoft.com/office/drawing/2014/main" id="{E6000D8C-2379-5797-E195-77E9CBF22192}"/>
                    </a:ext>
                  </a:extLst>
                </p:cNvPr>
                <p:cNvPicPr/>
                <p:nvPr/>
              </p:nvPicPr>
              <p:blipFill>
                <a:blip r:embed="rId17"/>
                <a:stretch>
                  <a:fillRect/>
                </a:stretch>
              </p:blipFill>
              <p:spPr>
                <a:xfrm>
                  <a:off x="1945221" y="5904871"/>
                  <a:ext cx="70920" cy="1623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51" name="Ink 50">
                  <a:extLst>
                    <a:ext uri="{FF2B5EF4-FFF2-40B4-BE49-F238E27FC236}">
                      <a16:creationId xmlns:a16="http://schemas.microsoft.com/office/drawing/2014/main" id="{0A8FB97A-A68E-509E-AAB7-428EBE773A68}"/>
                    </a:ext>
                  </a:extLst>
                </p14:cNvPr>
                <p14:cNvContentPartPr/>
                <p14:nvPr/>
              </p14:nvContentPartPr>
              <p14:xfrm>
                <a:off x="2107581" y="5586271"/>
                <a:ext cx="186840" cy="505440"/>
              </p14:xfrm>
            </p:contentPart>
          </mc:Choice>
          <mc:Fallback xmlns="">
            <p:pic>
              <p:nvPicPr>
                <p:cNvPr id="51" name="Ink 50">
                  <a:extLst>
                    <a:ext uri="{FF2B5EF4-FFF2-40B4-BE49-F238E27FC236}">
                      <a16:creationId xmlns:a16="http://schemas.microsoft.com/office/drawing/2014/main" id="{0A8FB97A-A68E-509E-AAB7-428EBE773A68}"/>
                    </a:ext>
                  </a:extLst>
                </p:cNvPr>
                <p:cNvPicPr/>
                <p:nvPr/>
              </p:nvPicPr>
              <p:blipFill>
                <a:blip r:embed="rId19"/>
                <a:stretch>
                  <a:fillRect/>
                </a:stretch>
              </p:blipFill>
              <p:spPr>
                <a:xfrm>
                  <a:off x="2098581" y="5577631"/>
                  <a:ext cx="204480" cy="5230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53" name="Ink 52">
                  <a:extLst>
                    <a:ext uri="{FF2B5EF4-FFF2-40B4-BE49-F238E27FC236}">
                      <a16:creationId xmlns:a16="http://schemas.microsoft.com/office/drawing/2014/main" id="{E33F49A2-8617-56CB-F12A-7F12DA9D9A51}"/>
                    </a:ext>
                  </a:extLst>
                </p14:cNvPr>
                <p14:cNvContentPartPr/>
                <p14:nvPr/>
              </p14:nvContentPartPr>
              <p14:xfrm>
                <a:off x="2326101" y="5351191"/>
                <a:ext cx="355680" cy="788760"/>
              </p14:xfrm>
            </p:contentPart>
          </mc:Choice>
          <mc:Fallback xmlns="">
            <p:pic>
              <p:nvPicPr>
                <p:cNvPr id="53" name="Ink 52">
                  <a:extLst>
                    <a:ext uri="{FF2B5EF4-FFF2-40B4-BE49-F238E27FC236}">
                      <a16:creationId xmlns:a16="http://schemas.microsoft.com/office/drawing/2014/main" id="{E33F49A2-8617-56CB-F12A-7F12DA9D9A51}"/>
                    </a:ext>
                  </a:extLst>
                </p:cNvPr>
                <p:cNvPicPr/>
                <p:nvPr/>
              </p:nvPicPr>
              <p:blipFill>
                <a:blip r:embed="rId21"/>
                <a:stretch>
                  <a:fillRect/>
                </a:stretch>
              </p:blipFill>
              <p:spPr>
                <a:xfrm>
                  <a:off x="2317101" y="5342551"/>
                  <a:ext cx="373320" cy="8064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58" name="Ink 57">
                  <a:extLst>
                    <a:ext uri="{FF2B5EF4-FFF2-40B4-BE49-F238E27FC236}">
                      <a16:creationId xmlns:a16="http://schemas.microsoft.com/office/drawing/2014/main" id="{92B27E4C-ECFD-C5C5-4558-AAB176C640EF}"/>
                    </a:ext>
                  </a:extLst>
                </p14:cNvPr>
                <p14:cNvContentPartPr/>
                <p14:nvPr/>
              </p14:nvContentPartPr>
              <p14:xfrm>
                <a:off x="2487021" y="5139151"/>
                <a:ext cx="397440" cy="849960"/>
              </p14:xfrm>
            </p:contentPart>
          </mc:Choice>
          <mc:Fallback xmlns="">
            <p:pic>
              <p:nvPicPr>
                <p:cNvPr id="58" name="Ink 57">
                  <a:extLst>
                    <a:ext uri="{FF2B5EF4-FFF2-40B4-BE49-F238E27FC236}">
                      <a16:creationId xmlns:a16="http://schemas.microsoft.com/office/drawing/2014/main" id="{92B27E4C-ECFD-C5C5-4558-AAB176C640EF}"/>
                    </a:ext>
                  </a:extLst>
                </p:cNvPr>
                <p:cNvPicPr/>
                <p:nvPr/>
              </p:nvPicPr>
              <p:blipFill>
                <a:blip r:embed="rId23"/>
                <a:stretch>
                  <a:fillRect/>
                </a:stretch>
              </p:blipFill>
              <p:spPr>
                <a:xfrm>
                  <a:off x="2478381" y="5130151"/>
                  <a:ext cx="415080" cy="8676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61" name="Ink 60">
                  <a:extLst>
                    <a:ext uri="{FF2B5EF4-FFF2-40B4-BE49-F238E27FC236}">
                      <a16:creationId xmlns:a16="http://schemas.microsoft.com/office/drawing/2014/main" id="{AC81255E-EF71-253B-74DD-0F3074AB6690}"/>
                    </a:ext>
                  </a:extLst>
                </p14:cNvPr>
                <p14:cNvContentPartPr/>
                <p14:nvPr/>
              </p14:nvContentPartPr>
              <p14:xfrm>
                <a:off x="2627421" y="4566391"/>
                <a:ext cx="822960" cy="1527120"/>
              </p14:xfrm>
            </p:contentPart>
          </mc:Choice>
          <mc:Fallback xmlns="">
            <p:pic>
              <p:nvPicPr>
                <p:cNvPr id="61" name="Ink 60">
                  <a:extLst>
                    <a:ext uri="{FF2B5EF4-FFF2-40B4-BE49-F238E27FC236}">
                      <a16:creationId xmlns:a16="http://schemas.microsoft.com/office/drawing/2014/main" id="{AC81255E-EF71-253B-74DD-0F3074AB6690}"/>
                    </a:ext>
                  </a:extLst>
                </p:cNvPr>
                <p:cNvPicPr/>
                <p:nvPr/>
              </p:nvPicPr>
              <p:blipFill>
                <a:blip r:embed="rId25"/>
                <a:stretch>
                  <a:fillRect/>
                </a:stretch>
              </p:blipFill>
              <p:spPr>
                <a:xfrm>
                  <a:off x="2618781" y="4557391"/>
                  <a:ext cx="840600" cy="15447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68" name="Ink 67">
                  <a:extLst>
                    <a:ext uri="{FF2B5EF4-FFF2-40B4-BE49-F238E27FC236}">
                      <a16:creationId xmlns:a16="http://schemas.microsoft.com/office/drawing/2014/main" id="{6D758606-4179-ADD9-95FD-D85F678CF865}"/>
                    </a:ext>
                  </a:extLst>
                </p14:cNvPr>
                <p14:cNvContentPartPr/>
                <p14:nvPr/>
              </p14:nvContentPartPr>
              <p14:xfrm>
                <a:off x="2772141" y="4278751"/>
                <a:ext cx="730800" cy="1104840"/>
              </p14:xfrm>
            </p:contentPart>
          </mc:Choice>
          <mc:Fallback xmlns="">
            <p:pic>
              <p:nvPicPr>
                <p:cNvPr id="68" name="Ink 67">
                  <a:extLst>
                    <a:ext uri="{FF2B5EF4-FFF2-40B4-BE49-F238E27FC236}">
                      <a16:creationId xmlns:a16="http://schemas.microsoft.com/office/drawing/2014/main" id="{6D758606-4179-ADD9-95FD-D85F678CF865}"/>
                    </a:ext>
                  </a:extLst>
                </p:cNvPr>
                <p:cNvPicPr/>
                <p:nvPr/>
              </p:nvPicPr>
              <p:blipFill>
                <a:blip r:embed="rId27"/>
                <a:stretch>
                  <a:fillRect/>
                </a:stretch>
              </p:blipFill>
              <p:spPr>
                <a:xfrm>
                  <a:off x="2763141" y="4270111"/>
                  <a:ext cx="748440" cy="11224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78" name="Ink 77">
                  <a:extLst>
                    <a:ext uri="{FF2B5EF4-FFF2-40B4-BE49-F238E27FC236}">
                      <a16:creationId xmlns:a16="http://schemas.microsoft.com/office/drawing/2014/main" id="{4D572C36-7358-2207-1E6E-1F8767EEDDB0}"/>
                    </a:ext>
                  </a:extLst>
                </p14:cNvPr>
                <p14:cNvContentPartPr/>
                <p14:nvPr/>
              </p14:nvContentPartPr>
              <p14:xfrm>
                <a:off x="2834061" y="3765391"/>
                <a:ext cx="765000" cy="1108440"/>
              </p14:xfrm>
            </p:contentPart>
          </mc:Choice>
          <mc:Fallback xmlns="">
            <p:pic>
              <p:nvPicPr>
                <p:cNvPr id="78" name="Ink 77">
                  <a:extLst>
                    <a:ext uri="{FF2B5EF4-FFF2-40B4-BE49-F238E27FC236}">
                      <a16:creationId xmlns:a16="http://schemas.microsoft.com/office/drawing/2014/main" id="{4D572C36-7358-2207-1E6E-1F8767EEDDB0}"/>
                    </a:ext>
                  </a:extLst>
                </p:cNvPr>
                <p:cNvPicPr/>
                <p:nvPr/>
              </p:nvPicPr>
              <p:blipFill>
                <a:blip r:embed="rId29"/>
                <a:stretch>
                  <a:fillRect/>
                </a:stretch>
              </p:blipFill>
              <p:spPr>
                <a:xfrm>
                  <a:off x="2825061" y="3756391"/>
                  <a:ext cx="782640" cy="11260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85" name="Ink 84">
                  <a:extLst>
                    <a:ext uri="{FF2B5EF4-FFF2-40B4-BE49-F238E27FC236}">
                      <a16:creationId xmlns:a16="http://schemas.microsoft.com/office/drawing/2014/main" id="{C004A372-5E8F-C6EE-D4F5-54DD847AF86B}"/>
                    </a:ext>
                  </a:extLst>
                </p14:cNvPr>
                <p14:cNvContentPartPr/>
                <p14:nvPr/>
              </p14:nvContentPartPr>
              <p14:xfrm>
                <a:off x="2977701" y="3471631"/>
                <a:ext cx="515880" cy="683640"/>
              </p14:xfrm>
            </p:contentPart>
          </mc:Choice>
          <mc:Fallback xmlns="">
            <p:pic>
              <p:nvPicPr>
                <p:cNvPr id="85" name="Ink 84">
                  <a:extLst>
                    <a:ext uri="{FF2B5EF4-FFF2-40B4-BE49-F238E27FC236}">
                      <a16:creationId xmlns:a16="http://schemas.microsoft.com/office/drawing/2014/main" id="{C004A372-5E8F-C6EE-D4F5-54DD847AF86B}"/>
                    </a:ext>
                  </a:extLst>
                </p:cNvPr>
                <p:cNvPicPr/>
                <p:nvPr/>
              </p:nvPicPr>
              <p:blipFill>
                <a:blip r:embed="rId31"/>
                <a:stretch>
                  <a:fillRect/>
                </a:stretch>
              </p:blipFill>
              <p:spPr>
                <a:xfrm>
                  <a:off x="2968701" y="3462631"/>
                  <a:ext cx="533520" cy="701280"/>
                </a:xfrm>
                <a:prstGeom prst="rect">
                  <a:avLst/>
                </a:prstGeom>
              </p:spPr>
            </p:pic>
          </mc:Fallback>
        </mc:AlternateContent>
      </p:grpSp>
      <p:grpSp>
        <p:nvGrpSpPr>
          <p:cNvPr id="113" name="Group 112">
            <a:extLst>
              <a:ext uri="{FF2B5EF4-FFF2-40B4-BE49-F238E27FC236}">
                <a16:creationId xmlns:a16="http://schemas.microsoft.com/office/drawing/2014/main" id="{66F3A314-F121-991F-7F1B-EFE9F2B984B3}"/>
              </a:ext>
            </a:extLst>
          </p:cNvPr>
          <p:cNvGrpSpPr/>
          <p:nvPr/>
        </p:nvGrpSpPr>
        <p:grpSpPr>
          <a:xfrm>
            <a:off x="2028021" y="3317191"/>
            <a:ext cx="1140120" cy="3350520"/>
            <a:chOff x="2028021" y="3317191"/>
            <a:chExt cx="1140120" cy="3350520"/>
          </a:xfrm>
        </p:grpSpPr>
        <mc:AlternateContent xmlns:mc="http://schemas.openxmlformats.org/markup-compatibility/2006" xmlns:p14="http://schemas.microsoft.com/office/powerpoint/2010/main">
          <mc:Choice Requires="p14">
            <p:contentPart p14:bwMode="auto" r:id="rId32">
              <p14:nvContentPartPr>
                <p14:cNvPr id="97" name="Ink 96">
                  <a:extLst>
                    <a:ext uri="{FF2B5EF4-FFF2-40B4-BE49-F238E27FC236}">
                      <a16:creationId xmlns:a16="http://schemas.microsoft.com/office/drawing/2014/main" id="{DF00B964-4107-E122-A306-1BCF6AA948D5}"/>
                    </a:ext>
                  </a:extLst>
                </p14:cNvPr>
                <p14:cNvContentPartPr/>
                <p14:nvPr/>
              </p14:nvContentPartPr>
              <p14:xfrm>
                <a:off x="3081741" y="3317191"/>
                <a:ext cx="66600" cy="2836800"/>
              </p14:xfrm>
            </p:contentPart>
          </mc:Choice>
          <mc:Fallback xmlns="">
            <p:pic>
              <p:nvPicPr>
                <p:cNvPr id="97" name="Ink 96">
                  <a:extLst>
                    <a:ext uri="{FF2B5EF4-FFF2-40B4-BE49-F238E27FC236}">
                      <a16:creationId xmlns:a16="http://schemas.microsoft.com/office/drawing/2014/main" id="{DF00B964-4107-E122-A306-1BCF6AA948D5}"/>
                    </a:ext>
                  </a:extLst>
                </p:cNvPr>
                <p:cNvPicPr/>
                <p:nvPr/>
              </p:nvPicPr>
              <p:blipFill>
                <a:blip r:embed="rId33"/>
                <a:stretch>
                  <a:fillRect/>
                </a:stretch>
              </p:blipFill>
              <p:spPr>
                <a:xfrm>
                  <a:off x="3072741" y="3308551"/>
                  <a:ext cx="84240" cy="2854440"/>
                </a:xfrm>
                <a:prstGeom prst="rect">
                  <a:avLst/>
                </a:prstGeom>
              </p:spPr>
            </p:pic>
          </mc:Fallback>
        </mc:AlternateContent>
        <p:grpSp>
          <p:nvGrpSpPr>
            <p:cNvPr id="112" name="Group 111">
              <a:extLst>
                <a:ext uri="{FF2B5EF4-FFF2-40B4-BE49-F238E27FC236}">
                  <a16:creationId xmlns:a16="http://schemas.microsoft.com/office/drawing/2014/main" id="{B1125811-208E-413E-98FA-C3F1F8386049}"/>
                </a:ext>
              </a:extLst>
            </p:cNvPr>
            <p:cNvGrpSpPr/>
            <p:nvPr/>
          </p:nvGrpSpPr>
          <p:grpSpPr>
            <a:xfrm>
              <a:off x="2028021" y="3562351"/>
              <a:ext cx="1140120" cy="3105360"/>
              <a:chOff x="2028021" y="3562351"/>
              <a:chExt cx="1140120" cy="3105360"/>
            </a:xfrm>
          </p:grpSpPr>
          <mc:AlternateContent xmlns:mc="http://schemas.openxmlformats.org/markup-compatibility/2006" xmlns:p14="http://schemas.microsoft.com/office/powerpoint/2010/main">
            <mc:Choice Requires="p14">
              <p:contentPart p14:bwMode="auto" r:id="rId34">
                <p14:nvContentPartPr>
                  <p14:cNvPr id="99" name="Ink 98">
                    <a:extLst>
                      <a:ext uri="{FF2B5EF4-FFF2-40B4-BE49-F238E27FC236}">
                        <a16:creationId xmlns:a16="http://schemas.microsoft.com/office/drawing/2014/main" id="{A92A7A5D-9F9D-2477-42D8-D02D6624C51E}"/>
                      </a:ext>
                    </a:extLst>
                  </p14:cNvPr>
                  <p14:cNvContentPartPr/>
                  <p14:nvPr/>
                </p14:nvContentPartPr>
                <p14:xfrm>
                  <a:off x="2790501" y="3562351"/>
                  <a:ext cx="306720" cy="203400"/>
                </p14:xfrm>
              </p:contentPart>
            </mc:Choice>
            <mc:Fallback xmlns="">
              <p:pic>
                <p:nvPicPr>
                  <p:cNvPr id="99" name="Ink 98">
                    <a:extLst>
                      <a:ext uri="{FF2B5EF4-FFF2-40B4-BE49-F238E27FC236}">
                        <a16:creationId xmlns:a16="http://schemas.microsoft.com/office/drawing/2014/main" id="{A92A7A5D-9F9D-2477-42D8-D02D6624C51E}"/>
                      </a:ext>
                    </a:extLst>
                  </p:cNvPr>
                  <p:cNvPicPr/>
                  <p:nvPr/>
                </p:nvPicPr>
                <p:blipFill>
                  <a:blip r:embed="rId35"/>
                  <a:stretch>
                    <a:fillRect/>
                  </a:stretch>
                </p:blipFill>
                <p:spPr>
                  <a:xfrm>
                    <a:off x="2781861" y="3553351"/>
                    <a:ext cx="324360" cy="22104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100" name="Ink 99">
                    <a:extLst>
                      <a:ext uri="{FF2B5EF4-FFF2-40B4-BE49-F238E27FC236}">
                        <a16:creationId xmlns:a16="http://schemas.microsoft.com/office/drawing/2014/main" id="{380CA0C4-527A-B087-41A1-9E82928E0B2E}"/>
                      </a:ext>
                    </a:extLst>
                  </p14:cNvPr>
                  <p14:cNvContentPartPr/>
                  <p14:nvPr/>
                </p14:nvContentPartPr>
                <p14:xfrm>
                  <a:off x="2631021" y="3840631"/>
                  <a:ext cx="534240" cy="400680"/>
                </p14:xfrm>
              </p:contentPart>
            </mc:Choice>
            <mc:Fallback xmlns="">
              <p:pic>
                <p:nvPicPr>
                  <p:cNvPr id="100" name="Ink 99">
                    <a:extLst>
                      <a:ext uri="{FF2B5EF4-FFF2-40B4-BE49-F238E27FC236}">
                        <a16:creationId xmlns:a16="http://schemas.microsoft.com/office/drawing/2014/main" id="{380CA0C4-527A-B087-41A1-9E82928E0B2E}"/>
                      </a:ext>
                    </a:extLst>
                  </p:cNvPr>
                  <p:cNvPicPr/>
                  <p:nvPr/>
                </p:nvPicPr>
                <p:blipFill>
                  <a:blip r:embed="rId37"/>
                  <a:stretch>
                    <a:fillRect/>
                  </a:stretch>
                </p:blipFill>
                <p:spPr>
                  <a:xfrm>
                    <a:off x="2622021" y="3831631"/>
                    <a:ext cx="551880" cy="4183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101" name="Ink 100">
                    <a:extLst>
                      <a:ext uri="{FF2B5EF4-FFF2-40B4-BE49-F238E27FC236}">
                        <a16:creationId xmlns:a16="http://schemas.microsoft.com/office/drawing/2014/main" id="{6EF8C659-56A2-A6C1-4D0C-2E7081A6FBA3}"/>
                      </a:ext>
                    </a:extLst>
                  </p14:cNvPr>
                  <p14:cNvContentPartPr/>
                  <p14:nvPr/>
                </p14:nvContentPartPr>
                <p14:xfrm>
                  <a:off x="2483061" y="4389991"/>
                  <a:ext cx="685080" cy="394200"/>
                </p14:xfrm>
              </p:contentPart>
            </mc:Choice>
            <mc:Fallback xmlns="">
              <p:pic>
                <p:nvPicPr>
                  <p:cNvPr id="101" name="Ink 100">
                    <a:extLst>
                      <a:ext uri="{FF2B5EF4-FFF2-40B4-BE49-F238E27FC236}">
                        <a16:creationId xmlns:a16="http://schemas.microsoft.com/office/drawing/2014/main" id="{6EF8C659-56A2-A6C1-4D0C-2E7081A6FBA3}"/>
                      </a:ext>
                    </a:extLst>
                  </p:cNvPr>
                  <p:cNvPicPr/>
                  <p:nvPr/>
                </p:nvPicPr>
                <p:blipFill>
                  <a:blip r:embed="rId39"/>
                  <a:stretch>
                    <a:fillRect/>
                  </a:stretch>
                </p:blipFill>
                <p:spPr>
                  <a:xfrm>
                    <a:off x="2474061" y="4381351"/>
                    <a:ext cx="702720" cy="41184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103" name="Ink 102">
                    <a:extLst>
                      <a:ext uri="{FF2B5EF4-FFF2-40B4-BE49-F238E27FC236}">
                        <a16:creationId xmlns:a16="http://schemas.microsoft.com/office/drawing/2014/main" id="{B5589F09-7B7E-A6B8-DEDD-1506586F8DB3}"/>
                      </a:ext>
                    </a:extLst>
                  </p14:cNvPr>
                  <p14:cNvContentPartPr/>
                  <p14:nvPr/>
                </p14:nvContentPartPr>
                <p14:xfrm>
                  <a:off x="2372541" y="4981471"/>
                  <a:ext cx="715320" cy="341280"/>
                </p14:xfrm>
              </p:contentPart>
            </mc:Choice>
            <mc:Fallback xmlns="">
              <p:pic>
                <p:nvPicPr>
                  <p:cNvPr id="103" name="Ink 102">
                    <a:extLst>
                      <a:ext uri="{FF2B5EF4-FFF2-40B4-BE49-F238E27FC236}">
                        <a16:creationId xmlns:a16="http://schemas.microsoft.com/office/drawing/2014/main" id="{B5589F09-7B7E-A6B8-DEDD-1506586F8DB3}"/>
                      </a:ext>
                    </a:extLst>
                  </p:cNvPr>
                  <p:cNvPicPr/>
                  <p:nvPr/>
                </p:nvPicPr>
                <p:blipFill>
                  <a:blip r:embed="rId41"/>
                  <a:stretch>
                    <a:fillRect/>
                  </a:stretch>
                </p:blipFill>
                <p:spPr>
                  <a:xfrm>
                    <a:off x="2363541" y="4972831"/>
                    <a:ext cx="732960" cy="3589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104" name="Ink 103">
                    <a:extLst>
                      <a:ext uri="{FF2B5EF4-FFF2-40B4-BE49-F238E27FC236}">
                        <a16:creationId xmlns:a16="http://schemas.microsoft.com/office/drawing/2014/main" id="{1A5522E7-2E95-5990-543E-0B39759D7C61}"/>
                      </a:ext>
                    </a:extLst>
                  </p14:cNvPr>
                  <p14:cNvContentPartPr/>
                  <p14:nvPr/>
                </p14:nvContentPartPr>
                <p14:xfrm>
                  <a:off x="2028021" y="5335711"/>
                  <a:ext cx="1059480" cy="504360"/>
                </p14:xfrm>
              </p:contentPart>
            </mc:Choice>
            <mc:Fallback xmlns="">
              <p:pic>
                <p:nvPicPr>
                  <p:cNvPr id="104" name="Ink 103">
                    <a:extLst>
                      <a:ext uri="{FF2B5EF4-FFF2-40B4-BE49-F238E27FC236}">
                        <a16:creationId xmlns:a16="http://schemas.microsoft.com/office/drawing/2014/main" id="{1A5522E7-2E95-5990-543E-0B39759D7C61}"/>
                      </a:ext>
                    </a:extLst>
                  </p:cNvPr>
                  <p:cNvPicPr/>
                  <p:nvPr/>
                </p:nvPicPr>
                <p:blipFill>
                  <a:blip r:embed="rId43"/>
                  <a:stretch>
                    <a:fillRect/>
                  </a:stretch>
                </p:blipFill>
                <p:spPr>
                  <a:xfrm>
                    <a:off x="2019021" y="5326711"/>
                    <a:ext cx="1077120" cy="5220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105" name="Ink 104">
                    <a:extLst>
                      <a:ext uri="{FF2B5EF4-FFF2-40B4-BE49-F238E27FC236}">
                        <a16:creationId xmlns:a16="http://schemas.microsoft.com/office/drawing/2014/main" id="{3BFC6FB9-D5A4-714B-F2B4-3C20C744D69A}"/>
                      </a:ext>
                    </a:extLst>
                  </p14:cNvPr>
                  <p14:cNvContentPartPr/>
                  <p14:nvPr/>
                </p14:nvContentPartPr>
                <p14:xfrm>
                  <a:off x="2274981" y="5740711"/>
                  <a:ext cx="744480" cy="369720"/>
                </p14:xfrm>
              </p:contentPart>
            </mc:Choice>
            <mc:Fallback xmlns="">
              <p:pic>
                <p:nvPicPr>
                  <p:cNvPr id="105" name="Ink 104">
                    <a:extLst>
                      <a:ext uri="{FF2B5EF4-FFF2-40B4-BE49-F238E27FC236}">
                        <a16:creationId xmlns:a16="http://schemas.microsoft.com/office/drawing/2014/main" id="{3BFC6FB9-D5A4-714B-F2B4-3C20C744D69A}"/>
                      </a:ext>
                    </a:extLst>
                  </p:cNvPr>
                  <p:cNvPicPr/>
                  <p:nvPr/>
                </p:nvPicPr>
                <p:blipFill>
                  <a:blip r:embed="rId45"/>
                  <a:stretch>
                    <a:fillRect/>
                  </a:stretch>
                </p:blipFill>
                <p:spPr>
                  <a:xfrm>
                    <a:off x="2266341" y="5732071"/>
                    <a:ext cx="762120" cy="38736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106" name="Ink 105">
                    <a:extLst>
                      <a:ext uri="{FF2B5EF4-FFF2-40B4-BE49-F238E27FC236}">
                        <a16:creationId xmlns:a16="http://schemas.microsoft.com/office/drawing/2014/main" id="{825AE0D1-23CC-8D8F-DB51-07C898A772C1}"/>
                      </a:ext>
                    </a:extLst>
                  </p14:cNvPr>
                  <p14:cNvContentPartPr/>
                  <p14:nvPr/>
                </p14:nvContentPartPr>
                <p14:xfrm>
                  <a:off x="2467581" y="5995951"/>
                  <a:ext cx="70920" cy="343800"/>
                </p14:xfrm>
              </p:contentPart>
            </mc:Choice>
            <mc:Fallback xmlns="">
              <p:pic>
                <p:nvPicPr>
                  <p:cNvPr id="106" name="Ink 105">
                    <a:extLst>
                      <a:ext uri="{FF2B5EF4-FFF2-40B4-BE49-F238E27FC236}">
                        <a16:creationId xmlns:a16="http://schemas.microsoft.com/office/drawing/2014/main" id="{825AE0D1-23CC-8D8F-DB51-07C898A772C1}"/>
                      </a:ext>
                    </a:extLst>
                  </p:cNvPr>
                  <p:cNvPicPr/>
                  <p:nvPr/>
                </p:nvPicPr>
                <p:blipFill>
                  <a:blip r:embed="rId47"/>
                  <a:stretch>
                    <a:fillRect/>
                  </a:stretch>
                </p:blipFill>
                <p:spPr>
                  <a:xfrm>
                    <a:off x="2458581" y="5987311"/>
                    <a:ext cx="88560" cy="36144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107" name="Ink 106">
                    <a:extLst>
                      <a:ext uri="{FF2B5EF4-FFF2-40B4-BE49-F238E27FC236}">
                        <a16:creationId xmlns:a16="http://schemas.microsoft.com/office/drawing/2014/main" id="{FCDC82A5-E288-35DC-49BD-3D4845C8D0B4}"/>
                      </a:ext>
                    </a:extLst>
                  </p14:cNvPr>
                  <p14:cNvContentPartPr/>
                  <p14:nvPr/>
                </p14:nvContentPartPr>
                <p14:xfrm>
                  <a:off x="2274981" y="6409591"/>
                  <a:ext cx="115200" cy="51480"/>
                </p14:xfrm>
              </p:contentPart>
            </mc:Choice>
            <mc:Fallback xmlns="">
              <p:pic>
                <p:nvPicPr>
                  <p:cNvPr id="107" name="Ink 106">
                    <a:extLst>
                      <a:ext uri="{FF2B5EF4-FFF2-40B4-BE49-F238E27FC236}">
                        <a16:creationId xmlns:a16="http://schemas.microsoft.com/office/drawing/2014/main" id="{FCDC82A5-E288-35DC-49BD-3D4845C8D0B4}"/>
                      </a:ext>
                    </a:extLst>
                  </p:cNvPr>
                  <p:cNvPicPr/>
                  <p:nvPr/>
                </p:nvPicPr>
                <p:blipFill>
                  <a:blip r:embed="rId49"/>
                  <a:stretch>
                    <a:fillRect/>
                  </a:stretch>
                </p:blipFill>
                <p:spPr>
                  <a:xfrm>
                    <a:off x="2266341" y="6400591"/>
                    <a:ext cx="132840" cy="6912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108" name="Ink 107">
                    <a:extLst>
                      <a:ext uri="{FF2B5EF4-FFF2-40B4-BE49-F238E27FC236}">
                        <a16:creationId xmlns:a16="http://schemas.microsoft.com/office/drawing/2014/main" id="{D1BF9810-1060-6A87-B94B-F876E5984380}"/>
                      </a:ext>
                    </a:extLst>
                  </p14:cNvPr>
                  <p14:cNvContentPartPr/>
                  <p14:nvPr/>
                </p14:nvContentPartPr>
                <p14:xfrm>
                  <a:off x="2312781" y="6427231"/>
                  <a:ext cx="61920" cy="240480"/>
                </p14:xfrm>
              </p:contentPart>
            </mc:Choice>
            <mc:Fallback xmlns="">
              <p:pic>
                <p:nvPicPr>
                  <p:cNvPr id="108" name="Ink 107">
                    <a:extLst>
                      <a:ext uri="{FF2B5EF4-FFF2-40B4-BE49-F238E27FC236}">
                        <a16:creationId xmlns:a16="http://schemas.microsoft.com/office/drawing/2014/main" id="{D1BF9810-1060-6A87-B94B-F876E5984380}"/>
                      </a:ext>
                    </a:extLst>
                  </p:cNvPr>
                  <p:cNvPicPr/>
                  <p:nvPr/>
                </p:nvPicPr>
                <p:blipFill>
                  <a:blip r:embed="rId51"/>
                  <a:stretch>
                    <a:fillRect/>
                  </a:stretch>
                </p:blipFill>
                <p:spPr>
                  <a:xfrm>
                    <a:off x="2304141" y="6418231"/>
                    <a:ext cx="79560" cy="25812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109" name="Ink 108">
                    <a:extLst>
                      <a:ext uri="{FF2B5EF4-FFF2-40B4-BE49-F238E27FC236}">
                        <a16:creationId xmlns:a16="http://schemas.microsoft.com/office/drawing/2014/main" id="{3C7EF82F-5E54-25D9-D34F-9D15B5FBA0B4}"/>
                      </a:ext>
                    </a:extLst>
                  </p14:cNvPr>
                  <p14:cNvContentPartPr/>
                  <p14:nvPr/>
                </p14:nvContentPartPr>
                <p14:xfrm>
                  <a:off x="2431941" y="6476911"/>
                  <a:ext cx="109800" cy="123480"/>
                </p14:xfrm>
              </p:contentPart>
            </mc:Choice>
            <mc:Fallback xmlns="">
              <p:pic>
                <p:nvPicPr>
                  <p:cNvPr id="109" name="Ink 108">
                    <a:extLst>
                      <a:ext uri="{FF2B5EF4-FFF2-40B4-BE49-F238E27FC236}">
                        <a16:creationId xmlns:a16="http://schemas.microsoft.com/office/drawing/2014/main" id="{3C7EF82F-5E54-25D9-D34F-9D15B5FBA0B4}"/>
                      </a:ext>
                    </a:extLst>
                  </p:cNvPr>
                  <p:cNvPicPr/>
                  <p:nvPr/>
                </p:nvPicPr>
                <p:blipFill>
                  <a:blip r:embed="rId53"/>
                  <a:stretch>
                    <a:fillRect/>
                  </a:stretch>
                </p:blipFill>
                <p:spPr>
                  <a:xfrm>
                    <a:off x="2422941" y="6467911"/>
                    <a:ext cx="127440" cy="14112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110" name="Ink 109">
                    <a:extLst>
                      <a:ext uri="{FF2B5EF4-FFF2-40B4-BE49-F238E27FC236}">
                        <a16:creationId xmlns:a16="http://schemas.microsoft.com/office/drawing/2014/main" id="{439F11F3-8A6C-2193-DEAB-787D8329E63B}"/>
                      </a:ext>
                    </a:extLst>
                  </p14:cNvPr>
                  <p14:cNvContentPartPr/>
                  <p14:nvPr/>
                </p14:nvContentPartPr>
                <p14:xfrm>
                  <a:off x="2595381" y="6368551"/>
                  <a:ext cx="10440" cy="38880"/>
                </p14:xfrm>
              </p:contentPart>
            </mc:Choice>
            <mc:Fallback xmlns="">
              <p:pic>
                <p:nvPicPr>
                  <p:cNvPr id="110" name="Ink 109">
                    <a:extLst>
                      <a:ext uri="{FF2B5EF4-FFF2-40B4-BE49-F238E27FC236}">
                        <a16:creationId xmlns:a16="http://schemas.microsoft.com/office/drawing/2014/main" id="{439F11F3-8A6C-2193-DEAB-787D8329E63B}"/>
                      </a:ext>
                    </a:extLst>
                  </p:cNvPr>
                  <p:cNvPicPr/>
                  <p:nvPr/>
                </p:nvPicPr>
                <p:blipFill>
                  <a:blip r:embed="rId55"/>
                  <a:stretch>
                    <a:fillRect/>
                  </a:stretch>
                </p:blipFill>
                <p:spPr>
                  <a:xfrm>
                    <a:off x="2586741" y="6359911"/>
                    <a:ext cx="28080" cy="5652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111" name="Ink 110">
                    <a:extLst>
                      <a:ext uri="{FF2B5EF4-FFF2-40B4-BE49-F238E27FC236}">
                        <a16:creationId xmlns:a16="http://schemas.microsoft.com/office/drawing/2014/main" id="{1BD65C06-5DB2-7630-6782-BDFB48447444}"/>
                      </a:ext>
                    </a:extLst>
                  </p14:cNvPr>
                  <p14:cNvContentPartPr/>
                  <p14:nvPr/>
                </p14:nvContentPartPr>
                <p14:xfrm>
                  <a:off x="2675661" y="6348391"/>
                  <a:ext cx="147600" cy="285480"/>
                </p14:xfrm>
              </p:contentPart>
            </mc:Choice>
            <mc:Fallback xmlns="">
              <p:pic>
                <p:nvPicPr>
                  <p:cNvPr id="111" name="Ink 110">
                    <a:extLst>
                      <a:ext uri="{FF2B5EF4-FFF2-40B4-BE49-F238E27FC236}">
                        <a16:creationId xmlns:a16="http://schemas.microsoft.com/office/drawing/2014/main" id="{1BD65C06-5DB2-7630-6782-BDFB48447444}"/>
                      </a:ext>
                    </a:extLst>
                  </p:cNvPr>
                  <p:cNvPicPr/>
                  <p:nvPr/>
                </p:nvPicPr>
                <p:blipFill>
                  <a:blip r:embed="rId57"/>
                  <a:stretch>
                    <a:fillRect/>
                  </a:stretch>
                </p:blipFill>
                <p:spPr>
                  <a:xfrm>
                    <a:off x="2666661" y="6339391"/>
                    <a:ext cx="165240" cy="303120"/>
                  </a:xfrm>
                  <a:prstGeom prst="rect">
                    <a:avLst/>
                  </a:prstGeom>
                </p:spPr>
              </p:pic>
            </mc:Fallback>
          </mc:AlternateContent>
        </p:grpSp>
      </p:grpSp>
      <p:grpSp>
        <p:nvGrpSpPr>
          <p:cNvPr id="136" name="Group 135">
            <a:extLst>
              <a:ext uri="{FF2B5EF4-FFF2-40B4-BE49-F238E27FC236}">
                <a16:creationId xmlns:a16="http://schemas.microsoft.com/office/drawing/2014/main" id="{57CEF083-FA1E-B623-5A6E-7FFB6D25C643}"/>
              </a:ext>
            </a:extLst>
          </p:cNvPr>
          <p:cNvGrpSpPr/>
          <p:nvPr/>
        </p:nvGrpSpPr>
        <p:grpSpPr>
          <a:xfrm>
            <a:off x="3175701" y="6161911"/>
            <a:ext cx="2190600" cy="591480"/>
            <a:chOff x="3175701" y="6161911"/>
            <a:chExt cx="2190600" cy="591480"/>
          </a:xfrm>
        </p:grpSpPr>
        <mc:AlternateContent xmlns:mc="http://schemas.openxmlformats.org/markup-compatibility/2006" xmlns:p14="http://schemas.microsoft.com/office/powerpoint/2010/main">
          <mc:Choice Requires="p14">
            <p:contentPart p14:bwMode="auto" r:id="rId58">
              <p14:nvContentPartPr>
                <p14:cNvPr id="114" name="Ink 113">
                  <a:extLst>
                    <a:ext uri="{FF2B5EF4-FFF2-40B4-BE49-F238E27FC236}">
                      <a16:creationId xmlns:a16="http://schemas.microsoft.com/office/drawing/2014/main" id="{86A64CC0-3DB0-AE30-4009-A11D6DB04E38}"/>
                    </a:ext>
                  </a:extLst>
                </p14:cNvPr>
                <p14:cNvContentPartPr/>
                <p14:nvPr/>
              </p14:nvContentPartPr>
              <p14:xfrm>
                <a:off x="3175701" y="6161911"/>
                <a:ext cx="553680" cy="106560"/>
              </p14:xfrm>
            </p:contentPart>
          </mc:Choice>
          <mc:Fallback xmlns="">
            <p:pic>
              <p:nvPicPr>
                <p:cNvPr id="114" name="Ink 113">
                  <a:extLst>
                    <a:ext uri="{FF2B5EF4-FFF2-40B4-BE49-F238E27FC236}">
                      <a16:creationId xmlns:a16="http://schemas.microsoft.com/office/drawing/2014/main" id="{86A64CC0-3DB0-AE30-4009-A11D6DB04E38}"/>
                    </a:ext>
                  </a:extLst>
                </p:cNvPr>
                <p:cNvPicPr/>
                <p:nvPr/>
              </p:nvPicPr>
              <p:blipFill>
                <a:blip r:embed="rId59"/>
                <a:stretch>
                  <a:fillRect/>
                </a:stretch>
              </p:blipFill>
              <p:spPr>
                <a:xfrm>
                  <a:off x="3167061" y="6153271"/>
                  <a:ext cx="571320" cy="12420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115" name="Ink 114">
                  <a:extLst>
                    <a:ext uri="{FF2B5EF4-FFF2-40B4-BE49-F238E27FC236}">
                      <a16:creationId xmlns:a16="http://schemas.microsoft.com/office/drawing/2014/main" id="{1F4503AB-37F7-A8B7-2F11-1B438B41AB2A}"/>
                    </a:ext>
                  </a:extLst>
                </p14:cNvPr>
                <p14:cNvContentPartPr/>
                <p14:nvPr/>
              </p14:nvContentPartPr>
              <p14:xfrm>
                <a:off x="3345981" y="6366031"/>
                <a:ext cx="181800" cy="215640"/>
              </p14:xfrm>
            </p:contentPart>
          </mc:Choice>
          <mc:Fallback xmlns="">
            <p:pic>
              <p:nvPicPr>
                <p:cNvPr id="115" name="Ink 114">
                  <a:extLst>
                    <a:ext uri="{FF2B5EF4-FFF2-40B4-BE49-F238E27FC236}">
                      <a16:creationId xmlns:a16="http://schemas.microsoft.com/office/drawing/2014/main" id="{1F4503AB-37F7-A8B7-2F11-1B438B41AB2A}"/>
                    </a:ext>
                  </a:extLst>
                </p:cNvPr>
                <p:cNvPicPr/>
                <p:nvPr/>
              </p:nvPicPr>
              <p:blipFill>
                <a:blip r:embed="rId61"/>
                <a:stretch>
                  <a:fillRect/>
                </a:stretch>
              </p:blipFill>
              <p:spPr>
                <a:xfrm>
                  <a:off x="3337341" y="6357391"/>
                  <a:ext cx="199440" cy="23328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116" name="Ink 115">
                  <a:extLst>
                    <a:ext uri="{FF2B5EF4-FFF2-40B4-BE49-F238E27FC236}">
                      <a16:creationId xmlns:a16="http://schemas.microsoft.com/office/drawing/2014/main" id="{BA137249-29F1-E69E-588E-84FFBCF2AFF1}"/>
                    </a:ext>
                  </a:extLst>
                </p14:cNvPr>
                <p14:cNvContentPartPr/>
                <p14:nvPr/>
              </p14:nvContentPartPr>
              <p14:xfrm>
                <a:off x="3519861" y="6367111"/>
                <a:ext cx="88920" cy="16920"/>
              </p14:xfrm>
            </p:contentPart>
          </mc:Choice>
          <mc:Fallback xmlns="">
            <p:pic>
              <p:nvPicPr>
                <p:cNvPr id="116" name="Ink 115">
                  <a:extLst>
                    <a:ext uri="{FF2B5EF4-FFF2-40B4-BE49-F238E27FC236}">
                      <a16:creationId xmlns:a16="http://schemas.microsoft.com/office/drawing/2014/main" id="{BA137249-29F1-E69E-588E-84FFBCF2AFF1}"/>
                    </a:ext>
                  </a:extLst>
                </p:cNvPr>
                <p:cNvPicPr/>
                <p:nvPr/>
              </p:nvPicPr>
              <p:blipFill>
                <a:blip r:embed="rId63"/>
                <a:stretch>
                  <a:fillRect/>
                </a:stretch>
              </p:blipFill>
              <p:spPr>
                <a:xfrm>
                  <a:off x="3510861" y="6358471"/>
                  <a:ext cx="106560" cy="3456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117" name="Ink 116">
                  <a:extLst>
                    <a:ext uri="{FF2B5EF4-FFF2-40B4-BE49-F238E27FC236}">
                      <a16:creationId xmlns:a16="http://schemas.microsoft.com/office/drawing/2014/main" id="{8044BAA3-9C9C-B990-7081-009C053D91A5}"/>
                    </a:ext>
                  </a:extLst>
                </p14:cNvPr>
                <p14:cNvContentPartPr/>
                <p14:nvPr/>
              </p14:nvContentPartPr>
              <p14:xfrm>
                <a:off x="3570621" y="6324631"/>
                <a:ext cx="49320" cy="130320"/>
              </p14:xfrm>
            </p:contentPart>
          </mc:Choice>
          <mc:Fallback xmlns="">
            <p:pic>
              <p:nvPicPr>
                <p:cNvPr id="117" name="Ink 116">
                  <a:extLst>
                    <a:ext uri="{FF2B5EF4-FFF2-40B4-BE49-F238E27FC236}">
                      <a16:creationId xmlns:a16="http://schemas.microsoft.com/office/drawing/2014/main" id="{8044BAA3-9C9C-B990-7081-009C053D91A5}"/>
                    </a:ext>
                  </a:extLst>
                </p:cNvPr>
                <p:cNvPicPr/>
                <p:nvPr/>
              </p:nvPicPr>
              <p:blipFill>
                <a:blip r:embed="rId65"/>
                <a:stretch>
                  <a:fillRect/>
                </a:stretch>
              </p:blipFill>
              <p:spPr>
                <a:xfrm>
                  <a:off x="3561981" y="6315631"/>
                  <a:ext cx="66960" cy="14796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119" name="Ink 118">
                  <a:extLst>
                    <a:ext uri="{FF2B5EF4-FFF2-40B4-BE49-F238E27FC236}">
                      <a16:creationId xmlns:a16="http://schemas.microsoft.com/office/drawing/2014/main" id="{535B430F-A266-B67E-95B0-98186DB748E1}"/>
                    </a:ext>
                  </a:extLst>
                </p14:cNvPr>
                <p14:cNvContentPartPr/>
                <p14:nvPr/>
              </p14:nvContentPartPr>
              <p14:xfrm>
                <a:off x="3714981" y="6331831"/>
                <a:ext cx="177120" cy="117360"/>
              </p14:xfrm>
            </p:contentPart>
          </mc:Choice>
          <mc:Fallback xmlns="">
            <p:pic>
              <p:nvPicPr>
                <p:cNvPr id="119" name="Ink 118">
                  <a:extLst>
                    <a:ext uri="{FF2B5EF4-FFF2-40B4-BE49-F238E27FC236}">
                      <a16:creationId xmlns:a16="http://schemas.microsoft.com/office/drawing/2014/main" id="{535B430F-A266-B67E-95B0-98186DB748E1}"/>
                    </a:ext>
                  </a:extLst>
                </p:cNvPr>
                <p:cNvPicPr/>
                <p:nvPr/>
              </p:nvPicPr>
              <p:blipFill>
                <a:blip r:embed="rId67"/>
                <a:stretch>
                  <a:fillRect/>
                </a:stretch>
              </p:blipFill>
              <p:spPr>
                <a:xfrm>
                  <a:off x="3706341" y="6322831"/>
                  <a:ext cx="194760" cy="13500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121" name="Ink 120">
                  <a:extLst>
                    <a:ext uri="{FF2B5EF4-FFF2-40B4-BE49-F238E27FC236}">
                      <a16:creationId xmlns:a16="http://schemas.microsoft.com/office/drawing/2014/main" id="{18E2CF6F-7971-5AC8-8F00-4B232738AA24}"/>
                    </a:ext>
                  </a:extLst>
                </p14:cNvPr>
                <p14:cNvContentPartPr/>
                <p14:nvPr/>
              </p14:nvContentPartPr>
              <p14:xfrm>
                <a:off x="3366861" y="6677791"/>
                <a:ext cx="70200" cy="8640"/>
              </p14:xfrm>
            </p:contentPart>
          </mc:Choice>
          <mc:Fallback xmlns="">
            <p:pic>
              <p:nvPicPr>
                <p:cNvPr id="121" name="Ink 120">
                  <a:extLst>
                    <a:ext uri="{FF2B5EF4-FFF2-40B4-BE49-F238E27FC236}">
                      <a16:creationId xmlns:a16="http://schemas.microsoft.com/office/drawing/2014/main" id="{18E2CF6F-7971-5AC8-8F00-4B232738AA24}"/>
                    </a:ext>
                  </a:extLst>
                </p:cNvPr>
                <p:cNvPicPr/>
                <p:nvPr/>
              </p:nvPicPr>
              <p:blipFill>
                <a:blip r:embed="rId69"/>
                <a:stretch>
                  <a:fillRect/>
                </a:stretch>
              </p:blipFill>
              <p:spPr>
                <a:xfrm>
                  <a:off x="3358221" y="6668791"/>
                  <a:ext cx="87840" cy="2628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122" name="Ink 121">
                  <a:extLst>
                    <a:ext uri="{FF2B5EF4-FFF2-40B4-BE49-F238E27FC236}">
                      <a16:creationId xmlns:a16="http://schemas.microsoft.com/office/drawing/2014/main" id="{D835CF66-DE9B-8662-9D39-82026C9A0C5E}"/>
                    </a:ext>
                  </a:extLst>
                </p14:cNvPr>
                <p14:cNvContentPartPr/>
                <p14:nvPr/>
              </p14:nvContentPartPr>
              <p14:xfrm>
                <a:off x="3378021" y="6691111"/>
                <a:ext cx="91080" cy="14040"/>
              </p14:xfrm>
            </p:contentPart>
          </mc:Choice>
          <mc:Fallback xmlns="">
            <p:pic>
              <p:nvPicPr>
                <p:cNvPr id="122" name="Ink 121">
                  <a:extLst>
                    <a:ext uri="{FF2B5EF4-FFF2-40B4-BE49-F238E27FC236}">
                      <a16:creationId xmlns:a16="http://schemas.microsoft.com/office/drawing/2014/main" id="{D835CF66-DE9B-8662-9D39-82026C9A0C5E}"/>
                    </a:ext>
                  </a:extLst>
                </p:cNvPr>
                <p:cNvPicPr/>
                <p:nvPr/>
              </p:nvPicPr>
              <p:blipFill>
                <a:blip r:embed="rId71"/>
                <a:stretch>
                  <a:fillRect/>
                </a:stretch>
              </p:blipFill>
              <p:spPr>
                <a:xfrm>
                  <a:off x="3369381" y="6682111"/>
                  <a:ext cx="108720" cy="3168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123" name="Ink 122">
                  <a:extLst>
                    <a:ext uri="{FF2B5EF4-FFF2-40B4-BE49-F238E27FC236}">
                      <a16:creationId xmlns:a16="http://schemas.microsoft.com/office/drawing/2014/main" id="{106D839E-11CF-6FEA-3AA9-5DCA9DC50D38}"/>
                    </a:ext>
                  </a:extLst>
                </p14:cNvPr>
                <p14:cNvContentPartPr/>
                <p14:nvPr/>
              </p14:nvContentPartPr>
              <p14:xfrm>
                <a:off x="3572421" y="6567991"/>
                <a:ext cx="86760" cy="178920"/>
              </p14:xfrm>
            </p:contentPart>
          </mc:Choice>
          <mc:Fallback xmlns="">
            <p:pic>
              <p:nvPicPr>
                <p:cNvPr id="123" name="Ink 122">
                  <a:extLst>
                    <a:ext uri="{FF2B5EF4-FFF2-40B4-BE49-F238E27FC236}">
                      <a16:creationId xmlns:a16="http://schemas.microsoft.com/office/drawing/2014/main" id="{106D839E-11CF-6FEA-3AA9-5DCA9DC50D38}"/>
                    </a:ext>
                  </a:extLst>
                </p:cNvPr>
                <p:cNvPicPr/>
                <p:nvPr/>
              </p:nvPicPr>
              <p:blipFill>
                <a:blip r:embed="rId73"/>
                <a:stretch>
                  <a:fillRect/>
                </a:stretch>
              </p:blipFill>
              <p:spPr>
                <a:xfrm>
                  <a:off x="3563421" y="6559351"/>
                  <a:ext cx="104400" cy="19656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124" name="Ink 123">
                  <a:extLst>
                    <a:ext uri="{FF2B5EF4-FFF2-40B4-BE49-F238E27FC236}">
                      <a16:creationId xmlns:a16="http://schemas.microsoft.com/office/drawing/2014/main" id="{9761A08C-89EB-9A49-8EDE-F03965C7894F}"/>
                    </a:ext>
                  </a:extLst>
                </p14:cNvPr>
                <p14:cNvContentPartPr/>
                <p14:nvPr/>
              </p14:nvContentPartPr>
              <p14:xfrm>
                <a:off x="3675741" y="6591751"/>
                <a:ext cx="102240" cy="161640"/>
              </p14:xfrm>
            </p:contentPart>
          </mc:Choice>
          <mc:Fallback xmlns="">
            <p:pic>
              <p:nvPicPr>
                <p:cNvPr id="124" name="Ink 123">
                  <a:extLst>
                    <a:ext uri="{FF2B5EF4-FFF2-40B4-BE49-F238E27FC236}">
                      <a16:creationId xmlns:a16="http://schemas.microsoft.com/office/drawing/2014/main" id="{9761A08C-89EB-9A49-8EDE-F03965C7894F}"/>
                    </a:ext>
                  </a:extLst>
                </p:cNvPr>
                <p:cNvPicPr/>
                <p:nvPr/>
              </p:nvPicPr>
              <p:blipFill>
                <a:blip r:embed="rId75"/>
                <a:stretch>
                  <a:fillRect/>
                </a:stretch>
              </p:blipFill>
              <p:spPr>
                <a:xfrm>
                  <a:off x="3667101" y="6582751"/>
                  <a:ext cx="119880" cy="17928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125" name="Ink 124">
                  <a:extLst>
                    <a:ext uri="{FF2B5EF4-FFF2-40B4-BE49-F238E27FC236}">
                      <a16:creationId xmlns:a16="http://schemas.microsoft.com/office/drawing/2014/main" id="{72932DF9-FC2B-5F38-0740-E33FEC46ACA5}"/>
                    </a:ext>
                  </a:extLst>
                </p14:cNvPr>
                <p14:cNvContentPartPr/>
                <p14:nvPr/>
              </p14:nvContentPartPr>
              <p14:xfrm>
                <a:off x="3812181" y="6553591"/>
                <a:ext cx="13680" cy="8280"/>
              </p14:xfrm>
            </p:contentPart>
          </mc:Choice>
          <mc:Fallback xmlns="">
            <p:pic>
              <p:nvPicPr>
                <p:cNvPr id="125" name="Ink 124">
                  <a:extLst>
                    <a:ext uri="{FF2B5EF4-FFF2-40B4-BE49-F238E27FC236}">
                      <a16:creationId xmlns:a16="http://schemas.microsoft.com/office/drawing/2014/main" id="{72932DF9-FC2B-5F38-0740-E33FEC46ACA5}"/>
                    </a:ext>
                  </a:extLst>
                </p:cNvPr>
                <p:cNvPicPr/>
                <p:nvPr/>
              </p:nvPicPr>
              <p:blipFill>
                <a:blip r:embed="rId77"/>
                <a:stretch>
                  <a:fillRect/>
                </a:stretch>
              </p:blipFill>
              <p:spPr>
                <a:xfrm>
                  <a:off x="3803541" y="6544591"/>
                  <a:ext cx="31320" cy="2592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126" name="Ink 125">
                  <a:extLst>
                    <a:ext uri="{FF2B5EF4-FFF2-40B4-BE49-F238E27FC236}">
                      <a16:creationId xmlns:a16="http://schemas.microsoft.com/office/drawing/2014/main" id="{9678086F-3DE6-8C1B-89AA-1282C27E7CA7}"/>
                    </a:ext>
                  </a:extLst>
                </p14:cNvPr>
                <p14:cNvContentPartPr/>
                <p14:nvPr/>
              </p14:nvContentPartPr>
              <p14:xfrm>
                <a:off x="3865101" y="6501031"/>
                <a:ext cx="115560" cy="216360"/>
              </p14:xfrm>
            </p:contentPart>
          </mc:Choice>
          <mc:Fallback xmlns="">
            <p:pic>
              <p:nvPicPr>
                <p:cNvPr id="126" name="Ink 125">
                  <a:extLst>
                    <a:ext uri="{FF2B5EF4-FFF2-40B4-BE49-F238E27FC236}">
                      <a16:creationId xmlns:a16="http://schemas.microsoft.com/office/drawing/2014/main" id="{9678086F-3DE6-8C1B-89AA-1282C27E7CA7}"/>
                    </a:ext>
                  </a:extLst>
                </p:cNvPr>
                <p:cNvPicPr/>
                <p:nvPr/>
              </p:nvPicPr>
              <p:blipFill>
                <a:blip r:embed="rId79"/>
                <a:stretch>
                  <a:fillRect/>
                </a:stretch>
              </p:blipFill>
              <p:spPr>
                <a:xfrm>
                  <a:off x="3856461" y="6492391"/>
                  <a:ext cx="133200" cy="23400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127" name="Ink 126">
                  <a:extLst>
                    <a:ext uri="{FF2B5EF4-FFF2-40B4-BE49-F238E27FC236}">
                      <a16:creationId xmlns:a16="http://schemas.microsoft.com/office/drawing/2014/main" id="{B50AEFF1-4910-B81D-0B30-8A0BBC73DFA6}"/>
                    </a:ext>
                  </a:extLst>
                </p14:cNvPr>
                <p14:cNvContentPartPr/>
                <p14:nvPr/>
              </p14:nvContentPartPr>
              <p14:xfrm>
                <a:off x="4099101" y="6471151"/>
                <a:ext cx="360" cy="360"/>
              </p14:xfrm>
            </p:contentPart>
          </mc:Choice>
          <mc:Fallback xmlns="">
            <p:pic>
              <p:nvPicPr>
                <p:cNvPr id="127" name="Ink 126">
                  <a:extLst>
                    <a:ext uri="{FF2B5EF4-FFF2-40B4-BE49-F238E27FC236}">
                      <a16:creationId xmlns:a16="http://schemas.microsoft.com/office/drawing/2014/main" id="{B50AEFF1-4910-B81D-0B30-8A0BBC73DFA6}"/>
                    </a:ext>
                  </a:extLst>
                </p:cNvPr>
                <p:cNvPicPr/>
                <p:nvPr/>
              </p:nvPicPr>
              <p:blipFill>
                <a:blip r:embed="rId81"/>
                <a:stretch>
                  <a:fillRect/>
                </a:stretch>
              </p:blipFill>
              <p:spPr>
                <a:xfrm>
                  <a:off x="4090101" y="6462511"/>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128" name="Ink 127">
                  <a:extLst>
                    <a:ext uri="{FF2B5EF4-FFF2-40B4-BE49-F238E27FC236}">
                      <a16:creationId xmlns:a16="http://schemas.microsoft.com/office/drawing/2014/main" id="{E8BB51CD-9A2D-76C3-24A3-878F1C5A5656}"/>
                    </a:ext>
                  </a:extLst>
                </p14:cNvPr>
                <p14:cNvContentPartPr/>
                <p14:nvPr/>
              </p14:nvContentPartPr>
              <p14:xfrm>
                <a:off x="4071021" y="6534511"/>
                <a:ext cx="140040" cy="105480"/>
              </p14:xfrm>
            </p:contentPart>
          </mc:Choice>
          <mc:Fallback xmlns="">
            <p:pic>
              <p:nvPicPr>
                <p:cNvPr id="128" name="Ink 127">
                  <a:extLst>
                    <a:ext uri="{FF2B5EF4-FFF2-40B4-BE49-F238E27FC236}">
                      <a16:creationId xmlns:a16="http://schemas.microsoft.com/office/drawing/2014/main" id="{E8BB51CD-9A2D-76C3-24A3-878F1C5A5656}"/>
                    </a:ext>
                  </a:extLst>
                </p:cNvPr>
                <p:cNvPicPr/>
                <p:nvPr/>
              </p:nvPicPr>
              <p:blipFill>
                <a:blip r:embed="rId83"/>
                <a:stretch>
                  <a:fillRect/>
                </a:stretch>
              </p:blipFill>
              <p:spPr>
                <a:xfrm>
                  <a:off x="4062381" y="6525871"/>
                  <a:ext cx="157680" cy="12312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129" name="Ink 128">
                  <a:extLst>
                    <a:ext uri="{FF2B5EF4-FFF2-40B4-BE49-F238E27FC236}">
                      <a16:creationId xmlns:a16="http://schemas.microsoft.com/office/drawing/2014/main" id="{A1FE9DD7-957D-B447-E101-362D3FF4A78A}"/>
                    </a:ext>
                  </a:extLst>
                </p14:cNvPr>
                <p14:cNvContentPartPr/>
                <p14:nvPr/>
              </p14:nvContentPartPr>
              <p14:xfrm>
                <a:off x="4320141" y="6484471"/>
                <a:ext cx="207720" cy="184680"/>
              </p14:xfrm>
            </p:contentPart>
          </mc:Choice>
          <mc:Fallback xmlns="">
            <p:pic>
              <p:nvPicPr>
                <p:cNvPr id="129" name="Ink 128">
                  <a:extLst>
                    <a:ext uri="{FF2B5EF4-FFF2-40B4-BE49-F238E27FC236}">
                      <a16:creationId xmlns:a16="http://schemas.microsoft.com/office/drawing/2014/main" id="{A1FE9DD7-957D-B447-E101-362D3FF4A78A}"/>
                    </a:ext>
                  </a:extLst>
                </p:cNvPr>
                <p:cNvPicPr/>
                <p:nvPr/>
              </p:nvPicPr>
              <p:blipFill>
                <a:blip r:embed="rId85"/>
                <a:stretch>
                  <a:fillRect/>
                </a:stretch>
              </p:blipFill>
              <p:spPr>
                <a:xfrm>
                  <a:off x="4311501" y="6475471"/>
                  <a:ext cx="225360" cy="20232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130" name="Ink 129">
                  <a:extLst>
                    <a:ext uri="{FF2B5EF4-FFF2-40B4-BE49-F238E27FC236}">
                      <a16:creationId xmlns:a16="http://schemas.microsoft.com/office/drawing/2014/main" id="{9EAC71DA-8DF6-C7EB-E6D5-F5FA4BB11B53}"/>
                    </a:ext>
                  </a:extLst>
                </p14:cNvPr>
                <p14:cNvContentPartPr/>
                <p14:nvPr/>
              </p14:nvContentPartPr>
              <p14:xfrm>
                <a:off x="4565661" y="6554671"/>
                <a:ext cx="134280" cy="91440"/>
              </p14:xfrm>
            </p:contentPart>
          </mc:Choice>
          <mc:Fallback xmlns="">
            <p:pic>
              <p:nvPicPr>
                <p:cNvPr id="130" name="Ink 129">
                  <a:extLst>
                    <a:ext uri="{FF2B5EF4-FFF2-40B4-BE49-F238E27FC236}">
                      <a16:creationId xmlns:a16="http://schemas.microsoft.com/office/drawing/2014/main" id="{9EAC71DA-8DF6-C7EB-E6D5-F5FA4BB11B53}"/>
                    </a:ext>
                  </a:extLst>
                </p:cNvPr>
                <p:cNvPicPr/>
                <p:nvPr/>
              </p:nvPicPr>
              <p:blipFill>
                <a:blip r:embed="rId87"/>
                <a:stretch>
                  <a:fillRect/>
                </a:stretch>
              </p:blipFill>
              <p:spPr>
                <a:xfrm>
                  <a:off x="4557021" y="6546031"/>
                  <a:ext cx="151920" cy="10908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131" name="Ink 130">
                  <a:extLst>
                    <a:ext uri="{FF2B5EF4-FFF2-40B4-BE49-F238E27FC236}">
                      <a16:creationId xmlns:a16="http://schemas.microsoft.com/office/drawing/2014/main" id="{0CFA1C1F-5788-BD94-28B1-0E43CDCA15D0}"/>
                    </a:ext>
                  </a:extLst>
                </p14:cNvPr>
                <p14:cNvContentPartPr/>
                <p14:nvPr/>
              </p14:nvContentPartPr>
              <p14:xfrm>
                <a:off x="4836021" y="6504631"/>
                <a:ext cx="93240" cy="158040"/>
              </p14:xfrm>
            </p:contentPart>
          </mc:Choice>
          <mc:Fallback xmlns="">
            <p:pic>
              <p:nvPicPr>
                <p:cNvPr id="131" name="Ink 130">
                  <a:extLst>
                    <a:ext uri="{FF2B5EF4-FFF2-40B4-BE49-F238E27FC236}">
                      <a16:creationId xmlns:a16="http://schemas.microsoft.com/office/drawing/2014/main" id="{0CFA1C1F-5788-BD94-28B1-0E43CDCA15D0}"/>
                    </a:ext>
                  </a:extLst>
                </p:cNvPr>
                <p:cNvPicPr/>
                <p:nvPr/>
              </p:nvPicPr>
              <p:blipFill>
                <a:blip r:embed="rId89"/>
                <a:stretch>
                  <a:fillRect/>
                </a:stretch>
              </p:blipFill>
              <p:spPr>
                <a:xfrm>
                  <a:off x="4827021" y="6495631"/>
                  <a:ext cx="110880"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132" name="Ink 131">
                  <a:extLst>
                    <a:ext uri="{FF2B5EF4-FFF2-40B4-BE49-F238E27FC236}">
                      <a16:creationId xmlns:a16="http://schemas.microsoft.com/office/drawing/2014/main" id="{B8773C65-FF13-BE9B-6903-DE539A605DC9}"/>
                    </a:ext>
                  </a:extLst>
                </p14:cNvPr>
                <p14:cNvContentPartPr/>
                <p14:nvPr/>
              </p14:nvContentPartPr>
              <p14:xfrm>
                <a:off x="4964181" y="6504631"/>
                <a:ext cx="141840" cy="95400"/>
              </p14:xfrm>
            </p:contentPart>
          </mc:Choice>
          <mc:Fallback xmlns="">
            <p:pic>
              <p:nvPicPr>
                <p:cNvPr id="132" name="Ink 131">
                  <a:extLst>
                    <a:ext uri="{FF2B5EF4-FFF2-40B4-BE49-F238E27FC236}">
                      <a16:creationId xmlns:a16="http://schemas.microsoft.com/office/drawing/2014/main" id="{B8773C65-FF13-BE9B-6903-DE539A605DC9}"/>
                    </a:ext>
                  </a:extLst>
                </p:cNvPr>
                <p:cNvPicPr/>
                <p:nvPr/>
              </p:nvPicPr>
              <p:blipFill>
                <a:blip r:embed="rId91"/>
                <a:stretch>
                  <a:fillRect/>
                </a:stretch>
              </p:blipFill>
              <p:spPr>
                <a:xfrm>
                  <a:off x="4955541" y="6495991"/>
                  <a:ext cx="159480" cy="11304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133" name="Ink 132">
                  <a:extLst>
                    <a:ext uri="{FF2B5EF4-FFF2-40B4-BE49-F238E27FC236}">
                      <a16:creationId xmlns:a16="http://schemas.microsoft.com/office/drawing/2014/main" id="{9E7C7B33-CBBD-22C2-43D9-60A45269E84A}"/>
                    </a:ext>
                  </a:extLst>
                </p14:cNvPr>
                <p14:cNvContentPartPr/>
                <p14:nvPr/>
              </p14:nvContentPartPr>
              <p14:xfrm>
                <a:off x="5082261" y="6492751"/>
                <a:ext cx="93600" cy="200160"/>
              </p14:xfrm>
            </p:contentPart>
          </mc:Choice>
          <mc:Fallback xmlns="">
            <p:pic>
              <p:nvPicPr>
                <p:cNvPr id="133" name="Ink 132">
                  <a:extLst>
                    <a:ext uri="{FF2B5EF4-FFF2-40B4-BE49-F238E27FC236}">
                      <a16:creationId xmlns:a16="http://schemas.microsoft.com/office/drawing/2014/main" id="{9E7C7B33-CBBD-22C2-43D9-60A45269E84A}"/>
                    </a:ext>
                  </a:extLst>
                </p:cNvPr>
                <p:cNvPicPr/>
                <p:nvPr/>
              </p:nvPicPr>
              <p:blipFill>
                <a:blip r:embed="rId93"/>
                <a:stretch>
                  <a:fillRect/>
                </a:stretch>
              </p:blipFill>
              <p:spPr>
                <a:xfrm>
                  <a:off x="5073621" y="6484111"/>
                  <a:ext cx="111240" cy="21780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134" name="Ink 133">
                  <a:extLst>
                    <a:ext uri="{FF2B5EF4-FFF2-40B4-BE49-F238E27FC236}">
                      <a16:creationId xmlns:a16="http://schemas.microsoft.com/office/drawing/2014/main" id="{8F8A1AFC-94F5-BA65-D287-5789CC2D24B5}"/>
                    </a:ext>
                  </a:extLst>
                </p14:cNvPr>
                <p14:cNvContentPartPr/>
                <p14:nvPr/>
              </p14:nvContentPartPr>
              <p14:xfrm>
                <a:off x="5247501" y="6425791"/>
                <a:ext cx="64440" cy="269280"/>
              </p14:xfrm>
            </p:contentPart>
          </mc:Choice>
          <mc:Fallback xmlns="">
            <p:pic>
              <p:nvPicPr>
                <p:cNvPr id="134" name="Ink 133">
                  <a:extLst>
                    <a:ext uri="{FF2B5EF4-FFF2-40B4-BE49-F238E27FC236}">
                      <a16:creationId xmlns:a16="http://schemas.microsoft.com/office/drawing/2014/main" id="{8F8A1AFC-94F5-BA65-D287-5789CC2D24B5}"/>
                    </a:ext>
                  </a:extLst>
                </p:cNvPr>
                <p:cNvPicPr/>
                <p:nvPr/>
              </p:nvPicPr>
              <p:blipFill>
                <a:blip r:embed="rId95"/>
                <a:stretch>
                  <a:fillRect/>
                </a:stretch>
              </p:blipFill>
              <p:spPr>
                <a:xfrm>
                  <a:off x="5238861" y="6417151"/>
                  <a:ext cx="82080" cy="28692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135" name="Ink 134">
                  <a:extLst>
                    <a:ext uri="{FF2B5EF4-FFF2-40B4-BE49-F238E27FC236}">
                      <a16:creationId xmlns:a16="http://schemas.microsoft.com/office/drawing/2014/main" id="{76B539B1-9EDF-EAE2-303A-9CBA4F5A315F}"/>
                    </a:ext>
                  </a:extLst>
                </p14:cNvPr>
                <p14:cNvContentPartPr/>
                <p14:nvPr/>
              </p14:nvContentPartPr>
              <p14:xfrm>
                <a:off x="5347221" y="6642151"/>
                <a:ext cx="19080" cy="3960"/>
              </p14:xfrm>
            </p:contentPart>
          </mc:Choice>
          <mc:Fallback xmlns="">
            <p:pic>
              <p:nvPicPr>
                <p:cNvPr id="135" name="Ink 134">
                  <a:extLst>
                    <a:ext uri="{FF2B5EF4-FFF2-40B4-BE49-F238E27FC236}">
                      <a16:creationId xmlns:a16="http://schemas.microsoft.com/office/drawing/2014/main" id="{76B539B1-9EDF-EAE2-303A-9CBA4F5A315F}"/>
                    </a:ext>
                  </a:extLst>
                </p:cNvPr>
                <p:cNvPicPr/>
                <p:nvPr/>
              </p:nvPicPr>
              <p:blipFill>
                <a:blip r:embed="rId97"/>
                <a:stretch>
                  <a:fillRect/>
                </a:stretch>
              </p:blipFill>
              <p:spPr>
                <a:xfrm>
                  <a:off x="5338581" y="6633151"/>
                  <a:ext cx="36720" cy="21600"/>
                </a:xfrm>
                <a:prstGeom prst="rect">
                  <a:avLst/>
                </a:prstGeom>
              </p:spPr>
            </p:pic>
          </mc:Fallback>
        </mc:AlternateContent>
      </p:grpSp>
      <mc:AlternateContent xmlns:mc="http://schemas.openxmlformats.org/markup-compatibility/2006" xmlns:a14="http://schemas.microsoft.com/office/drawing/2010/main">
        <mc:Choice Requires="a14">
          <p:sp>
            <p:nvSpPr>
              <p:cNvPr id="138" name="TextBox 137">
                <a:extLst>
                  <a:ext uri="{FF2B5EF4-FFF2-40B4-BE49-F238E27FC236}">
                    <a16:creationId xmlns:a16="http://schemas.microsoft.com/office/drawing/2014/main" id="{543E3872-0370-B110-7B47-08F3326FDA47}"/>
                  </a:ext>
                </a:extLst>
              </p:cNvPr>
              <p:cNvSpPr txBox="1"/>
              <p:nvPr/>
            </p:nvSpPr>
            <p:spPr>
              <a:xfrm>
                <a:off x="3608781" y="2908898"/>
                <a:ext cx="228133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AU" b="0" i="1" smtClean="0">
                          <a:latin typeface="Cambria Math" panose="02040503050406030204" pitchFamily="18" charset="0"/>
                        </a:rPr>
                        <m:t>𝑒</m:t>
                      </m:r>
                      <m:r>
                        <a:rPr lang="en-AU" b="0" i="1" smtClean="0">
                          <a:latin typeface="Cambria Math" panose="02040503050406030204" pitchFamily="18" charset="0"/>
                        </a:rPr>
                        <m:t>) 50%+34%=84%</m:t>
                      </m:r>
                    </m:oMath>
                  </m:oMathPara>
                </a14:m>
                <a:endParaRPr lang="en-AU" dirty="0"/>
              </a:p>
            </p:txBody>
          </p:sp>
        </mc:Choice>
        <mc:Fallback xmlns="">
          <p:sp>
            <p:nvSpPr>
              <p:cNvPr id="138" name="TextBox 137">
                <a:extLst>
                  <a:ext uri="{FF2B5EF4-FFF2-40B4-BE49-F238E27FC236}">
                    <a16:creationId xmlns:a16="http://schemas.microsoft.com/office/drawing/2014/main" id="{543E3872-0370-B110-7B47-08F3326FDA47}"/>
                  </a:ext>
                </a:extLst>
              </p:cNvPr>
              <p:cNvSpPr txBox="1">
                <a:spLocks noRot="1" noChangeAspect="1" noMove="1" noResize="1" noEditPoints="1" noAdjustHandles="1" noChangeArrowheads="1" noChangeShapeType="1" noTextEdit="1"/>
              </p:cNvSpPr>
              <p:nvPr/>
            </p:nvSpPr>
            <p:spPr>
              <a:xfrm>
                <a:off x="3608781" y="2908898"/>
                <a:ext cx="2281330" cy="276999"/>
              </a:xfrm>
              <a:prstGeom prst="rect">
                <a:avLst/>
              </a:prstGeom>
              <a:blipFill>
                <a:blip r:embed="rId98"/>
                <a:stretch>
                  <a:fillRect l="-1070" t="-2174" r="-2406" b="-32609"/>
                </a:stretch>
              </a:blipFill>
            </p:spPr>
            <p:txBody>
              <a:bodyPr/>
              <a:lstStyle/>
              <a:p>
                <a:r>
                  <a:rPr lang="en-AU">
                    <a:noFill/>
                  </a:rPr>
                  <a:t> </a:t>
                </a:r>
              </a:p>
            </p:txBody>
          </p:sp>
        </mc:Fallback>
      </mc:AlternateContent>
      <p:pic>
        <p:nvPicPr>
          <p:cNvPr id="140" name="Picture 139">
            <a:extLst>
              <a:ext uri="{FF2B5EF4-FFF2-40B4-BE49-F238E27FC236}">
                <a16:creationId xmlns:a16="http://schemas.microsoft.com/office/drawing/2014/main" id="{91C60DA0-566E-5684-0021-9D0A0CA71DA5}"/>
              </a:ext>
            </a:extLst>
          </p:cNvPr>
          <p:cNvPicPr>
            <a:picLocks noChangeAspect="1"/>
          </p:cNvPicPr>
          <p:nvPr/>
        </p:nvPicPr>
        <p:blipFill>
          <a:blip r:embed="rId99"/>
          <a:stretch>
            <a:fillRect/>
          </a:stretch>
        </p:blipFill>
        <p:spPr>
          <a:xfrm>
            <a:off x="6460393" y="2497330"/>
            <a:ext cx="5395156" cy="3613101"/>
          </a:xfrm>
          <a:prstGeom prst="rect">
            <a:avLst/>
          </a:prstGeom>
        </p:spPr>
      </p:pic>
      <p:grpSp>
        <p:nvGrpSpPr>
          <p:cNvPr id="146" name="Group 145">
            <a:extLst>
              <a:ext uri="{FF2B5EF4-FFF2-40B4-BE49-F238E27FC236}">
                <a16:creationId xmlns:a16="http://schemas.microsoft.com/office/drawing/2014/main" id="{9438DFCB-F9AD-0633-F44F-28BEED375085}"/>
              </a:ext>
            </a:extLst>
          </p:cNvPr>
          <p:cNvGrpSpPr/>
          <p:nvPr/>
        </p:nvGrpSpPr>
        <p:grpSpPr>
          <a:xfrm>
            <a:off x="9951261" y="4386391"/>
            <a:ext cx="843840" cy="1394640"/>
            <a:chOff x="9951261" y="4386391"/>
            <a:chExt cx="843840" cy="1394640"/>
          </a:xfrm>
        </p:grpSpPr>
        <mc:AlternateContent xmlns:mc="http://schemas.openxmlformats.org/markup-compatibility/2006" xmlns:p14="http://schemas.microsoft.com/office/powerpoint/2010/main">
          <mc:Choice Requires="p14">
            <p:contentPart p14:bwMode="auto" r:id="rId100">
              <p14:nvContentPartPr>
                <p14:cNvPr id="141" name="Ink 140">
                  <a:extLst>
                    <a:ext uri="{FF2B5EF4-FFF2-40B4-BE49-F238E27FC236}">
                      <a16:creationId xmlns:a16="http://schemas.microsoft.com/office/drawing/2014/main" id="{B8AC2D6A-0ADE-CC7A-C1F0-4128713EC8F8}"/>
                    </a:ext>
                  </a:extLst>
                </p14:cNvPr>
                <p14:cNvContentPartPr/>
                <p14:nvPr/>
              </p14:nvContentPartPr>
              <p14:xfrm>
                <a:off x="9952701" y="5586271"/>
                <a:ext cx="15840" cy="194760"/>
              </p14:xfrm>
            </p:contentPart>
          </mc:Choice>
          <mc:Fallback xmlns="">
            <p:pic>
              <p:nvPicPr>
                <p:cNvPr id="141" name="Ink 140">
                  <a:extLst>
                    <a:ext uri="{FF2B5EF4-FFF2-40B4-BE49-F238E27FC236}">
                      <a16:creationId xmlns:a16="http://schemas.microsoft.com/office/drawing/2014/main" id="{B8AC2D6A-0ADE-CC7A-C1F0-4128713EC8F8}"/>
                    </a:ext>
                  </a:extLst>
                </p:cNvPr>
                <p:cNvPicPr/>
                <p:nvPr/>
              </p:nvPicPr>
              <p:blipFill>
                <a:blip r:embed="rId101"/>
                <a:stretch>
                  <a:fillRect/>
                </a:stretch>
              </p:blipFill>
              <p:spPr>
                <a:xfrm>
                  <a:off x="9943701" y="5577631"/>
                  <a:ext cx="33480" cy="21240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142" name="Ink 141">
                  <a:extLst>
                    <a:ext uri="{FF2B5EF4-FFF2-40B4-BE49-F238E27FC236}">
                      <a16:creationId xmlns:a16="http://schemas.microsoft.com/office/drawing/2014/main" id="{93DE645F-8459-502D-2580-527C3FB21787}"/>
                    </a:ext>
                  </a:extLst>
                </p14:cNvPr>
                <p14:cNvContentPartPr/>
                <p14:nvPr/>
              </p14:nvContentPartPr>
              <p14:xfrm>
                <a:off x="9951261" y="5275951"/>
                <a:ext cx="13680" cy="172800"/>
              </p14:xfrm>
            </p:contentPart>
          </mc:Choice>
          <mc:Fallback xmlns="">
            <p:pic>
              <p:nvPicPr>
                <p:cNvPr id="142" name="Ink 141">
                  <a:extLst>
                    <a:ext uri="{FF2B5EF4-FFF2-40B4-BE49-F238E27FC236}">
                      <a16:creationId xmlns:a16="http://schemas.microsoft.com/office/drawing/2014/main" id="{93DE645F-8459-502D-2580-527C3FB21787}"/>
                    </a:ext>
                  </a:extLst>
                </p:cNvPr>
                <p:cNvPicPr/>
                <p:nvPr/>
              </p:nvPicPr>
              <p:blipFill>
                <a:blip r:embed="rId103"/>
                <a:stretch>
                  <a:fillRect/>
                </a:stretch>
              </p:blipFill>
              <p:spPr>
                <a:xfrm>
                  <a:off x="9942261" y="5266951"/>
                  <a:ext cx="31320" cy="19044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143" name="Ink 142">
                  <a:extLst>
                    <a:ext uri="{FF2B5EF4-FFF2-40B4-BE49-F238E27FC236}">
                      <a16:creationId xmlns:a16="http://schemas.microsoft.com/office/drawing/2014/main" id="{1713DBA9-215C-81B6-EB1D-5E1B59079DD1}"/>
                    </a:ext>
                  </a:extLst>
                </p14:cNvPr>
                <p14:cNvContentPartPr/>
                <p14:nvPr/>
              </p14:nvContentPartPr>
              <p14:xfrm>
                <a:off x="9952341" y="4775551"/>
                <a:ext cx="15840" cy="339480"/>
              </p14:xfrm>
            </p:contentPart>
          </mc:Choice>
          <mc:Fallback xmlns="">
            <p:pic>
              <p:nvPicPr>
                <p:cNvPr id="143" name="Ink 142">
                  <a:extLst>
                    <a:ext uri="{FF2B5EF4-FFF2-40B4-BE49-F238E27FC236}">
                      <a16:creationId xmlns:a16="http://schemas.microsoft.com/office/drawing/2014/main" id="{1713DBA9-215C-81B6-EB1D-5E1B59079DD1}"/>
                    </a:ext>
                  </a:extLst>
                </p:cNvPr>
                <p:cNvPicPr/>
                <p:nvPr/>
              </p:nvPicPr>
              <p:blipFill>
                <a:blip r:embed="rId105"/>
                <a:stretch>
                  <a:fillRect/>
                </a:stretch>
              </p:blipFill>
              <p:spPr>
                <a:xfrm>
                  <a:off x="9943701" y="4766911"/>
                  <a:ext cx="33480" cy="35712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144" name="Ink 143">
                  <a:extLst>
                    <a:ext uri="{FF2B5EF4-FFF2-40B4-BE49-F238E27FC236}">
                      <a16:creationId xmlns:a16="http://schemas.microsoft.com/office/drawing/2014/main" id="{341F73F6-DB67-032C-9E70-DDD807F63F33}"/>
                    </a:ext>
                  </a:extLst>
                </p14:cNvPr>
                <p14:cNvContentPartPr/>
                <p14:nvPr/>
              </p14:nvContentPartPr>
              <p14:xfrm>
                <a:off x="9957381" y="4386391"/>
                <a:ext cx="24120" cy="234000"/>
              </p14:xfrm>
            </p:contentPart>
          </mc:Choice>
          <mc:Fallback xmlns="">
            <p:pic>
              <p:nvPicPr>
                <p:cNvPr id="144" name="Ink 143">
                  <a:extLst>
                    <a:ext uri="{FF2B5EF4-FFF2-40B4-BE49-F238E27FC236}">
                      <a16:creationId xmlns:a16="http://schemas.microsoft.com/office/drawing/2014/main" id="{341F73F6-DB67-032C-9E70-DDD807F63F33}"/>
                    </a:ext>
                  </a:extLst>
                </p:cNvPr>
                <p:cNvPicPr/>
                <p:nvPr/>
              </p:nvPicPr>
              <p:blipFill>
                <a:blip r:embed="rId107"/>
                <a:stretch>
                  <a:fillRect/>
                </a:stretch>
              </p:blipFill>
              <p:spPr>
                <a:xfrm>
                  <a:off x="9948381" y="4377391"/>
                  <a:ext cx="41760" cy="25164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145" name="Ink 144">
                  <a:extLst>
                    <a:ext uri="{FF2B5EF4-FFF2-40B4-BE49-F238E27FC236}">
                      <a16:creationId xmlns:a16="http://schemas.microsoft.com/office/drawing/2014/main" id="{13EF2844-2681-6222-951E-553544DC3DBD}"/>
                    </a:ext>
                  </a:extLst>
                </p14:cNvPr>
                <p14:cNvContentPartPr/>
                <p14:nvPr/>
              </p14:nvContentPartPr>
              <p14:xfrm>
                <a:off x="10016781" y="4825951"/>
                <a:ext cx="778320" cy="947160"/>
              </p14:xfrm>
            </p:contentPart>
          </mc:Choice>
          <mc:Fallback xmlns="">
            <p:pic>
              <p:nvPicPr>
                <p:cNvPr id="145" name="Ink 144">
                  <a:extLst>
                    <a:ext uri="{FF2B5EF4-FFF2-40B4-BE49-F238E27FC236}">
                      <a16:creationId xmlns:a16="http://schemas.microsoft.com/office/drawing/2014/main" id="{13EF2844-2681-6222-951E-553544DC3DBD}"/>
                    </a:ext>
                  </a:extLst>
                </p:cNvPr>
                <p:cNvPicPr/>
                <p:nvPr/>
              </p:nvPicPr>
              <p:blipFill>
                <a:blip r:embed="rId109"/>
                <a:stretch>
                  <a:fillRect/>
                </a:stretch>
              </p:blipFill>
              <p:spPr>
                <a:xfrm>
                  <a:off x="10008141" y="4816951"/>
                  <a:ext cx="795960" cy="964800"/>
                </a:xfrm>
                <a:prstGeom prst="rect">
                  <a:avLst/>
                </a:prstGeom>
              </p:spPr>
            </p:pic>
          </mc:Fallback>
        </mc:AlternateContent>
      </p:grpSp>
      <p:grpSp>
        <p:nvGrpSpPr>
          <p:cNvPr id="159" name="Group 158">
            <a:extLst>
              <a:ext uri="{FF2B5EF4-FFF2-40B4-BE49-F238E27FC236}">
                <a16:creationId xmlns:a16="http://schemas.microsoft.com/office/drawing/2014/main" id="{851D937C-D27E-66B2-AB1C-AF1861FB7CDF}"/>
              </a:ext>
            </a:extLst>
          </p:cNvPr>
          <p:cNvGrpSpPr/>
          <p:nvPr/>
        </p:nvGrpSpPr>
        <p:grpSpPr>
          <a:xfrm>
            <a:off x="9348621" y="6021151"/>
            <a:ext cx="744840" cy="721800"/>
            <a:chOff x="9348621" y="6021151"/>
            <a:chExt cx="744840" cy="721800"/>
          </a:xfrm>
        </p:grpSpPr>
        <mc:AlternateContent xmlns:mc="http://schemas.openxmlformats.org/markup-compatibility/2006" xmlns:p14="http://schemas.microsoft.com/office/powerpoint/2010/main">
          <mc:Choice Requires="p14">
            <p:contentPart p14:bwMode="auto" r:id="rId110">
              <p14:nvContentPartPr>
                <p14:cNvPr id="147" name="Ink 146">
                  <a:extLst>
                    <a:ext uri="{FF2B5EF4-FFF2-40B4-BE49-F238E27FC236}">
                      <a16:creationId xmlns:a16="http://schemas.microsoft.com/office/drawing/2014/main" id="{91B3B369-38A8-0F3B-C1C7-D8C6C64A7C07}"/>
                    </a:ext>
                  </a:extLst>
                </p14:cNvPr>
                <p14:cNvContentPartPr/>
                <p14:nvPr/>
              </p14:nvContentPartPr>
              <p14:xfrm>
                <a:off x="9451221" y="6021151"/>
                <a:ext cx="500760" cy="181800"/>
              </p14:xfrm>
            </p:contentPart>
          </mc:Choice>
          <mc:Fallback xmlns="">
            <p:pic>
              <p:nvPicPr>
                <p:cNvPr id="147" name="Ink 146">
                  <a:extLst>
                    <a:ext uri="{FF2B5EF4-FFF2-40B4-BE49-F238E27FC236}">
                      <a16:creationId xmlns:a16="http://schemas.microsoft.com/office/drawing/2014/main" id="{91B3B369-38A8-0F3B-C1C7-D8C6C64A7C07}"/>
                    </a:ext>
                  </a:extLst>
                </p:cNvPr>
                <p:cNvPicPr/>
                <p:nvPr/>
              </p:nvPicPr>
              <p:blipFill>
                <a:blip r:embed="rId111"/>
                <a:stretch>
                  <a:fillRect/>
                </a:stretch>
              </p:blipFill>
              <p:spPr>
                <a:xfrm>
                  <a:off x="9442221" y="6012151"/>
                  <a:ext cx="518400" cy="19944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148" name="Ink 147">
                  <a:extLst>
                    <a:ext uri="{FF2B5EF4-FFF2-40B4-BE49-F238E27FC236}">
                      <a16:creationId xmlns:a16="http://schemas.microsoft.com/office/drawing/2014/main" id="{74A92F14-B350-9754-E5F6-FFBFAC5CAAAA}"/>
                    </a:ext>
                  </a:extLst>
                </p14:cNvPr>
                <p14:cNvContentPartPr/>
                <p14:nvPr/>
              </p14:nvContentPartPr>
              <p14:xfrm>
                <a:off x="9475341" y="6297991"/>
                <a:ext cx="160920" cy="186840"/>
              </p14:xfrm>
            </p:contentPart>
          </mc:Choice>
          <mc:Fallback xmlns="">
            <p:pic>
              <p:nvPicPr>
                <p:cNvPr id="148" name="Ink 147">
                  <a:extLst>
                    <a:ext uri="{FF2B5EF4-FFF2-40B4-BE49-F238E27FC236}">
                      <a16:creationId xmlns:a16="http://schemas.microsoft.com/office/drawing/2014/main" id="{74A92F14-B350-9754-E5F6-FFBFAC5CAAAA}"/>
                    </a:ext>
                  </a:extLst>
                </p:cNvPr>
                <p:cNvPicPr/>
                <p:nvPr/>
              </p:nvPicPr>
              <p:blipFill>
                <a:blip r:embed="rId113"/>
                <a:stretch>
                  <a:fillRect/>
                </a:stretch>
              </p:blipFill>
              <p:spPr>
                <a:xfrm>
                  <a:off x="9466701" y="6289351"/>
                  <a:ext cx="178560" cy="20448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149" name="Ink 148">
                  <a:extLst>
                    <a:ext uri="{FF2B5EF4-FFF2-40B4-BE49-F238E27FC236}">
                      <a16:creationId xmlns:a16="http://schemas.microsoft.com/office/drawing/2014/main" id="{AA1CC671-75EC-D654-E1A7-AC59A20325B0}"/>
                    </a:ext>
                  </a:extLst>
                </p14:cNvPr>
                <p14:cNvContentPartPr/>
                <p14:nvPr/>
              </p14:nvContentPartPr>
              <p14:xfrm>
                <a:off x="9618261" y="6349831"/>
                <a:ext cx="96480" cy="37440"/>
              </p14:xfrm>
            </p:contentPart>
          </mc:Choice>
          <mc:Fallback xmlns="">
            <p:pic>
              <p:nvPicPr>
                <p:cNvPr id="149" name="Ink 148">
                  <a:extLst>
                    <a:ext uri="{FF2B5EF4-FFF2-40B4-BE49-F238E27FC236}">
                      <a16:creationId xmlns:a16="http://schemas.microsoft.com/office/drawing/2014/main" id="{AA1CC671-75EC-D654-E1A7-AC59A20325B0}"/>
                    </a:ext>
                  </a:extLst>
                </p:cNvPr>
                <p:cNvPicPr/>
                <p:nvPr/>
              </p:nvPicPr>
              <p:blipFill>
                <a:blip r:embed="rId115"/>
                <a:stretch>
                  <a:fillRect/>
                </a:stretch>
              </p:blipFill>
              <p:spPr>
                <a:xfrm>
                  <a:off x="9609621" y="6340831"/>
                  <a:ext cx="114120" cy="5508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150" name="Ink 149">
                  <a:extLst>
                    <a:ext uri="{FF2B5EF4-FFF2-40B4-BE49-F238E27FC236}">
                      <a16:creationId xmlns:a16="http://schemas.microsoft.com/office/drawing/2014/main" id="{869C75BF-567C-0121-31D3-76FCD75FE1A4}"/>
                    </a:ext>
                  </a:extLst>
                </p14:cNvPr>
                <p14:cNvContentPartPr/>
                <p14:nvPr/>
              </p14:nvContentPartPr>
              <p14:xfrm>
                <a:off x="9680901" y="6279271"/>
                <a:ext cx="27000" cy="140760"/>
              </p14:xfrm>
            </p:contentPart>
          </mc:Choice>
          <mc:Fallback xmlns="">
            <p:pic>
              <p:nvPicPr>
                <p:cNvPr id="150" name="Ink 149">
                  <a:extLst>
                    <a:ext uri="{FF2B5EF4-FFF2-40B4-BE49-F238E27FC236}">
                      <a16:creationId xmlns:a16="http://schemas.microsoft.com/office/drawing/2014/main" id="{869C75BF-567C-0121-31D3-76FCD75FE1A4}"/>
                    </a:ext>
                  </a:extLst>
                </p:cNvPr>
                <p:cNvPicPr/>
                <p:nvPr/>
              </p:nvPicPr>
              <p:blipFill>
                <a:blip r:embed="rId117"/>
                <a:stretch>
                  <a:fillRect/>
                </a:stretch>
              </p:blipFill>
              <p:spPr>
                <a:xfrm>
                  <a:off x="9671901" y="6270631"/>
                  <a:ext cx="44640" cy="15840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151" name="Ink 150">
                  <a:extLst>
                    <a:ext uri="{FF2B5EF4-FFF2-40B4-BE49-F238E27FC236}">
                      <a16:creationId xmlns:a16="http://schemas.microsoft.com/office/drawing/2014/main" id="{69D23CF1-38DE-0952-FD57-F744C8E9B391}"/>
                    </a:ext>
                  </a:extLst>
                </p14:cNvPr>
                <p14:cNvContentPartPr/>
                <p14:nvPr/>
              </p14:nvContentPartPr>
              <p14:xfrm>
                <a:off x="9798261" y="6274231"/>
                <a:ext cx="170280" cy="131760"/>
              </p14:xfrm>
            </p:contentPart>
          </mc:Choice>
          <mc:Fallback xmlns="">
            <p:pic>
              <p:nvPicPr>
                <p:cNvPr id="151" name="Ink 150">
                  <a:extLst>
                    <a:ext uri="{FF2B5EF4-FFF2-40B4-BE49-F238E27FC236}">
                      <a16:creationId xmlns:a16="http://schemas.microsoft.com/office/drawing/2014/main" id="{69D23CF1-38DE-0952-FD57-F744C8E9B391}"/>
                    </a:ext>
                  </a:extLst>
                </p:cNvPr>
                <p:cNvPicPr/>
                <p:nvPr/>
              </p:nvPicPr>
              <p:blipFill>
                <a:blip r:embed="rId119"/>
                <a:stretch>
                  <a:fillRect/>
                </a:stretch>
              </p:blipFill>
              <p:spPr>
                <a:xfrm>
                  <a:off x="9789261" y="6265591"/>
                  <a:ext cx="187920" cy="14940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152" name="Ink 151">
                  <a:extLst>
                    <a:ext uri="{FF2B5EF4-FFF2-40B4-BE49-F238E27FC236}">
                      <a16:creationId xmlns:a16="http://schemas.microsoft.com/office/drawing/2014/main" id="{8E144636-200C-F97F-5799-FC049D21DD62}"/>
                    </a:ext>
                  </a:extLst>
                </p14:cNvPr>
                <p14:cNvContentPartPr/>
                <p14:nvPr/>
              </p14:nvContentPartPr>
              <p14:xfrm>
                <a:off x="9348621" y="6596071"/>
                <a:ext cx="54720" cy="19800"/>
              </p14:xfrm>
            </p:contentPart>
          </mc:Choice>
          <mc:Fallback xmlns="">
            <p:pic>
              <p:nvPicPr>
                <p:cNvPr id="152" name="Ink 151">
                  <a:extLst>
                    <a:ext uri="{FF2B5EF4-FFF2-40B4-BE49-F238E27FC236}">
                      <a16:creationId xmlns:a16="http://schemas.microsoft.com/office/drawing/2014/main" id="{8E144636-200C-F97F-5799-FC049D21DD62}"/>
                    </a:ext>
                  </a:extLst>
                </p:cNvPr>
                <p:cNvPicPr/>
                <p:nvPr/>
              </p:nvPicPr>
              <p:blipFill>
                <a:blip r:embed="rId121"/>
                <a:stretch>
                  <a:fillRect/>
                </a:stretch>
              </p:blipFill>
              <p:spPr>
                <a:xfrm>
                  <a:off x="9339981" y="6587431"/>
                  <a:ext cx="72360" cy="3744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153" name="Ink 152">
                  <a:extLst>
                    <a:ext uri="{FF2B5EF4-FFF2-40B4-BE49-F238E27FC236}">
                      <a16:creationId xmlns:a16="http://schemas.microsoft.com/office/drawing/2014/main" id="{E585460A-3E4E-9966-3A1F-4439FD891838}"/>
                    </a:ext>
                  </a:extLst>
                </p14:cNvPr>
                <p14:cNvContentPartPr/>
                <p14:nvPr/>
              </p14:nvContentPartPr>
              <p14:xfrm>
                <a:off x="9403341" y="6630271"/>
                <a:ext cx="66600" cy="12240"/>
              </p14:xfrm>
            </p:contentPart>
          </mc:Choice>
          <mc:Fallback xmlns="">
            <p:pic>
              <p:nvPicPr>
                <p:cNvPr id="153" name="Ink 152">
                  <a:extLst>
                    <a:ext uri="{FF2B5EF4-FFF2-40B4-BE49-F238E27FC236}">
                      <a16:creationId xmlns:a16="http://schemas.microsoft.com/office/drawing/2014/main" id="{E585460A-3E4E-9966-3A1F-4439FD891838}"/>
                    </a:ext>
                  </a:extLst>
                </p:cNvPr>
                <p:cNvPicPr/>
                <p:nvPr/>
              </p:nvPicPr>
              <p:blipFill>
                <a:blip r:embed="rId123"/>
                <a:stretch>
                  <a:fillRect/>
                </a:stretch>
              </p:blipFill>
              <p:spPr>
                <a:xfrm>
                  <a:off x="9394701" y="6621271"/>
                  <a:ext cx="84240" cy="2988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154" name="Ink 153">
                  <a:extLst>
                    <a:ext uri="{FF2B5EF4-FFF2-40B4-BE49-F238E27FC236}">
                      <a16:creationId xmlns:a16="http://schemas.microsoft.com/office/drawing/2014/main" id="{8A87F97E-ACC6-E3A0-D113-B606FCBE11CA}"/>
                    </a:ext>
                  </a:extLst>
                </p14:cNvPr>
                <p14:cNvContentPartPr/>
                <p14:nvPr/>
              </p14:nvContentPartPr>
              <p14:xfrm>
                <a:off x="9571821" y="6542431"/>
                <a:ext cx="102240" cy="177480"/>
              </p14:xfrm>
            </p:contentPart>
          </mc:Choice>
          <mc:Fallback xmlns="">
            <p:pic>
              <p:nvPicPr>
                <p:cNvPr id="154" name="Ink 153">
                  <a:extLst>
                    <a:ext uri="{FF2B5EF4-FFF2-40B4-BE49-F238E27FC236}">
                      <a16:creationId xmlns:a16="http://schemas.microsoft.com/office/drawing/2014/main" id="{8A87F97E-ACC6-E3A0-D113-B606FCBE11CA}"/>
                    </a:ext>
                  </a:extLst>
                </p:cNvPr>
                <p:cNvPicPr/>
                <p:nvPr/>
              </p:nvPicPr>
              <p:blipFill>
                <a:blip r:embed="rId125"/>
                <a:stretch>
                  <a:fillRect/>
                </a:stretch>
              </p:blipFill>
              <p:spPr>
                <a:xfrm>
                  <a:off x="9562821" y="6533791"/>
                  <a:ext cx="119880" cy="19512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155" name="Ink 154">
                  <a:extLst>
                    <a:ext uri="{FF2B5EF4-FFF2-40B4-BE49-F238E27FC236}">
                      <a16:creationId xmlns:a16="http://schemas.microsoft.com/office/drawing/2014/main" id="{3FBA6BFC-4DAD-96C8-7D9F-12F1ABF2F99C}"/>
                    </a:ext>
                  </a:extLst>
                </p14:cNvPr>
                <p14:cNvContentPartPr/>
                <p14:nvPr/>
              </p14:nvContentPartPr>
              <p14:xfrm>
                <a:off x="9719061" y="6541711"/>
                <a:ext cx="115560" cy="101160"/>
              </p14:xfrm>
            </p:contentPart>
          </mc:Choice>
          <mc:Fallback xmlns="">
            <p:pic>
              <p:nvPicPr>
                <p:cNvPr id="155" name="Ink 154">
                  <a:extLst>
                    <a:ext uri="{FF2B5EF4-FFF2-40B4-BE49-F238E27FC236}">
                      <a16:creationId xmlns:a16="http://schemas.microsoft.com/office/drawing/2014/main" id="{3FBA6BFC-4DAD-96C8-7D9F-12F1ABF2F99C}"/>
                    </a:ext>
                  </a:extLst>
                </p:cNvPr>
                <p:cNvPicPr/>
                <p:nvPr/>
              </p:nvPicPr>
              <p:blipFill>
                <a:blip r:embed="rId127"/>
                <a:stretch>
                  <a:fillRect/>
                </a:stretch>
              </p:blipFill>
              <p:spPr>
                <a:xfrm>
                  <a:off x="9710061" y="6532711"/>
                  <a:ext cx="133200" cy="11880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156" name="Ink 155">
                  <a:extLst>
                    <a:ext uri="{FF2B5EF4-FFF2-40B4-BE49-F238E27FC236}">
                      <a16:creationId xmlns:a16="http://schemas.microsoft.com/office/drawing/2014/main" id="{DBB6E8A5-7F45-6265-9466-F9CD321BFE6F}"/>
                    </a:ext>
                  </a:extLst>
                </p14:cNvPr>
                <p14:cNvContentPartPr/>
                <p14:nvPr/>
              </p14:nvContentPartPr>
              <p14:xfrm>
                <a:off x="9818781" y="6524791"/>
                <a:ext cx="17640" cy="218160"/>
              </p14:xfrm>
            </p:contentPart>
          </mc:Choice>
          <mc:Fallback xmlns="">
            <p:pic>
              <p:nvPicPr>
                <p:cNvPr id="156" name="Ink 155">
                  <a:extLst>
                    <a:ext uri="{FF2B5EF4-FFF2-40B4-BE49-F238E27FC236}">
                      <a16:creationId xmlns:a16="http://schemas.microsoft.com/office/drawing/2014/main" id="{DBB6E8A5-7F45-6265-9466-F9CD321BFE6F}"/>
                    </a:ext>
                  </a:extLst>
                </p:cNvPr>
                <p:cNvPicPr/>
                <p:nvPr/>
              </p:nvPicPr>
              <p:blipFill>
                <a:blip r:embed="rId129"/>
                <a:stretch>
                  <a:fillRect/>
                </a:stretch>
              </p:blipFill>
              <p:spPr>
                <a:xfrm>
                  <a:off x="9809781" y="6516151"/>
                  <a:ext cx="35280" cy="23580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157" name="Ink 156">
                  <a:extLst>
                    <a:ext uri="{FF2B5EF4-FFF2-40B4-BE49-F238E27FC236}">
                      <a16:creationId xmlns:a16="http://schemas.microsoft.com/office/drawing/2014/main" id="{F488426A-815E-8F94-4389-4D78B82E5CF7}"/>
                    </a:ext>
                  </a:extLst>
                </p14:cNvPr>
                <p14:cNvContentPartPr/>
                <p14:nvPr/>
              </p14:nvContentPartPr>
              <p14:xfrm>
                <a:off x="9893301" y="6512911"/>
                <a:ext cx="33480" cy="38880"/>
              </p14:xfrm>
            </p:contentPart>
          </mc:Choice>
          <mc:Fallback xmlns="">
            <p:pic>
              <p:nvPicPr>
                <p:cNvPr id="157" name="Ink 156">
                  <a:extLst>
                    <a:ext uri="{FF2B5EF4-FFF2-40B4-BE49-F238E27FC236}">
                      <a16:creationId xmlns:a16="http://schemas.microsoft.com/office/drawing/2014/main" id="{F488426A-815E-8F94-4389-4D78B82E5CF7}"/>
                    </a:ext>
                  </a:extLst>
                </p:cNvPr>
                <p:cNvPicPr/>
                <p:nvPr/>
              </p:nvPicPr>
              <p:blipFill>
                <a:blip r:embed="rId131"/>
                <a:stretch>
                  <a:fillRect/>
                </a:stretch>
              </p:blipFill>
              <p:spPr>
                <a:xfrm>
                  <a:off x="9884661" y="6504271"/>
                  <a:ext cx="51120" cy="5652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158" name="Ink 157">
                  <a:extLst>
                    <a:ext uri="{FF2B5EF4-FFF2-40B4-BE49-F238E27FC236}">
                      <a16:creationId xmlns:a16="http://schemas.microsoft.com/office/drawing/2014/main" id="{7E4ACA46-157F-334E-BC03-4C78B15A7735}"/>
                    </a:ext>
                  </a:extLst>
                </p14:cNvPr>
                <p14:cNvContentPartPr/>
                <p14:nvPr/>
              </p14:nvContentPartPr>
              <p14:xfrm>
                <a:off x="9999861" y="6494191"/>
                <a:ext cx="93600" cy="238680"/>
              </p14:xfrm>
            </p:contentPart>
          </mc:Choice>
          <mc:Fallback xmlns="">
            <p:pic>
              <p:nvPicPr>
                <p:cNvPr id="158" name="Ink 157">
                  <a:extLst>
                    <a:ext uri="{FF2B5EF4-FFF2-40B4-BE49-F238E27FC236}">
                      <a16:creationId xmlns:a16="http://schemas.microsoft.com/office/drawing/2014/main" id="{7E4ACA46-157F-334E-BC03-4C78B15A7735}"/>
                    </a:ext>
                  </a:extLst>
                </p:cNvPr>
                <p:cNvPicPr/>
                <p:nvPr/>
              </p:nvPicPr>
              <p:blipFill>
                <a:blip r:embed="rId133"/>
                <a:stretch>
                  <a:fillRect/>
                </a:stretch>
              </p:blipFill>
              <p:spPr>
                <a:xfrm>
                  <a:off x="9990861" y="6485191"/>
                  <a:ext cx="111240" cy="256320"/>
                </a:xfrm>
                <a:prstGeom prst="rect">
                  <a:avLst/>
                </a:prstGeom>
              </p:spPr>
            </p:pic>
          </mc:Fallback>
        </mc:AlternateContent>
      </p:grpSp>
      <p:grpSp>
        <p:nvGrpSpPr>
          <p:cNvPr id="165" name="Group 164">
            <a:extLst>
              <a:ext uri="{FF2B5EF4-FFF2-40B4-BE49-F238E27FC236}">
                <a16:creationId xmlns:a16="http://schemas.microsoft.com/office/drawing/2014/main" id="{CD23E245-94BC-7728-1391-C10C7E28E65F}"/>
              </a:ext>
            </a:extLst>
          </p:cNvPr>
          <p:cNvGrpSpPr/>
          <p:nvPr/>
        </p:nvGrpSpPr>
        <p:grpSpPr>
          <a:xfrm>
            <a:off x="9459861" y="2440951"/>
            <a:ext cx="1243440" cy="386640"/>
            <a:chOff x="9459861" y="2440951"/>
            <a:chExt cx="1243440" cy="386640"/>
          </a:xfrm>
        </p:grpSpPr>
        <mc:AlternateContent xmlns:mc="http://schemas.openxmlformats.org/markup-compatibility/2006" xmlns:p14="http://schemas.microsoft.com/office/powerpoint/2010/main">
          <mc:Choice Requires="p14">
            <p:contentPart p14:bwMode="auto" r:id="rId134">
              <p14:nvContentPartPr>
                <p14:cNvPr id="160" name="Ink 159">
                  <a:extLst>
                    <a:ext uri="{FF2B5EF4-FFF2-40B4-BE49-F238E27FC236}">
                      <a16:creationId xmlns:a16="http://schemas.microsoft.com/office/drawing/2014/main" id="{39C62477-9A91-DA70-E347-EABBC6BBFB17}"/>
                    </a:ext>
                  </a:extLst>
                </p14:cNvPr>
                <p14:cNvContentPartPr/>
                <p14:nvPr/>
              </p14:nvContentPartPr>
              <p14:xfrm>
                <a:off x="9459861" y="2674951"/>
                <a:ext cx="1243440" cy="152640"/>
              </p14:xfrm>
            </p:contentPart>
          </mc:Choice>
          <mc:Fallback xmlns="">
            <p:pic>
              <p:nvPicPr>
                <p:cNvPr id="160" name="Ink 159">
                  <a:extLst>
                    <a:ext uri="{FF2B5EF4-FFF2-40B4-BE49-F238E27FC236}">
                      <a16:creationId xmlns:a16="http://schemas.microsoft.com/office/drawing/2014/main" id="{39C62477-9A91-DA70-E347-EABBC6BBFB17}"/>
                    </a:ext>
                  </a:extLst>
                </p:cNvPr>
                <p:cNvPicPr/>
                <p:nvPr/>
              </p:nvPicPr>
              <p:blipFill>
                <a:blip r:embed="rId135"/>
                <a:stretch>
                  <a:fillRect/>
                </a:stretch>
              </p:blipFill>
              <p:spPr>
                <a:xfrm>
                  <a:off x="9450861" y="2665951"/>
                  <a:ext cx="1261080" cy="17028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161" name="Ink 160">
                  <a:extLst>
                    <a:ext uri="{FF2B5EF4-FFF2-40B4-BE49-F238E27FC236}">
                      <a16:creationId xmlns:a16="http://schemas.microsoft.com/office/drawing/2014/main" id="{C8DE8F73-BE42-4833-CFDB-DFE4F8F51B26}"/>
                    </a:ext>
                  </a:extLst>
                </p14:cNvPr>
                <p14:cNvContentPartPr/>
                <p14:nvPr/>
              </p14:nvContentPartPr>
              <p14:xfrm>
                <a:off x="10022541" y="2440951"/>
                <a:ext cx="82080" cy="173520"/>
              </p14:xfrm>
            </p:contentPart>
          </mc:Choice>
          <mc:Fallback xmlns="">
            <p:pic>
              <p:nvPicPr>
                <p:cNvPr id="161" name="Ink 160">
                  <a:extLst>
                    <a:ext uri="{FF2B5EF4-FFF2-40B4-BE49-F238E27FC236}">
                      <a16:creationId xmlns:a16="http://schemas.microsoft.com/office/drawing/2014/main" id="{C8DE8F73-BE42-4833-CFDB-DFE4F8F51B26}"/>
                    </a:ext>
                  </a:extLst>
                </p:cNvPr>
                <p:cNvPicPr/>
                <p:nvPr/>
              </p:nvPicPr>
              <p:blipFill>
                <a:blip r:embed="rId137"/>
                <a:stretch>
                  <a:fillRect/>
                </a:stretch>
              </p:blipFill>
              <p:spPr>
                <a:xfrm>
                  <a:off x="10013541" y="2431951"/>
                  <a:ext cx="99720" cy="19116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162" name="Ink 161">
                  <a:extLst>
                    <a:ext uri="{FF2B5EF4-FFF2-40B4-BE49-F238E27FC236}">
                      <a16:creationId xmlns:a16="http://schemas.microsoft.com/office/drawing/2014/main" id="{44063CC1-5CBA-C7AD-1B4B-66FFE6F21576}"/>
                    </a:ext>
                  </a:extLst>
                </p14:cNvPr>
                <p14:cNvContentPartPr/>
                <p14:nvPr/>
              </p14:nvContentPartPr>
              <p14:xfrm>
                <a:off x="10149261" y="2501431"/>
                <a:ext cx="72360" cy="107640"/>
              </p14:xfrm>
            </p:contentPart>
          </mc:Choice>
          <mc:Fallback xmlns="">
            <p:pic>
              <p:nvPicPr>
                <p:cNvPr id="162" name="Ink 161">
                  <a:extLst>
                    <a:ext uri="{FF2B5EF4-FFF2-40B4-BE49-F238E27FC236}">
                      <a16:creationId xmlns:a16="http://schemas.microsoft.com/office/drawing/2014/main" id="{44063CC1-5CBA-C7AD-1B4B-66FFE6F21576}"/>
                    </a:ext>
                  </a:extLst>
                </p:cNvPr>
                <p:cNvPicPr/>
                <p:nvPr/>
              </p:nvPicPr>
              <p:blipFill>
                <a:blip r:embed="rId139"/>
                <a:stretch>
                  <a:fillRect/>
                </a:stretch>
              </p:blipFill>
              <p:spPr>
                <a:xfrm>
                  <a:off x="10140261" y="2492791"/>
                  <a:ext cx="9000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163" name="Ink 162">
                  <a:extLst>
                    <a:ext uri="{FF2B5EF4-FFF2-40B4-BE49-F238E27FC236}">
                      <a16:creationId xmlns:a16="http://schemas.microsoft.com/office/drawing/2014/main" id="{B06885E4-D6AE-1381-3E7F-4C6864B3DD99}"/>
                    </a:ext>
                  </a:extLst>
                </p14:cNvPr>
                <p14:cNvContentPartPr/>
                <p14:nvPr/>
              </p14:nvContentPartPr>
              <p14:xfrm>
                <a:off x="10259061" y="2456071"/>
                <a:ext cx="38160" cy="23760"/>
              </p14:xfrm>
            </p:contentPart>
          </mc:Choice>
          <mc:Fallback xmlns="">
            <p:pic>
              <p:nvPicPr>
                <p:cNvPr id="163" name="Ink 162">
                  <a:extLst>
                    <a:ext uri="{FF2B5EF4-FFF2-40B4-BE49-F238E27FC236}">
                      <a16:creationId xmlns:a16="http://schemas.microsoft.com/office/drawing/2014/main" id="{B06885E4-D6AE-1381-3E7F-4C6864B3DD99}"/>
                    </a:ext>
                  </a:extLst>
                </p:cNvPr>
                <p:cNvPicPr/>
                <p:nvPr/>
              </p:nvPicPr>
              <p:blipFill>
                <a:blip r:embed="rId141"/>
                <a:stretch>
                  <a:fillRect/>
                </a:stretch>
              </p:blipFill>
              <p:spPr>
                <a:xfrm>
                  <a:off x="10250061" y="2447431"/>
                  <a:ext cx="55800" cy="4140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164" name="Ink 163">
                  <a:extLst>
                    <a:ext uri="{FF2B5EF4-FFF2-40B4-BE49-F238E27FC236}">
                      <a16:creationId xmlns:a16="http://schemas.microsoft.com/office/drawing/2014/main" id="{288BF32E-FAB2-144F-9F8F-408C3CBF2AA9}"/>
                    </a:ext>
                  </a:extLst>
                </p14:cNvPr>
                <p14:cNvContentPartPr/>
                <p14:nvPr/>
              </p14:nvContentPartPr>
              <p14:xfrm>
                <a:off x="10387221" y="2447791"/>
                <a:ext cx="75240" cy="183240"/>
              </p14:xfrm>
            </p:contentPart>
          </mc:Choice>
          <mc:Fallback xmlns="">
            <p:pic>
              <p:nvPicPr>
                <p:cNvPr id="164" name="Ink 163">
                  <a:extLst>
                    <a:ext uri="{FF2B5EF4-FFF2-40B4-BE49-F238E27FC236}">
                      <a16:creationId xmlns:a16="http://schemas.microsoft.com/office/drawing/2014/main" id="{288BF32E-FAB2-144F-9F8F-408C3CBF2AA9}"/>
                    </a:ext>
                  </a:extLst>
                </p:cNvPr>
                <p:cNvPicPr/>
                <p:nvPr/>
              </p:nvPicPr>
              <p:blipFill>
                <a:blip r:embed="rId143"/>
                <a:stretch>
                  <a:fillRect/>
                </a:stretch>
              </p:blipFill>
              <p:spPr>
                <a:xfrm>
                  <a:off x="10378581" y="2439151"/>
                  <a:ext cx="92880" cy="200880"/>
                </a:xfrm>
                <a:prstGeom prst="rect">
                  <a:avLst/>
                </a:prstGeom>
              </p:spPr>
            </p:pic>
          </mc:Fallback>
        </mc:AlternateContent>
      </p:grpSp>
      <mc:AlternateContent xmlns:mc="http://schemas.openxmlformats.org/markup-compatibility/2006" xmlns:a14="http://schemas.microsoft.com/office/drawing/2010/main">
        <mc:Choice Requires="a14">
          <p:sp>
            <p:nvSpPr>
              <p:cNvPr id="166" name="TextBox 165">
                <a:extLst>
                  <a:ext uri="{FF2B5EF4-FFF2-40B4-BE49-F238E27FC236}">
                    <a16:creationId xmlns:a16="http://schemas.microsoft.com/office/drawing/2014/main" id="{F8EB04A6-50EA-125D-BB6E-C38CE1201775}"/>
                  </a:ext>
                </a:extLst>
              </p:cNvPr>
              <p:cNvSpPr txBox="1"/>
              <p:nvPr/>
            </p:nvSpPr>
            <p:spPr>
              <a:xfrm>
                <a:off x="6756173" y="2107781"/>
                <a:ext cx="228132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AU" b="0" i="1" smtClean="0">
                          <a:latin typeface="Cambria Math" panose="02040503050406030204" pitchFamily="18" charset="0"/>
                        </a:rPr>
                        <m:t>𝑒</m:t>
                      </m:r>
                      <m:r>
                        <a:rPr lang="en-AU" b="0" i="1" smtClean="0">
                          <a:latin typeface="Cambria Math" panose="02040503050406030204" pitchFamily="18" charset="0"/>
                        </a:rPr>
                        <m:t>) 50%−34%=16%</m:t>
                      </m:r>
                    </m:oMath>
                  </m:oMathPara>
                </a14:m>
                <a:endParaRPr lang="en-AU" dirty="0"/>
              </a:p>
            </p:txBody>
          </p:sp>
        </mc:Choice>
        <mc:Fallback xmlns="">
          <p:sp>
            <p:nvSpPr>
              <p:cNvPr id="166" name="TextBox 165">
                <a:extLst>
                  <a:ext uri="{FF2B5EF4-FFF2-40B4-BE49-F238E27FC236}">
                    <a16:creationId xmlns:a16="http://schemas.microsoft.com/office/drawing/2014/main" id="{F8EB04A6-50EA-125D-BB6E-C38CE1201775}"/>
                  </a:ext>
                </a:extLst>
              </p:cNvPr>
              <p:cNvSpPr txBox="1">
                <a:spLocks noRot="1" noChangeAspect="1" noMove="1" noResize="1" noEditPoints="1" noAdjustHandles="1" noChangeArrowheads="1" noChangeShapeType="1" noTextEdit="1"/>
              </p:cNvSpPr>
              <p:nvPr/>
            </p:nvSpPr>
            <p:spPr>
              <a:xfrm>
                <a:off x="6756173" y="2107781"/>
                <a:ext cx="2281329" cy="276999"/>
              </a:xfrm>
              <a:prstGeom prst="rect">
                <a:avLst/>
              </a:prstGeom>
              <a:blipFill>
                <a:blip r:embed="rId144"/>
                <a:stretch>
                  <a:fillRect l="-1067" t="-2222" r="-2400" b="-35556"/>
                </a:stretch>
              </a:blipFill>
            </p:spPr>
            <p:txBody>
              <a:bodyPr/>
              <a:lstStyle/>
              <a:p>
                <a:r>
                  <a:rPr lang="en-AU">
                    <a:noFill/>
                  </a:rPr>
                  <a:t> </a:t>
                </a:r>
              </a:p>
            </p:txBody>
          </p:sp>
        </mc:Fallback>
      </mc:AlternateContent>
    </p:spTree>
    <p:extLst>
      <p:ext uri="{BB962C8B-B14F-4D97-AF65-F5344CB8AC3E}">
        <p14:creationId xmlns:p14="http://schemas.microsoft.com/office/powerpoint/2010/main" val="1240637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63" presetClass="entr" presetSubtype="0" fill="hold" nodeType="clickEffect">
                                  <p:stCondLst>
                                    <p:cond delay="0"/>
                                  </p:stCondLst>
                                  <p:childTnLst>
                                    <p:set>
                                      <p:cBhvr>
                                        <p:cTn id="10" dur="1" fill="hold">
                                          <p:stCondLst>
                                            <p:cond delay="0"/>
                                          </p:stCondLst>
                                        </p:cTn>
                                        <p:tgtEl>
                                          <p:spTgt spid="88"/>
                                        </p:tgtEl>
                                        <p:attrNameLst>
                                          <p:attrName>style.visibility</p:attrName>
                                        </p:attrNameLst>
                                      </p:cBhvr>
                                      <p:to>
                                        <p:strVal val="visible"/>
                                      </p:to>
                                    </p:set>
                                    <p:anim calcmode="lin" valueType="num">
                                      <p:cBhvr>
                                        <p:cTn id="11" dur="2000" fill="hold"/>
                                        <p:tgtEl>
                                          <p:spTgt spid="88"/>
                                        </p:tgtEl>
                                        <p:attrNameLst>
                                          <p:attrName>drawProgress</p:attrName>
                                        </p:attrNameLst>
                                      </p:cBhvr>
                                      <p:tavLst>
                                        <p:tav tm="0">
                                          <p:val>
                                            <p:fltVal val="0"/>
                                          </p:val>
                                        </p:tav>
                                        <p:tav tm="100000">
                                          <p:val>
                                            <p:fltVal val="1"/>
                                          </p:val>
                                        </p:tav>
                                      </p:tavLst>
                                    </p:anim>
                                  </p:childTnLst>
                                </p:cTn>
                              </p:par>
                            </p:childTnLst>
                          </p:cTn>
                        </p:par>
                      </p:childTnLst>
                    </p:cTn>
                  </p:par>
                  <p:par>
                    <p:cTn id="12" fill="hold">
                      <p:stCondLst>
                        <p:cond delay="indefinite"/>
                      </p:stCondLst>
                      <p:childTnLst>
                        <p:par>
                          <p:cTn id="13" fill="hold">
                            <p:stCondLst>
                              <p:cond delay="0"/>
                            </p:stCondLst>
                            <p:childTnLst>
                              <p:par>
                                <p:cTn id="14" presetID="63" presetClass="entr" presetSubtype="0" fill="hold" nodeType="clickEffect">
                                  <p:stCondLst>
                                    <p:cond delay="0"/>
                                  </p:stCondLst>
                                  <p:childTnLst>
                                    <p:set>
                                      <p:cBhvr>
                                        <p:cTn id="15" dur="1" fill="hold">
                                          <p:stCondLst>
                                            <p:cond delay="0"/>
                                          </p:stCondLst>
                                        </p:cTn>
                                        <p:tgtEl>
                                          <p:spTgt spid="113"/>
                                        </p:tgtEl>
                                        <p:attrNameLst>
                                          <p:attrName>style.visibility</p:attrName>
                                        </p:attrNameLst>
                                      </p:cBhvr>
                                      <p:to>
                                        <p:strVal val="visible"/>
                                      </p:to>
                                    </p:set>
                                    <p:anim calcmode="lin" valueType="num">
                                      <p:cBhvr>
                                        <p:cTn id="16" dur="2000" fill="hold"/>
                                        <p:tgtEl>
                                          <p:spTgt spid="113"/>
                                        </p:tgtEl>
                                        <p:attrNameLst>
                                          <p:attrName>drawProgress</p:attrName>
                                        </p:attrNameLst>
                                      </p:cBhvr>
                                      <p:tavLst>
                                        <p:tav tm="0">
                                          <p:val>
                                            <p:fltVal val="0"/>
                                          </p:val>
                                        </p:tav>
                                        <p:tav tm="100000">
                                          <p:val>
                                            <p:fltVal val="1"/>
                                          </p:val>
                                        </p:tav>
                                      </p:tavLst>
                                    </p:anim>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3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3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4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4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63" presetClass="entr" presetSubtype="0" fill="hold" nodeType="clickEffect">
                                  <p:stCondLst>
                                    <p:cond delay="0"/>
                                  </p:stCondLst>
                                  <p:childTnLst>
                                    <p:set>
                                      <p:cBhvr>
                                        <p:cTn id="36" dur="1" fill="hold">
                                          <p:stCondLst>
                                            <p:cond delay="0"/>
                                          </p:stCondLst>
                                        </p:cTn>
                                        <p:tgtEl>
                                          <p:spTgt spid="165"/>
                                        </p:tgtEl>
                                        <p:attrNameLst>
                                          <p:attrName>style.visibility</p:attrName>
                                        </p:attrNameLst>
                                      </p:cBhvr>
                                      <p:to>
                                        <p:strVal val="visible"/>
                                      </p:to>
                                    </p:set>
                                    <p:anim calcmode="lin" valueType="num">
                                      <p:cBhvr>
                                        <p:cTn id="37" dur="2000" fill="hold"/>
                                        <p:tgtEl>
                                          <p:spTgt spid="165"/>
                                        </p:tgtEl>
                                        <p:attrNameLst>
                                          <p:attrName>drawProgress</p:attrName>
                                        </p:attrNameLst>
                                      </p:cBhvr>
                                      <p:tavLst>
                                        <p:tav tm="0">
                                          <p:val>
                                            <p:fltVal val="0"/>
                                          </p:val>
                                        </p:tav>
                                        <p:tav tm="100000">
                                          <p:val>
                                            <p:fltVal val="1"/>
                                          </p:val>
                                        </p:tav>
                                      </p:tavLst>
                                    </p:anim>
                                  </p:childTnLst>
                                </p:cTn>
                              </p:par>
                            </p:childTnLst>
                          </p:cTn>
                        </p:par>
                      </p:childTnLst>
                    </p:cTn>
                  </p:par>
                  <p:par>
                    <p:cTn id="38" fill="hold">
                      <p:stCondLst>
                        <p:cond delay="indefinite"/>
                      </p:stCondLst>
                      <p:childTnLst>
                        <p:par>
                          <p:cTn id="39" fill="hold">
                            <p:stCondLst>
                              <p:cond delay="0"/>
                            </p:stCondLst>
                            <p:childTnLst>
                              <p:par>
                                <p:cTn id="40" presetID="63" presetClass="entr" presetSubtype="0" fill="hold" nodeType="clickEffect">
                                  <p:stCondLst>
                                    <p:cond delay="0"/>
                                  </p:stCondLst>
                                  <p:childTnLst>
                                    <p:set>
                                      <p:cBhvr>
                                        <p:cTn id="41" dur="1" fill="hold">
                                          <p:stCondLst>
                                            <p:cond delay="0"/>
                                          </p:stCondLst>
                                        </p:cTn>
                                        <p:tgtEl>
                                          <p:spTgt spid="159"/>
                                        </p:tgtEl>
                                        <p:attrNameLst>
                                          <p:attrName>style.visibility</p:attrName>
                                        </p:attrNameLst>
                                      </p:cBhvr>
                                      <p:to>
                                        <p:strVal val="visible"/>
                                      </p:to>
                                    </p:set>
                                    <p:anim calcmode="lin" valueType="num">
                                      <p:cBhvr>
                                        <p:cTn id="42" dur="2000" fill="hold"/>
                                        <p:tgtEl>
                                          <p:spTgt spid="159"/>
                                        </p:tgtEl>
                                        <p:attrNameLst>
                                          <p:attrName>drawProgress</p:attrName>
                                        </p:attrNameLst>
                                      </p:cBhvr>
                                      <p:tavLst>
                                        <p:tav tm="0">
                                          <p:val>
                                            <p:fltVal val="0"/>
                                          </p:val>
                                        </p:tav>
                                        <p:tav tm="100000">
                                          <p:val>
                                            <p:fltVal val="1"/>
                                          </p:val>
                                        </p:tav>
                                      </p:tavLst>
                                    </p:anim>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8" grpId="0"/>
      <p:bldP spid="16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40C40F23-02E0-43A1-B57E-38C37DDB5F3A}"/>
              </a:ext>
            </a:extLst>
          </p:cNvPr>
          <p:cNvSpPr>
            <a:spLocks noGrp="1"/>
          </p:cNvSpPr>
          <p:nvPr>
            <p:ph idx="1"/>
          </p:nvPr>
        </p:nvSpPr>
        <p:spPr>
          <a:xfrm>
            <a:off x="188843" y="712441"/>
            <a:ext cx="11804374" cy="5940149"/>
          </a:xfrm>
        </p:spPr>
        <p:txBody>
          <a:bodyPr/>
          <a:lstStyle/>
          <a:p>
            <a:pPr marL="0" indent="0">
              <a:buNone/>
            </a:pPr>
            <a:r>
              <a:rPr lang="en-AU" dirty="0"/>
              <a:t>A distribution where </a:t>
            </a:r>
            <a:r>
              <a:rPr lang="el-GR" dirty="0"/>
              <a:t>μ</a:t>
            </a:r>
            <a:r>
              <a:rPr lang="en-AU" dirty="0"/>
              <a:t> = 17.3 and </a:t>
            </a:r>
            <a:r>
              <a:rPr lang="el-GR" dirty="0"/>
              <a:t>σ</a:t>
            </a:r>
            <a:r>
              <a:rPr lang="en-AU" dirty="0"/>
              <a:t> = 6.1 has an approximately normal distribution. Find the interval in which you would expect to find the following percentages of results:</a:t>
            </a:r>
          </a:p>
          <a:p>
            <a:pPr marL="0" indent="0">
              <a:buNone/>
            </a:pPr>
            <a:endParaRPr lang="en-AU" dirty="0"/>
          </a:p>
          <a:p>
            <a:pPr marL="514350" indent="-514350">
              <a:buAutoNum type="alphaLcParenR"/>
            </a:pPr>
            <a:r>
              <a:rPr lang="en-AU" dirty="0"/>
              <a:t>68% of results</a:t>
            </a:r>
          </a:p>
          <a:p>
            <a:pPr marL="514350" indent="-514350">
              <a:buAutoNum type="alphaLcParenR"/>
            </a:pPr>
            <a:r>
              <a:rPr lang="en-AU" dirty="0"/>
              <a:t>95% of results</a:t>
            </a:r>
          </a:p>
          <a:p>
            <a:pPr marL="514350" indent="-514350">
              <a:buAutoNum type="alphaLcParenR"/>
            </a:pPr>
            <a:r>
              <a:rPr lang="en-AU" dirty="0"/>
              <a:t>99.7% of results</a:t>
            </a:r>
          </a:p>
          <a:p>
            <a:pPr marL="514350" indent="-514350">
              <a:buAutoNum type="alphaLcParenR"/>
            </a:pPr>
            <a:endParaRPr lang="en-AU" dirty="0"/>
          </a:p>
          <a:p>
            <a:pPr marL="514350" indent="-514350">
              <a:buAutoNum type="alphaLcParenR"/>
            </a:pPr>
            <a:endParaRPr lang="en-AU" dirty="0"/>
          </a:p>
        </p:txBody>
      </p:sp>
      <p:sp>
        <p:nvSpPr>
          <p:cNvPr id="7" name="TextBox 6">
            <a:extLst>
              <a:ext uri="{FF2B5EF4-FFF2-40B4-BE49-F238E27FC236}">
                <a16:creationId xmlns:a16="http://schemas.microsoft.com/office/drawing/2014/main" id="{863F30D8-0985-4A9D-B7E4-7D6E0066BC84}"/>
              </a:ext>
            </a:extLst>
          </p:cNvPr>
          <p:cNvSpPr txBox="1"/>
          <p:nvPr/>
        </p:nvSpPr>
        <p:spPr>
          <a:xfrm>
            <a:off x="3310658" y="2160104"/>
            <a:ext cx="8881342" cy="1964512"/>
          </a:xfrm>
          <a:prstGeom prst="rect">
            <a:avLst/>
          </a:prstGeom>
          <a:noFill/>
        </p:spPr>
        <p:txBody>
          <a:bodyPr wrap="none" rtlCol="0">
            <a:spAutoFit/>
          </a:bodyPr>
          <a:lstStyle/>
          <a:p>
            <a:pPr>
              <a:lnSpc>
                <a:spcPct val="150000"/>
              </a:lnSpc>
            </a:pPr>
            <a:r>
              <a:rPr lang="en-AU" sz="2800" dirty="0">
                <a:solidFill>
                  <a:srgbClr val="002060"/>
                </a:solidFill>
              </a:rPr>
              <a:t>68% = 1 standard deviation above and below the mean.</a:t>
            </a:r>
          </a:p>
          <a:p>
            <a:pPr>
              <a:lnSpc>
                <a:spcPct val="150000"/>
              </a:lnSpc>
            </a:pPr>
            <a:r>
              <a:rPr lang="en-AU" sz="2800" dirty="0">
                <a:solidFill>
                  <a:srgbClr val="002060"/>
                </a:solidFill>
              </a:rPr>
              <a:t>95% = 2 standard deviations above and below the mean.</a:t>
            </a:r>
          </a:p>
          <a:p>
            <a:pPr>
              <a:lnSpc>
                <a:spcPct val="150000"/>
              </a:lnSpc>
            </a:pPr>
            <a:r>
              <a:rPr lang="en-AU" sz="2800" dirty="0">
                <a:solidFill>
                  <a:srgbClr val="002060"/>
                </a:solidFill>
              </a:rPr>
              <a:t>99.7% = 3 standard deviations above and below the mean.</a:t>
            </a:r>
          </a:p>
        </p:txBody>
      </p:sp>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C260C4FC-A134-412C-B0EC-CA43841B401B}"/>
                  </a:ext>
                </a:extLst>
              </p:cNvPr>
              <p:cNvSpPr txBox="1"/>
              <p:nvPr/>
            </p:nvSpPr>
            <p:spPr>
              <a:xfrm>
                <a:off x="198783" y="4583397"/>
                <a:ext cx="10869450" cy="1829732"/>
              </a:xfrm>
              <a:prstGeom prst="rect">
                <a:avLst/>
              </a:prstGeom>
              <a:noFill/>
            </p:spPr>
            <p:txBody>
              <a:bodyPr wrap="none" rtlCol="0">
                <a:spAutoFit/>
              </a:bodyPr>
              <a:lstStyle/>
              <a:p>
                <a:pPr marL="514350" indent="-514350">
                  <a:lnSpc>
                    <a:spcPct val="150000"/>
                  </a:lnSpc>
                  <a:buAutoNum type="alphaLcParenR"/>
                </a:pPr>
                <a:r>
                  <a:rPr lang="en-AU" sz="2600" dirty="0">
                    <a:solidFill>
                      <a:srgbClr val="002060"/>
                    </a:solidFill>
                  </a:rPr>
                  <a:t>The interval for 68% is equal to: </a:t>
                </a:r>
                <a14:m>
                  <m:oMath xmlns:m="http://schemas.openxmlformats.org/officeDocument/2006/math">
                    <m:r>
                      <a:rPr lang="en-AU" sz="2600" b="0" i="1" smtClean="0">
                        <a:solidFill>
                          <a:srgbClr val="002060"/>
                        </a:solidFill>
                        <a:latin typeface="Cambria Math" panose="02040503050406030204" pitchFamily="18" charset="0"/>
                        <a:ea typeface="Cambria Math" panose="02040503050406030204" pitchFamily="18" charset="0"/>
                      </a:rPr>
                      <m:t>𝜇</m:t>
                    </m:r>
                    <m:r>
                      <a:rPr lang="en-AU" sz="2600" b="0" i="1" smtClean="0">
                        <a:solidFill>
                          <a:srgbClr val="002060"/>
                        </a:solidFill>
                        <a:latin typeface="Cambria Math" panose="02040503050406030204" pitchFamily="18" charset="0"/>
                        <a:ea typeface="Cambria Math" panose="02040503050406030204" pitchFamily="18" charset="0"/>
                      </a:rPr>
                      <m:t>±</m:t>
                    </m:r>
                    <m:r>
                      <a:rPr lang="en-AU" sz="2600" b="0" i="1" smtClean="0">
                        <a:solidFill>
                          <a:srgbClr val="002060"/>
                        </a:solidFill>
                        <a:latin typeface="Cambria Math" panose="02040503050406030204" pitchFamily="18" charset="0"/>
                        <a:ea typeface="Cambria Math" panose="02040503050406030204" pitchFamily="18" charset="0"/>
                      </a:rPr>
                      <m:t>𝜎</m:t>
                    </m:r>
                    <m:r>
                      <a:rPr lang="en-AU" sz="2600" b="0" i="1" smtClean="0">
                        <a:solidFill>
                          <a:srgbClr val="002060"/>
                        </a:solidFill>
                        <a:latin typeface="Cambria Math" panose="02040503050406030204" pitchFamily="18" charset="0"/>
                        <a:ea typeface="Cambria Math" panose="02040503050406030204" pitchFamily="18" charset="0"/>
                      </a:rPr>
                      <m:t>=17.3±6.1=</m:t>
                    </m:r>
                    <m:d>
                      <m:dPr>
                        <m:ctrlPr>
                          <a:rPr lang="en-GB" sz="2600" b="0" i="1" smtClean="0">
                            <a:solidFill>
                              <a:srgbClr val="002060"/>
                            </a:solidFill>
                            <a:latin typeface="Cambria Math" panose="02040503050406030204" pitchFamily="18" charset="0"/>
                            <a:ea typeface="Cambria Math" panose="02040503050406030204" pitchFamily="18" charset="0"/>
                          </a:rPr>
                        </m:ctrlPr>
                      </m:dPr>
                      <m:e>
                        <m:r>
                          <a:rPr lang="en-AU" sz="2600" i="1">
                            <a:solidFill>
                              <a:srgbClr val="002060"/>
                            </a:solidFill>
                            <a:latin typeface="Cambria Math" panose="02040503050406030204" pitchFamily="18" charset="0"/>
                            <a:ea typeface="Cambria Math" panose="02040503050406030204" pitchFamily="18" charset="0"/>
                          </a:rPr>
                          <m:t>11.2, 23.4</m:t>
                        </m:r>
                      </m:e>
                    </m:d>
                  </m:oMath>
                </a14:m>
                <a:endParaRPr lang="en-AU" sz="2600" dirty="0">
                  <a:solidFill>
                    <a:srgbClr val="002060"/>
                  </a:solidFill>
                  <a:ea typeface="Cambria Math" panose="02040503050406030204" pitchFamily="18" charset="0"/>
                </a:endParaRPr>
              </a:p>
              <a:p>
                <a:pPr marL="514350" indent="-514350">
                  <a:lnSpc>
                    <a:spcPct val="150000"/>
                  </a:lnSpc>
                  <a:buFontTx/>
                  <a:buAutoNum type="alphaLcParenR"/>
                </a:pPr>
                <a:r>
                  <a:rPr lang="en-AU" sz="2600" dirty="0">
                    <a:solidFill>
                      <a:srgbClr val="002060"/>
                    </a:solidFill>
                  </a:rPr>
                  <a:t>The interval for 95% is equal to: </a:t>
                </a:r>
                <a14:m>
                  <m:oMath xmlns:m="http://schemas.openxmlformats.org/officeDocument/2006/math">
                    <m:r>
                      <a:rPr lang="en-AU" sz="2600" b="0" i="1">
                        <a:solidFill>
                          <a:srgbClr val="002060"/>
                        </a:solidFill>
                        <a:latin typeface="Cambria Math" panose="02040503050406030204" pitchFamily="18" charset="0"/>
                        <a:ea typeface="Cambria Math" panose="02040503050406030204" pitchFamily="18" charset="0"/>
                      </a:rPr>
                      <m:t>𝜇</m:t>
                    </m:r>
                    <m:r>
                      <a:rPr lang="en-AU" sz="2600" b="0" i="1">
                        <a:solidFill>
                          <a:srgbClr val="002060"/>
                        </a:solidFill>
                        <a:latin typeface="Cambria Math" panose="02040503050406030204" pitchFamily="18" charset="0"/>
                        <a:ea typeface="Cambria Math" panose="02040503050406030204" pitchFamily="18" charset="0"/>
                      </a:rPr>
                      <m:t>±2</m:t>
                    </m:r>
                    <m:r>
                      <a:rPr lang="en-AU" sz="2600" b="0" i="1">
                        <a:solidFill>
                          <a:srgbClr val="002060"/>
                        </a:solidFill>
                        <a:latin typeface="Cambria Math" panose="02040503050406030204" pitchFamily="18" charset="0"/>
                        <a:ea typeface="Cambria Math" panose="02040503050406030204" pitchFamily="18" charset="0"/>
                      </a:rPr>
                      <m:t>𝜎</m:t>
                    </m:r>
                    <m:r>
                      <a:rPr lang="en-AU" sz="2600" b="0" i="1">
                        <a:solidFill>
                          <a:srgbClr val="002060"/>
                        </a:solidFill>
                        <a:latin typeface="Cambria Math" panose="02040503050406030204" pitchFamily="18" charset="0"/>
                        <a:ea typeface="Cambria Math" panose="02040503050406030204" pitchFamily="18" charset="0"/>
                      </a:rPr>
                      <m:t>=17.3±</m:t>
                    </m:r>
                    <m:d>
                      <m:dPr>
                        <m:ctrlPr>
                          <a:rPr lang="en-AU" sz="2600" i="1" smtClean="0">
                            <a:solidFill>
                              <a:srgbClr val="002060"/>
                            </a:solidFill>
                            <a:latin typeface="Cambria Math" panose="02040503050406030204" pitchFamily="18" charset="0"/>
                            <a:ea typeface="Cambria Math" panose="02040503050406030204" pitchFamily="18" charset="0"/>
                          </a:rPr>
                        </m:ctrlPr>
                      </m:dPr>
                      <m:e>
                        <m:r>
                          <a:rPr lang="en-AU" sz="2600" b="0" i="1" smtClean="0">
                            <a:solidFill>
                              <a:srgbClr val="002060"/>
                            </a:solidFill>
                            <a:latin typeface="Cambria Math" panose="02040503050406030204" pitchFamily="18" charset="0"/>
                            <a:ea typeface="Cambria Math" panose="02040503050406030204" pitchFamily="18" charset="0"/>
                          </a:rPr>
                          <m:t>2×</m:t>
                        </m:r>
                        <m:r>
                          <a:rPr lang="en-AU" sz="2600" b="0" i="1">
                            <a:solidFill>
                              <a:srgbClr val="002060"/>
                            </a:solidFill>
                            <a:latin typeface="Cambria Math" panose="02040503050406030204" pitchFamily="18" charset="0"/>
                            <a:ea typeface="Cambria Math" panose="02040503050406030204" pitchFamily="18" charset="0"/>
                          </a:rPr>
                          <m:t>6.1</m:t>
                        </m:r>
                      </m:e>
                    </m:d>
                    <m:r>
                      <a:rPr lang="en-AU" sz="2600" b="0" i="1">
                        <a:solidFill>
                          <a:srgbClr val="002060"/>
                        </a:solidFill>
                        <a:latin typeface="Cambria Math" panose="02040503050406030204" pitchFamily="18" charset="0"/>
                        <a:ea typeface="Cambria Math" panose="02040503050406030204" pitchFamily="18" charset="0"/>
                      </a:rPr>
                      <m:t>=</m:t>
                    </m:r>
                    <m:d>
                      <m:dPr>
                        <m:ctrlPr>
                          <a:rPr lang="en-GB" sz="2600" b="0" i="1" smtClean="0">
                            <a:solidFill>
                              <a:srgbClr val="002060"/>
                            </a:solidFill>
                            <a:latin typeface="Cambria Math" panose="02040503050406030204" pitchFamily="18" charset="0"/>
                            <a:ea typeface="Cambria Math" panose="02040503050406030204" pitchFamily="18" charset="0"/>
                          </a:rPr>
                        </m:ctrlPr>
                      </m:dPr>
                      <m:e>
                        <m:r>
                          <a:rPr lang="en-AU" sz="2600" i="1">
                            <a:solidFill>
                              <a:srgbClr val="002060"/>
                            </a:solidFill>
                            <a:latin typeface="Cambria Math" panose="02040503050406030204" pitchFamily="18" charset="0"/>
                            <a:ea typeface="Cambria Math" panose="02040503050406030204" pitchFamily="18" charset="0"/>
                          </a:rPr>
                          <m:t>5.1</m:t>
                        </m:r>
                        <m:r>
                          <a:rPr lang="en-AU" sz="2600" i="1">
                            <a:solidFill>
                              <a:srgbClr val="002060"/>
                            </a:solidFill>
                            <a:latin typeface="Cambria Math" panose="02040503050406030204" pitchFamily="18" charset="0"/>
                            <a:ea typeface="Cambria Math" panose="02040503050406030204" pitchFamily="18" charset="0"/>
                          </a:rPr>
                          <m:t>, </m:t>
                        </m:r>
                        <m:r>
                          <a:rPr lang="en-AU" sz="2600" i="1">
                            <a:solidFill>
                              <a:srgbClr val="002060"/>
                            </a:solidFill>
                            <a:latin typeface="Cambria Math" panose="02040503050406030204" pitchFamily="18" charset="0"/>
                            <a:ea typeface="Cambria Math" panose="02040503050406030204" pitchFamily="18" charset="0"/>
                          </a:rPr>
                          <m:t>29.5</m:t>
                        </m:r>
                      </m:e>
                    </m:d>
                  </m:oMath>
                </a14:m>
                <a:endParaRPr lang="en-AU" sz="2600" dirty="0">
                  <a:solidFill>
                    <a:srgbClr val="002060"/>
                  </a:solidFill>
                  <a:ea typeface="Cambria Math" panose="02040503050406030204" pitchFamily="18" charset="0"/>
                </a:endParaRPr>
              </a:p>
              <a:p>
                <a:pPr marL="514350" indent="-514350">
                  <a:lnSpc>
                    <a:spcPct val="150000"/>
                  </a:lnSpc>
                  <a:buFontTx/>
                  <a:buAutoNum type="alphaLcParenR"/>
                </a:pPr>
                <a:r>
                  <a:rPr lang="en-AU" sz="2600" dirty="0">
                    <a:solidFill>
                      <a:srgbClr val="002060"/>
                    </a:solidFill>
                  </a:rPr>
                  <a:t>The interval for 99.7% is equal to: </a:t>
                </a:r>
                <a14:m>
                  <m:oMath xmlns:m="http://schemas.openxmlformats.org/officeDocument/2006/math">
                    <m:r>
                      <a:rPr lang="en-AU" sz="2600" b="0" i="1">
                        <a:solidFill>
                          <a:srgbClr val="002060"/>
                        </a:solidFill>
                        <a:latin typeface="Cambria Math" panose="02040503050406030204" pitchFamily="18" charset="0"/>
                        <a:ea typeface="Cambria Math" panose="02040503050406030204" pitchFamily="18" charset="0"/>
                      </a:rPr>
                      <m:t>𝜇</m:t>
                    </m:r>
                    <m:r>
                      <a:rPr lang="en-AU" sz="2600" b="0" i="1">
                        <a:solidFill>
                          <a:srgbClr val="002060"/>
                        </a:solidFill>
                        <a:latin typeface="Cambria Math" panose="02040503050406030204" pitchFamily="18" charset="0"/>
                        <a:ea typeface="Cambria Math" panose="02040503050406030204" pitchFamily="18" charset="0"/>
                      </a:rPr>
                      <m:t>±3</m:t>
                    </m:r>
                    <m:r>
                      <a:rPr lang="en-AU" sz="2600" b="0" i="1">
                        <a:solidFill>
                          <a:srgbClr val="002060"/>
                        </a:solidFill>
                        <a:latin typeface="Cambria Math" panose="02040503050406030204" pitchFamily="18" charset="0"/>
                        <a:ea typeface="Cambria Math" panose="02040503050406030204" pitchFamily="18" charset="0"/>
                      </a:rPr>
                      <m:t>𝜎</m:t>
                    </m:r>
                    <m:r>
                      <a:rPr lang="en-AU" sz="2600" b="0" i="1">
                        <a:solidFill>
                          <a:srgbClr val="002060"/>
                        </a:solidFill>
                        <a:latin typeface="Cambria Math" panose="02040503050406030204" pitchFamily="18" charset="0"/>
                        <a:ea typeface="Cambria Math" panose="02040503050406030204" pitchFamily="18" charset="0"/>
                      </a:rPr>
                      <m:t>=17.3±</m:t>
                    </m:r>
                    <m:d>
                      <m:dPr>
                        <m:ctrlPr>
                          <a:rPr lang="en-AU" sz="2600" i="1">
                            <a:solidFill>
                              <a:srgbClr val="002060"/>
                            </a:solidFill>
                            <a:latin typeface="Cambria Math" panose="02040503050406030204" pitchFamily="18" charset="0"/>
                            <a:ea typeface="Cambria Math" panose="02040503050406030204" pitchFamily="18" charset="0"/>
                          </a:rPr>
                        </m:ctrlPr>
                      </m:dPr>
                      <m:e>
                        <m:r>
                          <a:rPr lang="en-AU" sz="2600" b="0" i="1" smtClean="0">
                            <a:solidFill>
                              <a:srgbClr val="002060"/>
                            </a:solidFill>
                            <a:latin typeface="Cambria Math" panose="02040503050406030204" pitchFamily="18" charset="0"/>
                            <a:ea typeface="Cambria Math" panose="02040503050406030204" pitchFamily="18" charset="0"/>
                          </a:rPr>
                          <m:t>3</m:t>
                        </m:r>
                        <m:r>
                          <a:rPr lang="en-AU" sz="2600" b="0" i="1">
                            <a:solidFill>
                              <a:srgbClr val="002060"/>
                            </a:solidFill>
                            <a:latin typeface="Cambria Math" panose="02040503050406030204" pitchFamily="18" charset="0"/>
                            <a:ea typeface="Cambria Math" panose="02040503050406030204" pitchFamily="18" charset="0"/>
                          </a:rPr>
                          <m:t>×6.1</m:t>
                        </m:r>
                      </m:e>
                    </m:d>
                    <m:r>
                      <a:rPr lang="en-AU" sz="2600" b="0" i="1">
                        <a:solidFill>
                          <a:srgbClr val="002060"/>
                        </a:solidFill>
                        <a:latin typeface="Cambria Math" panose="02040503050406030204" pitchFamily="18" charset="0"/>
                        <a:ea typeface="Cambria Math" panose="02040503050406030204" pitchFamily="18" charset="0"/>
                      </a:rPr>
                      <m:t>=</m:t>
                    </m:r>
                    <m:d>
                      <m:dPr>
                        <m:ctrlPr>
                          <a:rPr lang="en-GB" sz="2600" b="0" i="1" smtClean="0">
                            <a:solidFill>
                              <a:srgbClr val="002060"/>
                            </a:solidFill>
                            <a:latin typeface="Cambria Math" panose="02040503050406030204" pitchFamily="18" charset="0"/>
                            <a:ea typeface="Cambria Math" panose="02040503050406030204" pitchFamily="18" charset="0"/>
                          </a:rPr>
                        </m:ctrlPr>
                      </m:dPr>
                      <m:e>
                        <m:r>
                          <a:rPr lang="en-AU" sz="2600" i="1">
                            <a:solidFill>
                              <a:srgbClr val="002060"/>
                            </a:solidFill>
                            <a:latin typeface="Cambria Math" panose="02040503050406030204" pitchFamily="18" charset="0"/>
                            <a:ea typeface="Cambria Math" panose="02040503050406030204" pitchFamily="18" charset="0"/>
                          </a:rPr>
                          <m:t>−1, 35</m:t>
                        </m:r>
                        <m:r>
                          <a:rPr lang="en-AU" sz="2600" i="1">
                            <a:solidFill>
                              <a:srgbClr val="002060"/>
                            </a:solidFill>
                            <a:latin typeface="Cambria Math" panose="02040503050406030204" pitchFamily="18" charset="0"/>
                            <a:ea typeface="Cambria Math" panose="02040503050406030204" pitchFamily="18" charset="0"/>
                          </a:rPr>
                          <m:t>.</m:t>
                        </m:r>
                        <m:r>
                          <a:rPr lang="en-AU" sz="2600" i="1">
                            <a:solidFill>
                              <a:srgbClr val="002060"/>
                            </a:solidFill>
                            <a:latin typeface="Cambria Math" panose="02040503050406030204" pitchFamily="18" charset="0"/>
                            <a:ea typeface="Cambria Math" panose="02040503050406030204" pitchFamily="18" charset="0"/>
                          </a:rPr>
                          <m:t>6</m:t>
                        </m:r>
                      </m:e>
                    </m:d>
                  </m:oMath>
                </a14:m>
                <a:endParaRPr lang="en-AU" sz="2600" dirty="0">
                  <a:solidFill>
                    <a:srgbClr val="002060"/>
                  </a:solidFill>
                </a:endParaRPr>
              </a:p>
            </p:txBody>
          </p:sp>
        </mc:Choice>
        <mc:Fallback>
          <p:sp>
            <p:nvSpPr>
              <p:cNvPr id="8" name="TextBox 7">
                <a:extLst>
                  <a:ext uri="{FF2B5EF4-FFF2-40B4-BE49-F238E27FC236}">
                    <a16:creationId xmlns:a16="http://schemas.microsoft.com/office/drawing/2014/main" id="{C260C4FC-A134-412C-B0EC-CA43841B401B}"/>
                  </a:ext>
                </a:extLst>
              </p:cNvPr>
              <p:cNvSpPr txBox="1">
                <a:spLocks noRot="1" noChangeAspect="1" noMove="1" noResize="1" noEditPoints="1" noAdjustHandles="1" noChangeArrowheads="1" noChangeShapeType="1" noTextEdit="1"/>
              </p:cNvSpPr>
              <p:nvPr/>
            </p:nvSpPr>
            <p:spPr>
              <a:xfrm>
                <a:off x="198783" y="4583397"/>
                <a:ext cx="10869450" cy="1829732"/>
              </a:xfrm>
              <a:prstGeom prst="rect">
                <a:avLst/>
              </a:prstGeom>
              <a:blipFill>
                <a:blip r:embed="rId2"/>
                <a:stretch>
                  <a:fillRect l="-1066" b="-8000"/>
                </a:stretch>
              </a:blipFill>
            </p:spPr>
            <p:txBody>
              <a:bodyPr/>
              <a:lstStyle/>
              <a:p>
                <a:r>
                  <a:rPr lang="en-AU">
                    <a:noFill/>
                  </a:rPr>
                  <a:t> </a:t>
                </a:r>
              </a:p>
            </p:txBody>
          </p:sp>
        </mc:Fallback>
      </mc:AlternateContent>
      <p:sp>
        <p:nvSpPr>
          <p:cNvPr id="2" name="TextBox 1">
            <a:extLst>
              <a:ext uri="{FF2B5EF4-FFF2-40B4-BE49-F238E27FC236}">
                <a16:creationId xmlns:a16="http://schemas.microsoft.com/office/drawing/2014/main" id="{76F42F76-8E5A-04BB-07B1-4E045B5B036E}"/>
              </a:ext>
            </a:extLst>
          </p:cNvPr>
          <p:cNvSpPr txBox="1"/>
          <p:nvPr/>
        </p:nvSpPr>
        <p:spPr>
          <a:xfrm>
            <a:off x="0" y="0"/>
            <a:ext cx="3003421" cy="584775"/>
          </a:xfrm>
          <a:prstGeom prst="homePlate">
            <a:avLst/>
          </a:prstGeom>
          <a:solidFill>
            <a:srgbClr val="002060"/>
          </a:solidFill>
          <a:ln>
            <a:solidFill>
              <a:srgbClr val="002060"/>
            </a:solidFill>
          </a:ln>
          <a:effectLst>
            <a:outerShdw blurRad="57150" dist="19050" dir="5400000" algn="ctr" rotWithShape="0">
              <a:srgbClr val="000000">
                <a:alpha val="63000"/>
              </a:srgbClr>
            </a:outerShdw>
          </a:effectLst>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3200" b="1" i="0" u="none" strike="noStrike" kern="0" cap="none" spc="0" normalizeH="0" baseline="0" noProof="0" dirty="0">
                <a:ln>
                  <a:noFill/>
                </a:ln>
                <a:solidFill>
                  <a:schemeClr val="bg1"/>
                </a:solidFill>
                <a:effectLst/>
                <a:uLnTx/>
                <a:uFillTx/>
                <a:latin typeface="Calibri" panose="020F0502020204030204"/>
              </a:rPr>
              <a:t>Guided Practice</a:t>
            </a:r>
            <a:endParaRPr kumimoji="0" lang="en-AU" sz="3200" b="1" i="0" u="none" strike="noStrike" kern="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1154259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40C40F23-02E0-43A1-B57E-38C37DDB5F3A}"/>
              </a:ext>
            </a:extLst>
          </p:cNvPr>
          <p:cNvSpPr>
            <a:spLocks noGrp="1"/>
          </p:cNvSpPr>
          <p:nvPr>
            <p:ph idx="1"/>
          </p:nvPr>
        </p:nvSpPr>
        <p:spPr>
          <a:xfrm>
            <a:off x="188843" y="712441"/>
            <a:ext cx="11804374" cy="5940149"/>
          </a:xfrm>
        </p:spPr>
        <p:txBody>
          <a:bodyPr>
            <a:normAutofit/>
          </a:bodyPr>
          <a:lstStyle/>
          <a:p>
            <a:pPr marL="0" indent="0">
              <a:buNone/>
            </a:pPr>
            <a:r>
              <a:rPr lang="en-AU" sz="2400" dirty="0"/>
              <a:t>The weight of a group of dogs in a kennel are normally distributed. A puppy named Duke is selected from the kennel, and is found to have a standardised weight (z-score) of +2.</a:t>
            </a:r>
          </a:p>
          <a:p>
            <a:pPr marL="514350" indent="-514350">
              <a:buAutoNum type="alphaLcParenR"/>
            </a:pPr>
            <a:r>
              <a:rPr lang="en-AU" sz="2400" dirty="0"/>
              <a:t>Where does Duke’s weight sit in terms of the standard deviation from the mean?</a:t>
            </a:r>
          </a:p>
          <a:p>
            <a:pPr marL="514350" indent="-514350">
              <a:buAutoNum type="alphaLcParenR"/>
            </a:pPr>
            <a:endParaRPr lang="en-AU" sz="2400" dirty="0"/>
          </a:p>
          <a:p>
            <a:pPr marL="514350" indent="-514350">
              <a:buAutoNum type="alphaLcParenR"/>
            </a:pPr>
            <a:endParaRPr lang="en-AU" sz="2400" dirty="0"/>
          </a:p>
          <a:p>
            <a:pPr marL="514350" indent="-514350">
              <a:buAutoNum type="alphaLcParenR"/>
            </a:pPr>
            <a:r>
              <a:rPr lang="en-AU" sz="2400" dirty="0"/>
              <a:t>Approximately what percentage of dogs are lighter than Duke?</a:t>
            </a:r>
          </a:p>
          <a:p>
            <a:pPr marL="514350" indent="-514350">
              <a:buAutoNum type="alphaLcParenR"/>
            </a:pPr>
            <a:endParaRPr lang="en-AU" sz="2400" dirty="0"/>
          </a:p>
          <a:p>
            <a:pPr marL="514350" indent="-514350">
              <a:buAutoNum type="alphaLcParenR"/>
            </a:pPr>
            <a:endParaRPr lang="en-AU" sz="2400" dirty="0"/>
          </a:p>
          <a:p>
            <a:pPr marL="514350" indent="-514350">
              <a:buAutoNum type="alphaLcParenR"/>
            </a:pPr>
            <a:endParaRPr lang="en-AU" sz="2400" dirty="0"/>
          </a:p>
          <a:p>
            <a:pPr marL="514350" indent="-514350">
              <a:buAutoNum type="alphaLcParenR"/>
            </a:pPr>
            <a:endParaRPr lang="en-AU" sz="2400" dirty="0"/>
          </a:p>
          <a:p>
            <a:pPr marL="514350" indent="-514350">
              <a:buAutoNum type="alphaLcParenR"/>
            </a:pPr>
            <a:endParaRPr lang="en-AU" sz="2400" dirty="0"/>
          </a:p>
          <a:p>
            <a:pPr marL="514350" indent="-514350">
              <a:buFont typeface="Arial" panose="020B0604020202020204" pitchFamily="34" charset="0"/>
              <a:buAutoNum type="alphaLcParenR"/>
            </a:pPr>
            <a:r>
              <a:rPr lang="en-AU" sz="2400" dirty="0"/>
              <a:t>If there are 400 dogs in the kennel, how many are lighter than Duke?</a:t>
            </a:r>
          </a:p>
          <a:p>
            <a:pPr marL="514350" indent="-514350">
              <a:buAutoNum type="alphaLcParenR"/>
            </a:pPr>
            <a:endParaRPr lang="en-AU" sz="2400" dirty="0"/>
          </a:p>
          <a:p>
            <a:pPr marL="514350" indent="-514350">
              <a:buAutoNum type="alphaLcParenR"/>
            </a:pPr>
            <a:endParaRPr lang="en-AU" sz="2600" dirty="0"/>
          </a:p>
          <a:p>
            <a:pPr marL="514350" indent="-514350">
              <a:buAutoNum type="alphaLcParenR"/>
            </a:pPr>
            <a:endParaRPr lang="en-AU" sz="2600" dirty="0"/>
          </a:p>
        </p:txBody>
      </p:sp>
      <p:sp>
        <p:nvSpPr>
          <p:cNvPr id="7" name="TextBox 6">
            <a:extLst>
              <a:ext uri="{FF2B5EF4-FFF2-40B4-BE49-F238E27FC236}">
                <a16:creationId xmlns:a16="http://schemas.microsoft.com/office/drawing/2014/main" id="{863F30D8-0985-4A9D-B7E4-7D6E0066BC84}"/>
              </a:ext>
            </a:extLst>
          </p:cNvPr>
          <p:cNvSpPr txBox="1"/>
          <p:nvPr/>
        </p:nvSpPr>
        <p:spPr>
          <a:xfrm>
            <a:off x="736424" y="1970879"/>
            <a:ext cx="11256793" cy="830997"/>
          </a:xfrm>
          <a:prstGeom prst="rect">
            <a:avLst/>
          </a:prstGeom>
          <a:noFill/>
        </p:spPr>
        <p:txBody>
          <a:bodyPr wrap="square" rtlCol="0">
            <a:spAutoFit/>
          </a:bodyPr>
          <a:lstStyle/>
          <a:p>
            <a:r>
              <a:rPr lang="en-AU" sz="2400" dirty="0">
                <a:solidFill>
                  <a:srgbClr val="002060"/>
                </a:solidFill>
              </a:rPr>
              <a:t>If he has a z-score of +2, this means he is sitting 2 standard deviations above the mean weight. </a:t>
            </a:r>
          </a:p>
        </p:txBody>
      </p:sp>
      <p:pic>
        <p:nvPicPr>
          <p:cNvPr id="2" name="Picture 1">
            <a:extLst>
              <a:ext uri="{FF2B5EF4-FFF2-40B4-BE49-F238E27FC236}">
                <a16:creationId xmlns:a16="http://schemas.microsoft.com/office/drawing/2014/main" id="{90579069-201F-4D2C-94C3-7036139ED4F2}"/>
              </a:ext>
            </a:extLst>
          </p:cNvPr>
          <p:cNvPicPr>
            <a:picLocks noChangeAspect="1"/>
          </p:cNvPicPr>
          <p:nvPr/>
        </p:nvPicPr>
        <p:blipFill>
          <a:blip r:embed="rId2"/>
          <a:stretch>
            <a:fillRect/>
          </a:stretch>
        </p:blipFill>
        <p:spPr>
          <a:xfrm>
            <a:off x="6798365" y="3428999"/>
            <a:ext cx="5014627" cy="2083101"/>
          </a:xfrm>
          <a:prstGeom prst="rect">
            <a:avLst/>
          </a:prstGeom>
        </p:spPr>
      </p:pic>
      <p:sp>
        <p:nvSpPr>
          <p:cNvPr id="10" name="TextBox 9">
            <a:extLst>
              <a:ext uri="{FF2B5EF4-FFF2-40B4-BE49-F238E27FC236}">
                <a16:creationId xmlns:a16="http://schemas.microsoft.com/office/drawing/2014/main" id="{6835DF95-A5C6-4E2D-A2B6-FF29CB4D31F5}"/>
              </a:ext>
            </a:extLst>
          </p:cNvPr>
          <p:cNvSpPr txBox="1"/>
          <p:nvPr/>
        </p:nvSpPr>
        <p:spPr>
          <a:xfrm>
            <a:off x="691698" y="3267016"/>
            <a:ext cx="6106668" cy="1938992"/>
          </a:xfrm>
          <a:prstGeom prst="rect">
            <a:avLst/>
          </a:prstGeom>
          <a:noFill/>
        </p:spPr>
        <p:txBody>
          <a:bodyPr wrap="square" rtlCol="0">
            <a:spAutoFit/>
          </a:bodyPr>
          <a:lstStyle/>
          <a:p>
            <a:r>
              <a:rPr lang="en-AU" sz="2400" dirty="0">
                <a:solidFill>
                  <a:srgbClr val="002060"/>
                </a:solidFill>
              </a:rPr>
              <a:t>Since Duke’s weight is 2 standard deviations above the mean, he has the following percentage of dogs that are lighter than him: </a:t>
            </a:r>
          </a:p>
          <a:p>
            <a:endParaRPr lang="en-AU" sz="2400" dirty="0">
              <a:solidFill>
                <a:srgbClr val="002060"/>
              </a:solidFill>
            </a:endParaRPr>
          </a:p>
          <a:p>
            <a:pPr algn="ctr"/>
            <a:r>
              <a:rPr lang="en-AU" sz="2400" dirty="0">
                <a:solidFill>
                  <a:srgbClr val="002060"/>
                </a:solidFill>
              </a:rPr>
              <a:t>50% + 47.5% =97.5%</a:t>
            </a:r>
          </a:p>
        </p:txBody>
      </p:sp>
      <p:sp>
        <p:nvSpPr>
          <p:cNvPr id="11" name="TextBox 10">
            <a:extLst>
              <a:ext uri="{FF2B5EF4-FFF2-40B4-BE49-F238E27FC236}">
                <a16:creationId xmlns:a16="http://schemas.microsoft.com/office/drawing/2014/main" id="{D6321890-8E89-4BB9-98C5-C88E9DE69B39}"/>
              </a:ext>
            </a:extLst>
          </p:cNvPr>
          <p:cNvSpPr txBox="1"/>
          <p:nvPr/>
        </p:nvSpPr>
        <p:spPr>
          <a:xfrm>
            <a:off x="736423" y="5980090"/>
            <a:ext cx="10951993" cy="461665"/>
          </a:xfrm>
          <a:prstGeom prst="rect">
            <a:avLst/>
          </a:prstGeom>
          <a:noFill/>
        </p:spPr>
        <p:txBody>
          <a:bodyPr wrap="square" rtlCol="0">
            <a:spAutoFit/>
          </a:bodyPr>
          <a:lstStyle/>
          <a:p>
            <a:r>
              <a:rPr lang="en-AU" sz="2400" dirty="0">
                <a:solidFill>
                  <a:srgbClr val="002060"/>
                </a:solidFill>
              </a:rPr>
              <a:t>97.5% of 400 = 390 dogs. There are 390 dogs lighter than Duke.</a:t>
            </a:r>
          </a:p>
        </p:txBody>
      </p:sp>
      <p:sp>
        <p:nvSpPr>
          <p:cNvPr id="3" name="TextBox 2">
            <a:extLst>
              <a:ext uri="{FF2B5EF4-FFF2-40B4-BE49-F238E27FC236}">
                <a16:creationId xmlns:a16="http://schemas.microsoft.com/office/drawing/2014/main" id="{3B2A4839-FF9A-107E-B412-90EF14468309}"/>
              </a:ext>
            </a:extLst>
          </p:cNvPr>
          <p:cNvSpPr txBox="1"/>
          <p:nvPr/>
        </p:nvSpPr>
        <p:spPr>
          <a:xfrm>
            <a:off x="0" y="0"/>
            <a:ext cx="3003421" cy="584775"/>
          </a:xfrm>
          <a:prstGeom prst="homePlate">
            <a:avLst/>
          </a:prstGeom>
          <a:solidFill>
            <a:srgbClr val="002060"/>
          </a:solidFill>
          <a:ln>
            <a:solidFill>
              <a:srgbClr val="002060"/>
            </a:solidFill>
          </a:ln>
          <a:effectLst>
            <a:outerShdw blurRad="57150" dist="19050" dir="5400000" algn="ctr" rotWithShape="0">
              <a:srgbClr val="000000">
                <a:alpha val="63000"/>
              </a:srgbClr>
            </a:outerShdw>
          </a:effectLst>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3200" b="1" i="0" u="none" strike="noStrike" kern="0" cap="none" spc="0" normalizeH="0" baseline="0" noProof="0" dirty="0">
                <a:ln>
                  <a:noFill/>
                </a:ln>
                <a:solidFill>
                  <a:schemeClr val="bg1"/>
                </a:solidFill>
                <a:effectLst/>
                <a:uLnTx/>
                <a:uFillTx/>
                <a:latin typeface="Calibri" panose="020F0502020204030204"/>
              </a:rPr>
              <a:t>Guided Practice</a:t>
            </a:r>
            <a:endParaRPr kumimoji="0" lang="en-AU" sz="3200" b="1" i="0" u="none" strike="noStrike" kern="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607756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p:cNvSpPr>
            <a:spLocks noGrp="1"/>
          </p:cNvSpPr>
          <p:nvPr>
            <p:ph type="subTitle" idx="1"/>
          </p:nvPr>
        </p:nvSpPr>
        <p:spPr>
          <a:xfrm>
            <a:off x="357600" y="812618"/>
            <a:ext cx="9144000" cy="879382"/>
          </a:xfrm>
        </p:spPr>
        <p:txBody>
          <a:bodyPr>
            <a:normAutofit/>
          </a:bodyPr>
          <a:lstStyle/>
          <a:p>
            <a:pPr algn="l"/>
            <a:r>
              <a:rPr lang="en-AU" sz="4000" dirty="0"/>
              <a:t>Complete Cambridge Ex 11B</a:t>
            </a:r>
          </a:p>
        </p:txBody>
      </p:sp>
      <p:sp>
        <p:nvSpPr>
          <p:cNvPr id="3" name="TextBox 2">
            <a:extLst>
              <a:ext uri="{FF2B5EF4-FFF2-40B4-BE49-F238E27FC236}">
                <a16:creationId xmlns:a16="http://schemas.microsoft.com/office/drawing/2014/main" id="{B4B07689-760D-4D71-9448-AFF1CCEB30E0}"/>
              </a:ext>
            </a:extLst>
          </p:cNvPr>
          <p:cNvSpPr txBox="1"/>
          <p:nvPr/>
        </p:nvSpPr>
        <p:spPr>
          <a:xfrm>
            <a:off x="0" y="-28398"/>
            <a:ext cx="3895468" cy="584775"/>
          </a:xfrm>
          <a:prstGeom prst="homePlate">
            <a:avLst/>
          </a:prstGeom>
          <a:solidFill>
            <a:srgbClr val="002060"/>
          </a:solidFill>
        </p:spPr>
        <p:style>
          <a:lnRef idx="0">
            <a:schemeClr val="accent6"/>
          </a:lnRef>
          <a:fillRef idx="3">
            <a:schemeClr val="accent6"/>
          </a:fillRef>
          <a:effectRef idx="3">
            <a:schemeClr val="accent6"/>
          </a:effectRef>
          <a:fontRef idx="minor">
            <a:schemeClr val="lt1"/>
          </a:fontRef>
        </p:style>
        <p:txBody>
          <a:bodyPr wrap="none" rtlCol="0">
            <a:spAutoFit/>
          </a:bodyPr>
          <a:lstStyle/>
          <a:p>
            <a:r>
              <a:rPr lang="en-AU" sz="3200" dirty="0"/>
              <a:t>Independent Practice</a:t>
            </a:r>
          </a:p>
        </p:txBody>
      </p:sp>
    </p:spTree>
    <p:extLst>
      <p:ext uri="{BB962C8B-B14F-4D97-AF65-F5344CB8AC3E}">
        <p14:creationId xmlns:p14="http://schemas.microsoft.com/office/powerpoint/2010/main" val="30004801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6065B666-CC34-213B-1F31-B75C60C9AA5F}"/>
              </a:ext>
            </a:extLst>
          </p:cNvPr>
          <p:cNvGrpSpPr/>
          <p:nvPr/>
        </p:nvGrpSpPr>
        <p:grpSpPr>
          <a:xfrm>
            <a:off x="7658956" y="975342"/>
            <a:ext cx="4342544" cy="2533787"/>
            <a:chOff x="3164439" y="2925566"/>
            <a:chExt cx="4791902" cy="2795978"/>
          </a:xfrm>
        </p:grpSpPr>
        <p:pic>
          <p:nvPicPr>
            <p:cNvPr id="3" name="Picture 2">
              <a:extLst>
                <a:ext uri="{FF2B5EF4-FFF2-40B4-BE49-F238E27FC236}">
                  <a16:creationId xmlns:a16="http://schemas.microsoft.com/office/drawing/2014/main" id="{CD5C0F5E-8D99-0A24-5B60-2708CD8649E6}"/>
                </a:ext>
              </a:extLst>
            </p:cNvPr>
            <p:cNvPicPr>
              <a:picLocks noChangeAspect="1"/>
            </p:cNvPicPr>
            <p:nvPr/>
          </p:nvPicPr>
          <p:blipFill>
            <a:blip r:embed="rId2"/>
            <a:stretch>
              <a:fillRect/>
            </a:stretch>
          </p:blipFill>
          <p:spPr>
            <a:xfrm>
              <a:off x="3188413" y="2925566"/>
              <a:ext cx="4767928" cy="2795978"/>
            </a:xfrm>
            <a:prstGeom prst="rect">
              <a:avLst/>
            </a:prstGeom>
          </p:spPr>
        </p:pic>
        <p:sp>
          <p:nvSpPr>
            <p:cNvPr id="4" name="Rectangle 3">
              <a:extLst>
                <a:ext uri="{FF2B5EF4-FFF2-40B4-BE49-F238E27FC236}">
                  <a16:creationId xmlns:a16="http://schemas.microsoft.com/office/drawing/2014/main" id="{10E066F5-03D0-BDFC-0A63-3971DBB4DDA5}"/>
                </a:ext>
              </a:extLst>
            </p:cNvPr>
            <p:cNvSpPr/>
            <p:nvPr/>
          </p:nvSpPr>
          <p:spPr>
            <a:xfrm>
              <a:off x="3164440" y="2928135"/>
              <a:ext cx="750014" cy="626723"/>
            </a:xfrm>
            <a:prstGeom prst="rect">
              <a:avLst/>
            </a:prstGeom>
            <a:solidFill>
              <a:srgbClr val="FFFFFF"/>
            </a:solidFill>
            <a:ln>
              <a:solidFill>
                <a:srgbClr val="FFFF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Rectangle 5">
              <a:extLst>
                <a:ext uri="{FF2B5EF4-FFF2-40B4-BE49-F238E27FC236}">
                  <a16:creationId xmlns:a16="http://schemas.microsoft.com/office/drawing/2014/main" id="{735DCBEB-210A-3DA2-9DAD-56CAEACE54BC}"/>
                </a:ext>
              </a:extLst>
            </p:cNvPr>
            <p:cNvSpPr/>
            <p:nvPr/>
          </p:nvSpPr>
          <p:spPr>
            <a:xfrm>
              <a:off x="3164439" y="2925566"/>
              <a:ext cx="4767929" cy="45719"/>
            </a:xfrm>
            <a:prstGeom prst="rect">
              <a:avLst/>
            </a:prstGeom>
            <a:solidFill>
              <a:srgbClr val="FFFFFF"/>
            </a:solidFill>
            <a:ln>
              <a:solidFill>
                <a:srgbClr val="FFFF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5" name="TextBox 4">
            <a:extLst>
              <a:ext uri="{FF2B5EF4-FFF2-40B4-BE49-F238E27FC236}">
                <a16:creationId xmlns:a16="http://schemas.microsoft.com/office/drawing/2014/main" id="{EABB06D3-2530-4057-8F80-FA252CB1FDFA}"/>
              </a:ext>
            </a:extLst>
          </p:cNvPr>
          <p:cNvSpPr txBox="1"/>
          <p:nvPr/>
        </p:nvSpPr>
        <p:spPr>
          <a:xfrm>
            <a:off x="-1" y="0"/>
            <a:ext cx="7802881" cy="584775"/>
          </a:xfrm>
          <a:prstGeom prst="homePlate">
            <a:avLst/>
          </a:prstGeom>
          <a:solidFill>
            <a:srgbClr val="002060"/>
          </a:solidFill>
          <a:ln>
            <a:solidFill>
              <a:srgbClr val="002060"/>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r>
              <a:rPr lang="en-AU" sz="3200" b="1" dirty="0"/>
              <a:t>Recap: The Standard Normal Distribution</a:t>
            </a:r>
          </a:p>
        </p:txBody>
      </p:sp>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B205F74F-2CC8-4692-A950-7EDC736A50DC}"/>
                  </a:ext>
                </a:extLst>
              </p:cNvPr>
              <p:cNvSpPr>
                <a:spLocks noGrp="1"/>
              </p:cNvSpPr>
              <p:nvPr>
                <p:ph idx="1"/>
              </p:nvPr>
            </p:nvSpPr>
            <p:spPr>
              <a:xfrm>
                <a:off x="190500" y="661538"/>
                <a:ext cx="11811000" cy="2533787"/>
              </a:xfrm>
            </p:spPr>
            <p:txBody>
              <a:bodyPr>
                <a:noAutofit/>
              </a:bodyPr>
              <a:lstStyle/>
              <a:p>
                <a:pPr marL="0" indent="0" algn="just">
                  <a:lnSpc>
                    <a:spcPct val="120000"/>
                  </a:lnSpc>
                  <a:spcBef>
                    <a:spcPts val="0"/>
                  </a:spcBef>
                  <a:buNone/>
                </a:pPr>
                <a:r>
                  <a:rPr lang="en-AU" sz="1800" dirty="0"/>
                  <a:t>A standard normal distribution has a mean </a:t>
                </a:r>
                <a14:m>
                  <m:oMath xmlns:m="http://schemas.openxmlformats.org/officeDocument/2006/math">
                    <m:r>
                      <a:rPr lang="en-AU" sz="1800" b="0" i="1" smtClean="0">
                        <a:latin typeface="Cambria Math" panose="02040503050406030204" pitchFamily="18" charset="0"/>
                      </a:rPr>
                      <m:t>0</m:t>
                    </m:r>
                  </m:oMath>
                </a14:m>
                <a:r>
                  <a:rPr lang="en-AU" sz="1800" dirty="0"/>
                  <a:t> and standard deviation </a:t>
                </a:r>
                <a14:m>
                  <m:oMath xmlns:m="http://schemas.openxmlformats.org/officeDocument/2006/math">
                    <m:r>
                      <a:rPr lang="en-AU" sz="1800" b="0" i="1" smtClean="0">
                        <a:latin typeface="Cambria Math" panose="02040503050406030204" pitchFamily="18" charset="0"/>
                      </a:rPr>
                      <m:t>1</m:t>
                    </m:r>
                  </m:oMath>
                </a14:m>
                <a:r>
                  <a:rPr lang="en-AU" sz="1800" dirty="0"/>
                  <a:t>. Therefore, we say</a:t>
                </a:r>
              </a:p>
              <a:p>
                <a:pPr marL="0" indent="0" algn="just">
                  <a:lnSpc>
                    <a:spcPct val="120000"/>
                  </a:lnSpc>
                  <a:spcBef>
                    <a:spcPts val="0"/>
                  </a:spcBef>
                  <a:buNone/>
                </a:pPr>
                <a14:m>
                  <m:oMathPara xmlns:m="http://schemas.openxmlformats.org/officeDocument/2006/math">
                    <m:oMathParaPr>
                      <m:jc m:val="centerGroup"/>
                    </m:oMathParaPr>
                    <m:oMath xmlns:m="http://schemas.openxmlformats.org/officeDocument/2006/math">
                      <m:r>
                        <a:rPr lang="en-AU" sz="1800" i="1">
                          <a:latin typeface="Cambria Math" panose="02040503050406030204" pitchFamily="18" charset="0"/>
                        </a:rPr>
                        <m:t>𝑋</m:t>
                      </m:r>
                      <m:r>
                        <a:rPr lang="en-AU" sz="1800" i="1">
                          <a:latin typeface="Cambria Math" panose="02040503050406030204" pitchFamily="18" charset="0"/>
                        </a:rPr>
                        <m:t>~</m:t>
                      </m:r>
                      <m:r>
                        <a:rPr lang="en-AU" sz="1800" i="1">
                          <a:latin typeface="Cambria Math" panose="02040503050406030204" pitchFamily="18" charset="0"/>
                        </a:rPr>
                        <m:t>𝑁</m:t>
                      </m:r>
                      <m:r>
                        <a:rPr lang="en-AU" sz="1800" i="1">
                          <a:latin typeface="Cambria Math" panose="02040503050406030204" pitchFamily="18" charset="0"/>
                        </a:rPr>
                        <m:t>(</m:t>
                      </m:r>
                      <m:sSup>
                        <m:sSupPr>
                          <m:ctrlPr>
                            <a:rPr lang="en-AU" sz="1800" i="1">
                              <a:latin typeface="Cambria Math" panose="02040503050406030204" pitchFamily="18" charset="0"/>
                            </a:rPr>
                          </m:ctrlPr>
                        </m:sSupPr>
                        <m:e>
                          <m:r>
                            <a:rPr lang="en-AU" sz="1800" i="1">
                              <a:latin typeface="Cambria Math" panose="02040503050406030204" pitchFamily="18" charset="0"/>
                            </a:rPr>
                            <m:t>0,1</m:t>
                          </m:r>
                        </m:e>
                        <m:sup>
                          <m:r>
                            <a:rPr lang="en-AU" sz="1800" i="1">
                              <a:latin typeface="Cambria Math" panose="02040503050406030204" pitchFamily="18" charset="0"/>
                            </a:rPr>
                            <m:t>2</m:t>
                          </m:r>
                        </m:sup>
                      </m:sSup>
                      <m:r>
                        <a:rPr lang="en-AU" sz="1800" i="1">
                          <a:latin typeface="Cambria Math" panose="02040503050406030204" pitchFamily="18" charset="0"/>
                        </a:rPr>
                        <m:t>)</m:t>
                      </m:r>
                    </m:oMath>
                  </m:oMathPara>
                </a14:m>
                <a:endParaRPr lang="en-AU" sz="1800" dirty="0"/>
              </a:p>
              <a:p>
                <a:pPr marL="0" indent="0" algn="just">
                  <a:lnSpc>
                    <a:spcPct val="120000"/>
                  </a:lnSpc>
                  <a:spcBef>
                    <a:spcPts val="0"/>
                  </a:spcBef>
                  <a:buNone/>
                </a:pPr>
                <a:endParaRPr lang="en-AU" sz="1800" dirty="0"/>
              </a:p>
              <a:p>
                <a:pPr marL="0" indent="0" algn="just">
                  <a:lnSpc>
                    <a:spcPct val="120000"/>
                  </a:lnSpc>
                  <a:spcBef>
                    <a:spcPts val="0"/>
                  </a:spcBef>
                  <a:buNone/>
                </a:pPr>
                <a:r>
                  <a:rPr lang="en-AU" sz="1800" dirty="0"/>
                  <a:t>The pdf is given by:</a:t>
                </a:r>
              </a:p>
              <a:p>
                <a:pPr marL="0" indent="0" algn="just">
                  <a:lnSpc>
                    <a:spcPct val="120000"/>
                  </a:lnSpc>
                  <a:spcBef>
                    <a:spcPts val="0"/>
                  </a:spcBef>
                  <a:buNone/>
                </a:pPr>
                <a14:m>
                  <m:oMathPara xmlns:m="http://schemas.openxmlformats.org/officeDocument/2006/math">
                    <m:oMathParaPr>
                      <m:jc m:val="centerGroup"/>
                    </m:oMathParaPr>
                    <m:oMath xmlns:m="http://schemas.openxmlformats.org/officeDocument/2006/math">
                      <m:r>
                        <a:rPr lang="en-AU" sz="1800" b="0" i="1" smtClean="0">
                          <a:latin typeface="Cambria Math" panose="02040503050406030204" pitchFamily="18" charset="0"/>
                        </a:rPr>
                        <m:t>𝑓</m:t>
                      </m:r>
                      <m:d>
                        <m:dPr>
                          <m:ctrlPr>
                            <a:rPr lang="en-AU" sz="1800" b="0" i="1" smtClean="0">
                              <a:latin typeface="Cambria Math" panose="02040503050406030204" pitchFamily="18" charset="0"/>
                            </a:rPr>
                          </m:ctrlPr>
                        </m:dPr>
                        <m:e>
                          <m:r>
                            <a:rPr lang="en-AU" sz="1800" b="0" i="1" smtClean="0">
                              <a:latin typeface="Cambria Math" panose="02040503050406030204" pitchFamily="18" charset="0"/>
                            </a:rPr>
                            <m:t>𝑥</m:t>
                          </m:r>
                        </m:e>
                      </m:d>
                      <m:r>
                        <a:rPr lang="en-AU" sz="1800" b="0" i="1" smtClean="0">
                          <a:latin typeface="Cambria Math" panose="02040503050406030204" pitchFamily="18" charset="0"/>
                        </a:rPr>
                        <m:t>=</m:t>
                      </m:r>
                      <m:f>
                        <m:fPr>
                          <m:ctrlPr>
                            <a:rPr lang="en-AU" sz="1800" b="0" i="1" smtClean="0">
                              <a:latin typeface="Cambria Math" panose="02040503050406030204" pitchFamily="18" charset="0"/>
                            </a:rPr>
                          </m:ctrlPr>
                        </m:fPr>
                        <m:num>
                          <m:r>
                            <a:rPr lang="en-AU" sz="1800" b="0" i="1" smtClean="0">
                              <a:latin typeface="Cambria Math" panose="02040503050406030204" pitchFamily="18" charset="0"/>
                            </a:rPr>
                            <m:t>1</m:t>
                          </m:r>
                        </m:num>
                        <m:den>
                          <m:rad>
                            <m:radPr>
                              <m:degHide m:val="on"/>
                              <m:ctrlPr>
                                <a:rPr lang="en-AU" sz="1800" b="0" i="1" smtClean="0">
                                  <a:latin typeface="Cambria Math" panose="02040503050406030204" pitchFamily="18" charset="0"/>
                                </a:rPr>
                              </m:ctrlPr>
                            </m:radPr>
                            <m:deg/>
                            <m:e>
                              <m:r>
                                <a:rPr lang="en-AU" sz="1800" b="0" i="1" smtClean="0">
                                  <a:latin typeface="Cambria Math" panose="02040503050406030204" pitchFamily="18" charset="0"/>
                                </a:rPr>
                                <m:t>2</m:t>
                              </m:r>
                              <m:r>
                                <a:rPr lang="en-AU" sz="1800" b="0" i="1" smtClean="0">
                                  <a:latin typeface="Cambria Math" panose="02040503050406030204" pitchFamily="18" charset="0"/>
                                </a:rPr>
                                <m:t>𝜋</m:t>
                              </m:r>
                            </m:e>
                          </m:rad>
                        </m:den>
                      </m:f>
                      <m:sSup>
                        <m:sSupPr>
                          <m:ctrlPr>
                            <a:rPr lang="en-AU" sz="1800" b="0" i="1" smtClean="0">
                              <a:latin typeface="Cambria Math" panose="02040503050406030204" pitchFamily="18" charset="0"/>
                            </a:rPr>
                          </m:ctrlPr>
                        </m:sSupPr>
                        <m:e>
                          <m:r>
                            <a:rPr lang="en-AU" sz="1800" b="0" i="1" smtClean="0">
                              <a:latin typeface="Cambria Math" panose="02040503050406030204" pitchFamily="18" charset="0"/>
                            </a:rPr>
                            <m:t>𝑒</m:t>
                          </m:r>
                        </m:e>
                        <m:sup>
                          <m:r>
                            <a:rPr lang="en-AU" sz="1800" b="0" i="1" smtClean="0">
                              <a:latin typeface="Cambria Math" panose="02040503050406030204" pitchFamily="18" charset="0"/>
                            </a:rPr>
                            <m:t>−</m:t>
                          </m:r>
                          <m:f>
                            <m:fPr>
                              <m:ctrlPr>
                                <a:rPr lang="en-AU" sz="1800" b="0" i="1" smtClean="0">
                                  <a:latin typeface="Cambria Math" panose="02040503050406030204" pitchFamily="18" charset="0"/>
                                </a:rPr>
                              </m:ctrlPr>
                            </m:fPr>
                            <m:num>
                              <m:r>
                                <a:rPr lang="en-AU" sz="1800" b="0" i="1" smtClean="0">
                                  <a:latin typeface="Cambria Math" panose="02040503050406030204" pitchFamily="18" charset="0"/>
                                </a:rPr>
                                <m:t>1</m:t>
                              </m:r>
                            </m:num>
                            <m:den>
                              <m:r>
                                <a:rPr lang="en-AU" sz="1800" b="0" i="1" smtClean="0">
                                  <a:latin typeface="Cambria Math" panose="02040503050406030204" pitchFamily="18" charset="0"/>
                                </a:rPr>
                                <m:t>2</m:t>
                              </m:r>
                            </m:den>
                          </m:f>
                          <m:sSup>
                            <m:sSupPr>
                              <m:ctrlPr>
                                <a:rPr lang="en-AU" sz="1800" b="0" i="1" smtClean="0">
                                  <a:latin typeface="Cambria Math" panose="02040503050406030204" pitchFamily="18" charset="0"/>
                                </a:rPr>
                              </m:ctrlPr>
                            </m:sSupPr>
                            <m:e>
                              <m:r>
                                <a:rPr lang="en-AU" sz="1800" b="0" i="1" smtClean="0">
                                  <a:latin typeface="Cambria Math" panose="02040503050406030204" pitchFamily="18" charset="0"/>
                                </a:rPr>
                                <m:t>𝑥</m:t>
                              </m:r>
                            </m:e>
                            <m:sup>
                              <m:r>
                                <a:rPr lang="en-AU" sz="1800" b="0" i="1" smtClean="0">
                                  <a:latin typeface="Cambria Math" panose="02040503050406030204" pitchFamily="18" charset="0"/>
                                </a:rPr>
                                <m:t>2</m:t>
                              </m:r>
                            </m:sup>
                          </m:sSup>
                        </m:sup>
                      </m:sSup>
                    </m:oMath>
                  </m:oMathPara>
                </a14:m>
                <a:endParaRPr lang="en-AU" sz="1800" dirty="0"/>
              </a:p>
              <a:p>
                <a:pPr marL="0" indent="0" algn="just">
                  <a:lnSpc>
                    <a:spcPct val="120000"/>
                  </a:lnSpc>
                  <a:spcBef>
                    <a:spcPts val="0"/>
                  </a:spcBef>
                  <a:buNone/>
                </a:pPr>
                <a:r>
                  <a:rPr lang="en-AU" sz="1800" dirty="0"/>
                  <a:t>The graph is symmetric about </a:t>
                </a:r>
                <a14:m>
                  <m:oMath xmlns:m="http://schemas.openxmlformats.org/officeDocument/2006/math">
                    <m:r>
                      <a:rPr lang="en-AU" sz="1800" b="0" i="1" smtClean="0">
                        <a:latin typeface="Cambria Math" panose="02040503050406030204" pitchFamily="18" charset="0"/>
                      </a:rPr>
                      <m:t>𝑥</m:t>
                    </m:r>
                    <m:r>
                      <a:rPr lang="en-AU" sz="1800" b="0" i="1" smtClean="0">
                        <a:latin typeface="Cambria Math" panose="02040503050406030204" pitchFamily="18" charset="0"/>
                      </a:rPr>
                      <m:t>=0</m:t>
                    </m:r>
                  </m:oMath>
                </a14:m>
                <a:r>
                  <a:rPr lang="en-AU" sz="1800" dirty="0"/>
                  <a:t> and has an asymptote of </a:t>
                </a:r>
                <a14:m>
                  <m:oMath xmlns:m="http://schemas.openxmlformats.org/officeDocument/2006/math">
                    <m:r>
                      <a:rPr lang="en-AU" sz="1800" b="0" i="1" smtClean="0">
                        <a:latin typeface="Cambria Math" panose="02040503050406030204" pitchFamily="18" charset="0"/>
                      </a:rPr>
                      <m:t>𝑦</m:t>
                    </m:r>
                    <m:r>
                      <a:rPr lang="en-AU" sz="1800" b="0" i="1" smtClean="0">
                        <a:latin typeface="Cambria Math" panose="02040503050406030204" pitchFamily="18" charset="0"/>
                      </a:rPr>
                      <m:t>=0</m:t>
                    </m:r>
                  </m:oMath>
                </a14:m>
                <a:endParaRPr lang="en-AU" sz="1800" dirty="0"/>
              </a:p>
              <a:p>
                <a:pPr marL="0" indent="0" algn="just">
                  <a:lnSpc>
                    <a:spcPct val="120000"/>
                  </a:lnSpc>
                  <a:spcBef>
                    <a:spcPts val="0"/>
                  </a:spcBef>
                  <a:buNone/>
                </a:pPr>
                <a:endParaRPr lang="en-AU" sz="1800" dirty="0"/>
              </a:p>
              <a:p>
                <a:pPr algn="just">
                  <a:lnSpc>
                    <a:spcPct val="120000"/>
                  </a:lnSpc>
                  <a:spcBef>
                    <a:spcPts val="0"/>
                  </a:spcBef>
                </a:pPr>
                <a:endParaRPr lang="en-AU" sz="1800" b="1" dirty="0">
                  <a:solidFill>
                    <a:srgbClr val="002060"/>
                  </a:solidFill>
                </a:endParaRPr>
              </a:p>
            </p:txBody>
          </p:sp>
        </mc:Choice>
        <mc:Fallback xmlns="">
          <p:sp>
            <p:nvSpPr>
              <p:cNvPr id="7" name="Content Placeholder 2">
                <a:extLst>
                  <a:ext uri="{FF2B5EF4-FFF2-40B4-BE49-F238E27FC236}">
                    <a16:creationId xmlns:a16="http://schemas.microsoft.com/office/drawing/2014/main" id="{B205F74F-2CC8-4692-A950-7EDC736A50DC}"/>
                  </a:ext>
                </a:extLst>
              </p:cNvPr>
              <p:cNvSpPr>
                <a:spLocks noGrp="1" noRot="1" noChangeAspect="1" noMove="1" noResize="1" noEditPoints="1" noAdjustHandles="1" noChangeArrowheads="1" noChangeShapeType="1" noTextEdit="1"/>
              </p:cNvSpPr>
              <p:nvPr>
                <p:ph idx="1"/>
              </p:nvPr>
            </p:nvSpPr>
            <p:spPr>
              <a:xfrm>
                <a:off x="190500" y="661538"/>
                <a:ext cx="11811000" cy="2533787"/>
              </a:xfrm>
              <a:blipFill>
                <a:blip r:embed="rId3"/>
                <a:stretch>
                  <a:fillRect l="-413"/>
                </a:stretch>
              </a:blipFill>
            </p:spPr>
            <p:txBody>
              <a:bodyPr/>
              <a:lstStyle/>
              <a:p>
                <a:r>
                  <a:rPr lang="en-AU">
                    <a:noFill/>
                  </a:rPr>
                  <a:t> </a:t>
                </a:r>
              </a:p>
            </p:txBody>
          </p:sp>
        </mc:Fallback>
      </mc:AlternateContent>
    </p:spTree>
    <p:extLst>
      <p:ext uri="{BB962C8B-B14F-4D97-AF65-F5344CB8AC3E}">
        <p14:creationId xmlns:p14="http://schemas.microsoft.com/office/powerpoint/2010/main" val="19249335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ABB06D3-2530-4057-8F80-FA252CB1FDFA}"/>
              </a:ext>
            </a:extLst>
          </p:cNvPr>
          <p:cNvSpPr txBox="1"/>
          <p:nvPr/>
        </p:nvSpPr>
        <p:spPr>
          <a:xfrm>
            <a:off x="-1" y="0"/>
            <a:ext cx="9677401" cy="584775"/>
          </a:xfrm>
          <a:prstGeom prst="homePlate">
            <a:avLst/>
          </a:prstGeom>
          <a:solidFill>
            <a:srgbClr val="002060"/>
          </a:solidFill>
          <a:ln>
            <a:solidFill>
              <a:srgbClr val="002060"/>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r>
              <a:rPr lang="en-AU" sz="3200" b="1" dirty="0"/>
              <a:t>The Standard Normal Distribution, and Standard Scores</a:t>
            </a:r>
          </a:p>
        </p:txBody>
      </p:sp>
      <p:pic>
        <p:nvPicPr>
          <p:cNvPr id="1030" name="Picture 6" descr="Graph that display a standard normal distribution.">
            <a:extLst>
              <a:ext uri="{FF2B5EF4-FFF2-40B4-BE49-F238E27FC236}">
                <a16:creationId xmlns:a16="http://schemas.microsoft.com/office/drawing/2014/main" id="{1992825E-B5E2-437C-A02E-9FB63E71FF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43675" y="3047999"/>
            <a:ext cx="5486400" cy="3657600"/>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2">
            <a:extLst>
              <a:ext uri="{FF2B5EF4-FFF2-40B4-BE49-F238E27FC236}">
                <a16:creationId xmlns:a16="http://schemas.microsoft.com/office/drawing/2014/main" id="{B205F74F-2CC8-4692-A950-7EDC736A50DC}"/>
              </a:ext>
            </a:extLst>
          </p:cNvPr>
          <p:cNvSpPr>
            <a:spLocks noGrp="1"/>
          </p:cNvSpPr>
          <p:nvPr>
            <p:ph idx="1"/>
          </p:nvPr>
        </p:nvSpPr>
        <p:spPr>
          <a:xfrm>
            <a:off x="219075" y="800100"/>
            <a:ext cx="11811000" cy="5905499"/>
          </a:xfrm>
        </p:spPr>
        <p:txBody>
          <a:bodyPr>
            <a:normAutofit/>
          </a:bodyPr>
          <a:lstStyle/>
          <a:p>
            <a:pPr marL="0" indent="0" algn="just">
              <a:buNone/>
            </a:pPr>
            <a:r>
              <a:rPr lang="en-AU" sz="2400" dirty="0"/>
              <a:t>Not all datasets come from the same population. Take for example, your Mathematics test results. How could we tell if you are improving from one test compared to another we have:</a:t>
            </a:r>
          </a:p>
          <a:p>
            <a:pPr algn="just"/>
            <a:r>
              <a:rPr lang="en-AU" sz="2400" b="1" dirty="0"/>
              <a:t>Different topics</a:t>
            </a:r>
          </a:p>
          <a:p>
            <a:pPr algn="just"/>
            <a:r>
              <a:rPr lang="en-AU" sz="2400" b="1" dirty="0"/>
              <a:t>Different number of marks</a:t>
            </a:r>
          </a:p>
          <a:p>
            <a:pPr algn="just"/>
            <a:r>
              <a:rPr lang="en-AU" sz="2400" b="1" dirty="0"/>
              <a:t>Different levels of difficulty?</a:t>
            </a:r>
          </a:p>
          <a:p>
            <a:pPr marL="0" indent="0" algn="just">
              <a:buNone/>
            </a:pPr>
            <a:endParaRPr lang="en-AU" sz="2400" dirty="0"/>
          </a:p>
          <a:p>
            <a:pPr marL="0" indent="0" algn="just">
              <a:buNone/>
            </a:pPr>
            <a:r>
              <a:rPr lang="en-AU" sz="2400" dirty="0"/>
              <a:t>The diagram to the right shows is </a:t>
            </a:r>
          </a:p>
          <a:p>
            <a:pPr marL="0" indent="0" algn="just">
              <a:buNone/>
            </a:pPr>
            <a:r>
              <a:rPr lang="en-AU" sz="2400" b="1" dirty="0">
                <a:solidFill>
                  <a:srgbClr val="002060"/>
                </a:solidFill>
              </a:rPr>
              <a:t>the standard normal distribution</a:t>
            </a:r>
            <a:r>
              <a:rPr lang="en-AU" sz="2400" dirty="0"/>
              <a:t>, which </a:t>
            </a:r>
          </a:p>
          <a:p>
            <a:pPr marL="0" indent="0" algn="just">
              <a:buNone/>
            </a:pPr>
            <a:r>
              <a:rPr lang="en-AU" sz="2400" dirty="0"/>
              <a:t>specifically has </a:t>
            </a:r>
            <a:r>
              <a:rPr lang="en-AU" sz="2400" b="1" dirty="0">
                <a:solidFill>
                  <a:srgbClr val="002060"/>
                </a:solidFill>
              </a:rPr>
              <a:t>a mean of 0 and a standard</a:t>
            </a:r>
          </a:p>
          <a:p>
            <a:pPr marL="0" indent="0" algn="just">
              <a:buNone/>
            </a:pPr>
            <a:r>
              <a:rPr lang="en-AU" sz="2400" b="1" dirty="0">
                <a:solidFill>
                  <a:srgbClr val="002060"/>
                </a:solidFill>
              </a:rPr>
              <a:t>deviation of 1.</a:t>
            </a:r>
            <a:r>
              <a:rPr lang="en-AU" sz="2400" dirty="0"/>
              <a:t> These parameters allow us to</a:t>
            </a:r>
          </a:p>
          <a:p>
            <a:pPr marL="0" indent="0" algn="just">
              <a:buNone/>
            </a:pPr>
            <a:r>
              <a:rPr lang="en-AU" sz="2400" dirty="0"/>
              <a:t>make comparisons across different populations</a:t>
            </a:r>
          </a:p>
          <a:p>
            <a:pPr marL="0" indent="0" algn="just">
              <a:buNone/>
            </a:pPr>
            <a:r>
              <a:rPr lang="en-AU" sz="2400" dirty="0"/>
              <a:t>but before that, we must convert our scores </a:t>
            </a:r>
          </a:p>
          <a:p>
            <a:pPr marL="0" indent="0" algn="just">
              <a:buNone/>
            </a:pPr>
            <a:r>
              <a:rPr lang="en-AU" sz="2400" dirty="0"/>
              <a:t>into </a:t>
            </a:r>
            <a:r>
              <a:rPr lang="en-AU" sz="2400" b="1" dirty="0">
                <a:solidFill>
                  <a:srgbClr val="002060"/>
                </a:solidFill>
              </a:rPr>
              <a:t>standard scores, or z-scores. </a:t>
            </a:r>
          </a:p>
        </p:txBody>
      </p:sp>
    </p:spTree>
    <p:extLst>
      <p:ext uri="{BB962C8B-B14F-4D97-AF65-F5344CB8AC3E}">
        <p14:creationId xmlns:p14="http://schemas.microsoft.com/office/powerpoint/2010/main" val="1484752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
                                            <p:txEl>
                                              <p:pRg st="9" end="9"/>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
                                            <p:txEl>
                                              <p:pRg st="10" end="1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7">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B205F74F-2CC8-4692-A950-7EDC736A50DC}"/>
                  </a:ext>
                </a:extLst>
              </p:cNvPr>
              <p:cNvSpPr>
                <a:spLocks noGrp="1"/>
              </p:cNvSpPr>
              <p:nvPr>
                <p:ph idx="1"/>
              </p:nvPr>
            </p:nvSpPr>
            <p:spPr>
              <a:xfrm>
                <a:off x="219075" y="800100"/>
                <a:ext cx="11811000" cy="5905499"/>
              </a:xfrm>
            </p:spPr>
            <p:txBody>
              <a:bodyPr>
                <a:normAutofit lnSpcReduction="10000"/>
              </a:bodyPr>
              <a:lstStyle/>
              <a:p>
                <a:pPr marL="0" indent="0" algn="just">
                  <a:lnSpc>
                    <a:spcPct val="110000"/>
                  </a:lnSpc>
                  <a:buNone/>
                </a:pPr>
                <a:r>
                  <a:rPr lang="en-AU" sz="2400" dirty="0"/>
                  <a:t>Suppose a student sat a Mathematics test and achieved a result of </a:t>
                </a:r>
                <a14:m>
                  <m:oMath xmlns:m="http://schemas.openxmlformats.org/officeDocument/2006/math">
                    <m:f>
                      <m:fPr>
                        <m:ctrlPr>
                          <a:rPr lang="en-AU" sz="2400" i="1" smtClean="0">
                            <a:latin typeface="Cambria Math" panose="02040503050406030204" pitchFamily="18" charset="0"/>
                          </a:rPr>
                        </m:ctrlPr>
                      </m:fPr>
                      <m:num>
                        <m:r>
                          <a:rPr lang="en-AU" sz="2400" b="0" i="1" smtClean="0">
                            <a:latin typeface="Cambria Math" panose="02040503050406030204" pitchFamily="18" charset="0"/>
                          </a:rPr>
                          <m:t>27</m:t>
                        </m:r>
                      </m:num>
                      <m:den>
                        <m:r>
                          <a:rPr lang="en-AU" sz="2400" b="0" i="1" smtClean="0">
                            <a:latin typeface="Cambria Math" panose="02040503050406030204" pitchFamily="18" charset="0"/>
                          </a:rPr>
                          <m:t>40</m:t>
                        </m:r>
                      </m:den>
                    </m:f>
                  </m:oMath>
                </a14:m>
                <a:r>
                  <a:rPr lang="en-AU" sz="2400" dirty="0"/>
                  <a:t>. </a:t>
                </a:r>
              </a:p>
              <a:p>
                <a:pPr marL="0" indent="0" algn="just">
                  <a:lnSpc>
                    <a:spcPct val="110000"/>
                  </a:lnSpc>
                  <a:buNone/>
                </a:pPr>
                <a:r>
                  <a:rPr lang="en-AU" sz="2400" dirty="0"/>
                  <a:t>Then in the next Mathematics test she achieved a result of </a:t>
                </a:r>
                <a14:m>
                  <m:oMath xmlns:m="http://schemas.openxmlformats.org/officeDocument/2006/math">
                    <m:f>
                      <m:fPr>
                        <m:ctrlPr>
                          <a:rPr lang="en-AU" sz="2400" i="1" smtClean="0">
                            <a:latin typeface="Cambria Math" panose="02040503050406030204" pitchFamily="18" charset="0"/>
                          </a:rPr>
                        </m:ctrlPr>
                      </m:fPr>
                      <m:num>
                        <m:r>
                          <a:rPr lang="en-AU" sz="2400" b="0" i="1" smtClean="0">
                            <a:latin typeface="Cambria Math" panose="02040503050406030204" pitchFamily="18" charset="0"/>
                          </a:rPr>
                          <m:t>30</m:t>
                        </m:r>
                      </m:num>
                      <m:den>
                        <m:r>
                          <a:rPr lang="en-AU" sz="2400" b="0" i="1" smtClean="0">
                            <a:latin typeface="Cambria Math" panose="02040503050406030204" pitchFamily="18" charset="0"/>
                          </a:rPr>
                          <m:t>50</m:t>
                        </m:r>
                      </m:den>
                    </m:f>
                  </m:oMath>
                </a14:m>
                <a:r>
                  <a:rPr lang="en-AU" sz="2400" dirty="0"/>
                  <a:t>.</a:t>
                </a:r>
              </a:p>
              <a:p>
                <a:pPr marL="0" indent="0" algn="just">
                  <a:lnSpc>
                    <a:spcPct val="110000"/>
                  </a:lnSpc>
                  <a:buNone/>
                </a:pPr>
                <a:r>
                  <a:rPr lang="en-AU" sz="2400" dirty="0"/>
                  <a:t>Suppose the </a:t>
                </a:r>
                <a:r>
                  <a:rPr lang="en-AU" sz="2400" i="1" dirty="0">
                    <a:solidFill>
                      <a:srgbClr val="002060"/>
                    </a:solidFill>
                  </a:rPr>
                  <a:t>mean of the first test was 23, </a:t>
                </a:r>
                <a:r>
                  <a:rPr lang="en-AU" sz="2400" dirty="0"/>
                  <a:t>and the </a:t>
                </a:r>
                <a:r>
                  <a:rPr lang="en-AU" sz="2400" i="1" dirty="0">
                    <a:solidFill>
                      <a:srgbClr val="002060"/>
                    </a:solidFill>
                  </a:rPr>
                  <a:t>second test has a mean of 25.</a:t>
                </a:r>
              </a:p>
              <a:p>
                <a:pPr marL="0" indent="0" algn="just">
                  <a:lnSpc>
                    <a:spcPct val="110000"/>
                  </a:lnSpc>
                  <a:buNone/>
                </a:pPr>
                <a:r>
                  <a:rPr lang="en-AU" sz="2400" dirty="0"/>
                  <a:t>The </a:t>
                </a:r>
                <a:r>
                  <a:rPr lang="en-AU" sz="2400" i="1" dirty="0">
                    <a:solidFill>
                      <a:srgbClr val="002060"/>
                    </a:solidFill>
                  </a:rPr>
                  <a:t>first test also had a standard deviation of 5, </a:t>
                </a:r>
                <a:r>
                  <a:rPr lang="en-AU" sz="2400" dirty="0"/>
                  <a:t>and the </a:t>
                </a:r>
                <a:r>
                  <a:rPr lang="en-AU" sz="2400" i="1" dirty="0">
                    <a:solidFill>
                      <a:srgbClr val="002060"/>
                    </a:solidFill>
                  </a:rPr>
                  <a:t>second test had a standard deviation of 10. </a:t>
                </a:r>
              </a:p>
              <a:p>
                <a:pPr marL="0" indent="0" algn="just">
                  <a:lnSpc>
                    <a:spcPct val="110000"/>
                  </a:lnSpc>
                  <a:buNone/>
                </a:pPr>
                <a:endParaRPr lang="en-AU" sz="500" dirty="0"/>
              </a:p>
              <a:p>
                <a:pPr marL="0" indent="0" algn="just">
                  <a:lnSpc>
                    <a:spcPct val="110000"/>
                  </a:lnSpc>
                  <a:buNone/>
                </a:pPr>
                <a:r>
                  <a:rPr lang="en-AU" sz="2400" dirty="0"/>
                  <a:t>To compare the two results, since they are coming from very different datasets, we must standardise the results so that we can put the results on the ‘same scale’ (i.e. the standard normal distribution). </a:t>
                </a:r>
                <a:r>
                  <a:rPr lang="en-AU" sz="2400" dirty="0">
                    <a:solidFill>
                      <a:srgbClr val="002060"/>
                    </a:solidFill>
                    <a:highlight>
                      <a:srgbClr val="FFFF00"/>
                    </a:highlight>
                  </a:rPr>
                  <a:t>To calculate a standard score known as z-score, we use:</a:t>
                </a:r>
              </a:p>
              <a:p>
                <a:pPr marL="0" indent="0" algn="ctr">
                  <a:lnSpc>
                    <a:spcPct val="110000"/>
                  </a:lnSpc>
                  <a:buNone/>
                </a:pPr>
                <a14:m>
                  <m:oMath xmlns:m="http://schemas.openxmlformats.org/officeDocument/2006/math">
                    <m:r>
                      <a:rPr lang="en-AU" i="1" dirty="0" smtClean="0">
                        <a:solidFill>
                          <a:srgbClr val="002060"/>
                        </a:solidFill>
                        <a:latin typeface="Cambria Math" panose="02040503050406030204" pitchFamily="18" charset="0"/>
                      </a:rPr>
                      <m:t>𝑧</m:t>
                    </m:r>
                    <m:r>
                      <a:rPr lang="en-AU" sz="2400" i="1" dirty="0">
                        <a:solidFill>
                          <a:srgbClr val="002060"/>
                        </a:solidFill>
                        <a:latin typeface="Cambria Math" panose="02040503050406030204" pitchFamily="18" charset="0"/>
                      </a:rPr>
                      <m:t> </m:t>
                    </m:r>
                    <m:r>
                      <a:rPr lang="en-AU" i="1" dirty="0">
                        <a:solidFill>
                          <a:srgbClr val="002060"/>
                        </a:solidFill>
                        <a:latin typeface="Cambria Math" panose="02040503050406030204" pitchFamily="18" charset="0"/>
                      </a:rPr>
                      <m:t>=</m:t>
                    </m:r>
                  </m:oMath>
                </a14:m>
                <a:r>
                  <a:rPr lang="en-AU" sz="2400" dirty="0">
                    <a:solidFill>
                      <a:srgbClr val="002060"/>
                    </a:solidFill>
                  </a:rPr>
                  <a:t> </a:t>
                </a:r>
                <a14:m>
                  <m:oMath xmlns:m="http://schemas.openxmlformats.org/officeDocument/2006/math">
                    <m:f>
                      <m:fPr>
                        <m:ctrlPr>
                          <a:rPr lang="en-AU" i="1">
                            <a:solidFill>
                              <a:srgbClr val="002060"/>
                            </a:solidFill>
                            <a:latin typeface="Cambria Math" panose="02040503050406030204" pitchFamily="18" charset="0"/>
                          </a:rPr>
                        </m:ctrlPr>
                      </m:fPr>
                      <m:num>
                        <m:r>
                          <m:rPr>
                            <m:nor/>
                          </m:rPr>
                          <a:rPr lang="en-AU" i="1">
                            <a:solidFill>
                              <a:srgbClr val="002060"/>
                            </a:solidFill>
                            <a:latin typeface="Cambria Math" panose="02040503050406030204" pitchFamily="18" charset="0"/>
                          </a:rPr>
                          <m:t>x</m:t>
                        </m:r>
                        <m:r>
                          <m:rPr>
                            <m:nor/>
                          </m:rPr>
                          <a:rPr lang="en-AU">
                            <a:solidFill>
                              <a:srgbClr val="002060"/>
                            </a:solidFill>
                            <a:latin typeface="Cambria Math" panose="02040503050406030204" pitchFamily="18" charset="0"/>
                          </a:rPr>
                          <m:t> </m:t>
                        </m:r>
                        <m:r>
                          <a:rPr lang="en-AU" b="0" i="1">
                            <a:solidFill>
                              <a:srgbClr val="002060"/>
                            </a:solidFill>
                            <a:latin typeface="Cambria Math" panose="02040503050406030204" pitchFamily="18" charset="0"/>
                            <a:ea typeface="Cambria Math" panose="02040503050406030204" pitchFamily="18" charset="0"/>
                          </a:rPr>
                          <m:t>− </m:t>
                        </m:r>
                        <m:r>
                          <a:rPr lang="en-AU" b="0" i="1">
                            <a:solidFill>
                              <a:srgbClr val="002060"/>
                            </a:solidFill>
                            <a:latin typeface="Cambria Math" panose="02040503050406030204" pitchFamily="18" charset="0"/>
                            <a:ea typeface="Cambria Math" panose="02040503050406030204" pitchFamily="18" charset="0"/>
                          </a:rPr>
                          <m:t>𝜇</m:t>
                        </m:r>
                      </m:num>
                      <m:den>
                        <m:r>
                          <a:rPr lang="en-AU" b="0" i="1">
                            <a:solidFill>
                              <a:srgbClr val="002060"/>
                            </a:solidFill>
                            <a:latin typeface="Cambria Math" panose="02040503050406030204" pitchFamily="18" charset="0"/>
                            <a:ea typeface="Cambria Math" panose="02040503050406030204" pitchFamily="18" charset="0"/>
                          </a:rPr>
                          <m:t>𝜎</m:t>
                        </m:r>
                      </m:den>
                    </m:f>
                  </m:oMath>
                </a14:m>
                <a:endParaRPr lang="en-AU" sz="2400" dirty="0">
                  <a:solidFill>
                    <a:srgbClr val="002060"/>
                  </a:solidFill>
                </a:endParaRPr>
              </a:p>
              <a:p>
                <a:pPr marL="0" indent="0" algn="just">
                  <a:lnSpc>
                    <a:spcPct val="110000"/>
                  </a:lnSpc>
                  <a:buNone/>
                </a:pPr>
                <a:r>
                  <a:rPr lang="en-AU" sz="2400" dirty="0">
                    <a:solidFill>
                      <a:srgbClr val="002060"/>
                    </a:solidFill>
                  </a:rPr>
                  <a:t>Where z is the standard score, x is the given score, </a:t>
                </a:r>
                <a:r>
                  <a:rPr lang="el-GR" sz="2400" dirty="0">
                    <a:solidFill>
                      <a:srgbClr val="002060"/>
                    </a:solidFill>
                  </a:rPr>
                  <a:t>μ</a:t>
                </a:r>
                <a:r>
                  <a:rPr lang="en-AU" sz="2400" dirty="0">
                    <a:solidFill>
                      <a:srgbClr val="002060"/>
                    </a:solidFill>
                  </a:rPr>
                  <a:t> is the mean of the related dataset and </a:t>
                </a:r>
                <a:r>
                  <a:rPr lang="el-GR" sz="2400" dirty="0">
                    <a:solidFill>
                      <a:srgbClr val="002060"/>
                    </a:solidFill>
                  </a:rPr>
                  <a:t>σ</a:t>
                </a:r>
                <a:r>
                  <a:rPr lang="en-AU" sz="2400" dirty="0">
                    <a:solidFill>
                      <a:srgbClr val="002060"/>
                    </a:solidFill>
                  </a:rPr>
                  <a:t> is the standard deviation of the related dataset. </a:t>
                </a:r>
              </a:p>
              <a:p>
                <a:pPr marL="0" indent="0" algn="just">
                  <a:buNone/>
                </a:pPr>
                <a:endParaRPr lang="en-AU" sz="2400" b="1" dirty="0">
                  <a:solidFill>
                    <a:srgbClr val="C00000"/>
                  </a:solidFill>
                </a:endParaRPr>
              </a:p>
            </p:txBody>
          </p:sp>
        </mc:Choice>
        <mc:Fallback xmlns="">
          <p:sp>
            <p:nvSpPr>
              <p:cNvPr id="7" name="Content Placeholder 2">
                <a:extLst>
                  <a:ext uri="{FF2B5EF4-FFF2-40B4-BE49-F238E27FC236}">
                    <a16:creationId xmlns:a16="http://schemas.microsoft.com/office/drawing/2014/main" id="{B205F74F-2CC8-4692-A950-7EDC736A50DC}"/>
                  </a:ext>
                </a:extLst>
              </p:cNvPr>
              <p:cNvSpPr>
                <a:spLocks noGrp="1" noRot="1" noChangeAspect="1" noMove="1" noResize="1" noEditPoints="1" noAdjustHandles="1" noChangeArrowheads="1" noChangeShapeType="1" noTextEdit="1"/>
              </p:cNvSpPr>
              <p:nvPr>
                <p:ph idx="1"/>
              </p:nvPr>
            </p:nvSpPr>
            <p:spPr>
              <a:xfrm>
                <a:off x="219075" y="800100"/>
                <a:ext cx="11811000" cy="5905499"/>
              </a:xfrm>
              <a:blipFill>
                <a:blip r:embed="rId2"/>
                <a:stretch>
                  <a:fillRect l="-826" r="-774"/>
                </a:stretch>
              </a:blipFill>
            </p:spPr>
            <p:txBody>
              <a:bodyPr/>
              <a:lstStyle/>
              <a:p>
                <a:r>
                  <a:rPr lang="en-AU">
                    <a:noFill/>
                  </a:rPr>
                  <a:t> </a:t>
                </a:r>
              </a:p>
            </p:txBody>
          </p:sp>
        </mc:Fallback>
      </mc:AlternateContent>
      <p:sp>
        <p:nvSpPr>
          <p:cNvPr id="6" name="TextBox 5">
            <a:extLst>
              <a:ext uri="{FF2B5EF4-FFF2-40B4-BE49-F238E27FC236}">
                <a16:creationId xmlns:a16="http://schemas.microsoft.com/office/drawing/2014/main" id="{072EBDF9-ADC3-4BA7-A2BC-C1D47ABB07E6}"/>
              </a:ext>
            </a:extLst>
          </p:cNvPr>
          <p:cNvSpPr txBox="1"/>
          <p:nvPr/>
        </p:nvSpPr>
        <p:spPr>
          <a:xfrm>
            <a:off x="0" y="0"/>
            <a:ext cx="5050972" cy="584775"/>
          </a:xfrm>
          <a:prstGeom prst="homePlate">
            <a:avLst/>
          </a:prstGeom>
          <a:solidFill>
            <a:srgbClr val="002060"/>
          </a:solidFill>
          <a:ln>
            <a:solidFill>
              <a:srgbClr val="002060"/>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r>
              <a:rPr lang="en-AU" sz="3200" b="1" dirty="0"/>
              <a:t>Standard Scores, or z-scores</a:t>
            </a:r>
          </a:p>
        </p:txBody>
      </p:sp>
    </p:spTree>
    <p:extLst>
      <p:ext uri="{BB962C8B-B14F-4D97-AF65-F5344CB8AC3E}">
        <p14:creationId xmlns:p14="http://schemas.microsoft.com/office/powerpoint/2010/main" val="464567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72EBDF9-ADC3-4BA7-A2BC-C1D47ABB07E6}"/>
              </a:ext>
            </a:extLst>
          </p:cNvPr>
          <p:cNvSpPr txBox="1"/>
          <p:nvPr/>
        </p:nvSpPr>
        <p:spPr>
          <a:xfrm>
            <a:off x="0" y="0"/>
            <a:ext cx="5050972" cy="584775"/>
          </a:xfrm>
          <a:prstGeom prst="homePlate">
            <a:avLst/>
          </a:prstGeom>
          <a:solidFill>
            <a:srgbClr val="002060"/>
          </a:solidFill>
          <a:ln>
            <a:solidFill>
              <a:srgbClr val="002060"/>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r>
              <a:rPr lang="en-AU" sz="3200" b="1" dirty="0"/>
              <a:t>Standard Scores, or z-scores</a:t>
            </a:r>
          </a:p>
        </p:txBody>
      </p:sp>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322E9AC5-74E8-4E81-89F8-38BDFB8A940D}"/>
                  </a:ext>
                </a:extLst>
              </p:cNvPr>
              <p:cNvSpPr>
                <a:spLocks noGrp="1"/>
              </p:cNvSpPr>
              <p:nvPr>
                <p:ph idx="1"/>
              </p:nvPr>
            </p:nvSpPr>
            <p:spPr>
              <a:xfrm>
                <a:off x="113270" y="820607"/>
                <a:ext cx="11955162" cy="5926181"/>
              </a:xfrm>
            </p:spPr>
            <p:txBody>
              <a:bodyPr>
                <a:normAutofit fontScale="92500" lnSpcReduction="10000"/>
              </a:bodyPr>
              <a:lstStyle/>
              <a:p>
                <a:pPr marL="0" indent="0" algn="just">
                  <a:lnSpc>
                    <a:spcPct val="110000"/>
                  </a:lnSpc>
                  <a:buNone/>
                </a:pPr>
                <a:r>
                  <a:rPr lang="en-AU" sz="2400" dirty="0"/>
                  <a:t>Calculating the student’s standard scores for each test:</a:t>
                </a:r>
              </a:p>
              <a:p>
                <a:pPr marL="0" indent="0" algn="just">
                  <a:lnSpc>
                    <a:spcPct val="110000"/>
                  </a:lnSpc>
                  <a:buNone/>
                </a:pPr>
                <a:r>
                  <a:rPr lang="en-AU" sz="2400" dirty="0"/>
                  <a:t>The first test would have a standard score of:</a:t>
                </a:r>
              </a:p>
              <a:p>
                <a:pPr marL="0" indent="0" algn="just">
                  <a:lnSpc>
                    <a:spcPct val="110000"/>
                  </a:lnSpc>
                  <a:buNone/>
                </a:pPr>
                <a:r>
                  <a:rPr lang="en-AU" sz="2400" dirty="0">
                    <a:solidFill>
                      <a:srgbClr val="002060"/>
                    </a:solidFill>
                  </a:rPr>
                  <a:t>z = </a:t>
                </a:r>
                <a14:m>
                  <m:oMath xmlns:m="http://schemas.openxmlformats.org/officeDocument/2006/math">
                    <m:f>
                      <m:fPr>
                        <m:ctrlPr>
                          <a:rPr lang="en-AU" sz="2400" i="1" smtClean="0">
                            <a:solidFill>
                              <a:srgbClr val="002060"/>
                            </a:solidFill>
                            <a:latin typeface="Cambria Math" panose="02040503050406030204" pitchFamily="18" charset="0"/>
                          </a:rPr>
                        </m:ctrlPr>
                      </m:fPr>
                      <m:num>
                        <m:r>
                          <a:rPr lang="en-AU" sz="2400" b="0" i="1" smtClean="0">
                            <a:solidFill>
                              <a:srgbClr val="002060"/>
                            </a:solidFill>
                            <a:latin typeface="Cambria Math" panose="02040503050406030204" pitchFamily="18" charset="0"/>
                          </a:rPr>
                          <m:t>27−23</m:t>
                        </m:r>
                      </m:num>
                      <m:den>
                        <m:r>
                          <a:rPr lang="en-AU" sz="2400" b="0" i="1" smtClean="0">
                            <a:solidFill>
                              <a:srgbClr val="002060"/>
                            </a:solidFill>
                            <a:latin typeface="Cambria Math" panose="02040503050406030204" pitchFamily="18" charset="0"/>
                            <a:ea typeface="Cambria Math" panose="02040503050406030204" pitchFamily="18" charset="0"/>
                          </a:rPr>
                          <m:t>5</m:t>
                        </m:r>
                      </m:den>
                    </m:f>
                  </m:oMath>
                </a14:m>
                <a:r>
                  <a:rPr lang="en-AU" sz="2400" dirty="0">
                    <a:solidFill>
                      <a:srgbClr val="002060"/>
                    </a:solidFill>
                  </a:rPr>
                  <a:t>	= 0.8</a:t>
                </a:r>
              </a:p>
              <a:p>
                <a:pPr marL="0" indent="0" algn="just">
                  <a:lnSpc>
                    <a:spcPct val="110000"/>
                  </a:lnSpc>
                  <a:buNone/>
                </a:pPr>
                <a:r>
                  <a:rPr lang="en-AU" sz="2400" dirty="0"/>
                  <a:t>The second test would have a standard score of:</a:t>
                </a:r>
              </a:p>
              <a:p>
                <a:pPr marL="0" indent="0" algn="just">
                  <a:lnSpc>
                    <a:spcPct val="110000"/>
                  </a:lnSpc>
                  <a:buNone/>
                </a:pPr>
                <a:r>
                  <a:rPr lang="en-AU" sz="2400" dirty="0">
                    <a:solidFill>
                      <a:srgbClr val="002060"/>
                    </a:solidFill>
                  </a:rPr>
                  <a:t>z = </a:t>
                </a:r>
                <a14:m>
                  <m:oMath xmlns:m="http://schemas.openxmlformats.org/officeDocument/2006/math">
                    <m:f>
                      <m:fPr>
                        <m:ctrlPr>
                          <a:rPr lang="en-AU" sz="2400" i="1" smtClean="0">
                            <a:solidFill>
                              <a:srgbClr val="002060"/>
                            </a:solidFill>
                            <a:latin typeface="Cambria Math" panose="02040503050406030204" pitchFamily="18" charset="0"/>
                          </a:rPr>
                        </m:ctrlPr>
                      </m:fPr>
                      <m:num>
                        <m:r>
                          <a:rPr lang="en-AU" sz="2400" b="0" i="1" smtClean="0">
                            <a:solidFill>
                              <a:srgbClr val="002060"/>
                            </a:solidFill>
                            <a:latin typeface="Cambria Math" panose="02040503050406030204" pitchFamily="18" charset="0"/>
                          </a:rPr>
                          <m:t>30−25</m:t>
                        </m:r>
                      </m:num>
                      <m:den>
                        <m:r>
                          <a:rPr lang="en-AU" sz="2400" b="0" i="1" smtClean="0">
                            <a:solidFill>
                              <a:srgbClr val="002060"/>
                            </a:solidFill>
                            <a:latin typeface="Cambria Math" panose="02040503050406030204" pitchFamily="18" charset="0"/>
                          </a:rPr>
                          <m:t>10</m:t>
                        </m:r>
                      </m:den>
                    </m:f>
                  </m:oMath>
                </a14:m>
                <a:r>
                  <a:rPr lang="en-AU" sz="2400" dirty="0">
                    <a:solidFill>
                      <a:srgbClr val="002060"/>
                    </a:solidFill>
                  </a:rPr>
                  <a:t>	= 0.5</a:t>
                </a:r>
              </a:p>
              <a:p>
                <a:pPr marL="0" indent="0" algn="just">
                  <a:lnSpc>
                    <a:spcPct val="110000"/>
                  </a:lnSpc>
                  <a:buNone/>
                </a:pPr>
                <a:r>
                  <a:rPr lang="en-AU" sz="2400" dirty="0"/>
                  <a:t>What these figures tell us is:</a:t>
                </a:r>
              </a:p>
              <a:p>
                <a:pPr algn="just">
                  <a:lnSpc>
                    <a:spcPct val="110000"/>
                  </a:lnSpc>
                </a:pPr>
                <a:r>
                  <a:rPr lang="en-AU" sz="2400" dirty="0"/>
                  <a:t>For the first test</a:t>
                </a:r>
                <a:r>
                  <a:rPr lang="en-AU" sz="2400" b="1" dirty="0"/>
                  <a:t> </a:t>
                </a:r>
                <a:r>
                  <a:rPr lang="en-AU" sz="2400" dirty="0">
                    <a:solidFill>
                      <a:srgbClr val="002060"/>
                    </a:solidFill>
                  </a:rPr>
                  <a:t>the student’s score was 0.8 standard deviations above the mean</a:t>
                </a:r>
                <a:r>
                  <a:rPr lang="en-AU" sz="2400" b="1" dirty="0">
                    <a:solidFill>
                      <a:srgbClr val="002060"/>
                    </a:solidFill>
                  </a:rPr>
                  <a:t> </a:t>
                </a:r>
              </a:p>
              <a:p>
                <a:pPr algn="just">
                  <a:lnSpc>
                    <a:spcPct val="110000"/>
                  </a:lnSpc>
                </a:pPr>
                <a:r>
                  <a:rPr lang="en-AU" sz="2400" dirty="0"/>
                  <a:t>For the second test </a:t>
                </a:r>
                <a:r>
                  <a:rPr lang="en-AU" sz="2400" dirty="0">
                    <a:solidFill>
                      <a:srgbClr val="002060"/>
                    </a:solidFill>
                  </a:rPr>
                  <a:t>the student’s score was</a:t>
                </a:r>
                <a:r>
                  <a:rPr lang="en-AU" sz="2400" dirty="0">
                    <a:solidFill>
                      <a:srgbClr val="7030A0"/>
                    </a:solidFill>
                  </a:rPr>
                  <a:t> </a:t>
                </a:r>
                <a:r>
                  <a:rPr lang="en-AU" sz="2400" dirty="0">
                    <a:solidFill>
                      <a:srgbClr val="002060"/>
                    </a:solidFill>
                  </a:rPr>
                  <a:t>0.5 standard deviations above the mean.</a:t>
                </a:r>
              </a:p>
              <a:p>
                <a:pPr algn="just">
                  <a:lnSpc>
                    <a:spcPct val="110000"/>
                  </a:lnSpc>
                </a:pPr>
                <a:r>
                  <a:rPr lang="en-AU" sz="2400" dirty="0"/>
                  <a:t>Therefore, the student performed better in the first test.</a:t>
                </a:r>
              </a:p>
              <a:p>
                <a:pPr marL="0" indent="0" algn="just">
                  <a:lnSpc>
                    <a:spcPct val="110000"/>
                  </a:lnSpc>
                  <a:buNone/>
                </a:pPr>
                <a:r>
                  <a:rPr lang="en-AU" sz="2400" dirty="0"/>
                  <a:t>A standard score can also be negative to indicate if the score is below the mean. </a:t>
                </a:r>
              </a:p>
              <a:p>
                <a:pPr marL="0" indent="0" algn="just">
                  <a:lnSpc>
                    <a:spcPct val="110000"/>
                  </a:lnSpc>
                  <a:buNone/>
                </a:pPr>
                <a:r>
                  <a:rPr lang="en-AU" sz="2400" dirty="0">
                    <a:solidFill>
                      <a:srgbClr val="002060"/>
                    </a:solidFill>
                  </a:rPr>
                  <a:t>For example if the student had a standard score of -2, this tells us that the score is 2 standard deviations below the mean. </a:t>
                </a:r>
              </a:p>
              <a:p>
                <a:pPr marL="0" indent="0">
                  <a:buNone/>
                </a:pPr>
                <a:endParaRPr lang="en-AU" sz="1800" dirty="0"/>
              </a:p>
            </p:txBody>
          </p:sp>
        </mc:Choice>
        <mc:Fallback xmlns="">
          <p:sp>
            <p:nvSpPr>
              <p:cNvPr id="8" name="Content Placeholder 2">
                <a:extLst>
                  <a:ext uri="{FF2B5EF4-FFF2-40B4-BE49-F238E27FC236}">
                    <a16:creationId xmlns:a16="http://schemas.microsoft.com/office/drawing/2014/main" id="{322E9AC5-74E8-4E81-89F8-38BDFB8A940D}"/>
                  </a:ext>
                </a:extLst>
              </p:cNvPr>
              <p:cNvSpPr>
                <a:spLocks noGrp="1" noRot="1" noChangeAspect="1" noMove="1" noResize="1" noEditPoints="1" noAdjustHandles="1" noChangeArrowheads="1" noChangeShapeType="1" noTextEdit="1"/>
              </p:cNvSpPr>
              <p:nvPr>
                <p:ph idx="1"/>
              </p:nvPr>
            </p:nvSpPr>
            <p:spPr>
              <a:xfrm>
                <a:off x="113270" y="820607"/>
                <a:ext cx="11955162" cy="5926181"/>
              </a:xfrm>
              <a:blipFill>
                <a:blip r:embed="rId2"/>
                <a:stretch>
                  <a:fillRect l="-663" t="-720" r="-663"/>
                </a:stretch>
              </a:blipFill>
            </p:spPr>
            <p:txBody>
              <a:bodyPr/>
              <a:lstStyle/>
              <a:p>
                <a:r>
                  <a:rPr lang="en-AU">
                    <a:noFill/>
                  </a:rPr>
                  <a:t> </a:t>
                </a:r>
              </a:p>
            </p:txBody>
          </p:sp>
        </mc:Fallback>
      </mc:AlternateContent>
    </p:spTree>
    <p:extLst>
      <p:ext uri="{BB962C8B-B14F-4D97-AF65-F5344CB8AC3E}">
        <p14:creationId xmlns:p14="http://schemas.microsoft.com/office/powerpoint/2010/main" val="2441809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8">
                                            <p:txEl>
                                              <p:pRg st="9" end="9"/>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8">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3270" y="757881"/>
            <a:ext cx="11955162" cy="5988907"/>
          </a:xfrm>
        </p:spPr>
        <p:txBody>
          <a:bodyPr>
            <a:normAutofit/>
          </a:bodyPr>
          <a:lstStyle/>
          <a:p>
            <a:pPr marL="0" indent="0">
              <a:lnSpc>
                <a:spcPct val="110000"/>
              </a:lnSpc>
              <a:buNone/>
            </a:pPr>
            <a:r>
              <a:rPr lang="en-AU" sz="2400" dirty="0"/>
              <a:t>On the standard normal distribution, this is where the student’s z-scores of 0.8 and 0.5 would lie:</a:t>
            </a:r>
          </a:p>
          <a:p>
            <a:pPr marL="0" indent="0">
              <a:lnSpc>
                <a:spcPct val="110000"/>
              </a:lnSpc>
              <a:buNone/>
            </a:pPr>
            <a:endParaRPr lang="en-AU" sz="2400" dirty="0"/>
          </a:p>
          <a:p>
            <a:pPr marL="0" indent="0">
              <a:lnSpc>
                <a:spcPct val="110000"/>
              </a:lnSpc>
              <a:buNone/>
            </a:pPr>
            <a:endParaRPr lang="en-AU" sz="2400" dirty="0"/>
          </a:p>
          <a:p>
            <a:pPr marL="0" indent="0">
              <a:lnSpc>
                <a:spcPct val="110000"/>
              </a:lnSpc>
              <a:buNone/>
            </a:pPr>
            <a:endParaRPr lang="en-AU" sz="2400" dirty="0"/>
          </a:p>
          <a:p>
            <a:pPr marL="0" indent="0">
              <a:lnSpc>
                <a:spcPct val="110000"/>
              </a:lnSpc>
              <a:buNone/>
            </a:pPr>
            <a:endParaRPr lang="en-AU" sz="2400" dirty="0"/>
          </a:p>
          <a:p>
            <a:pPr marL="0" indent="0">
              <a:lnSpc>
                <a:spcPct val="110000"/>
              </a:lnSpc>
              <a:buNone/>
            </a:pPr>
            <a:endParaRPr lang="en-AU" sz="2400" dirty="0"/>
          </a:p>
          <a:p>
            <a:pPr marL="0" indent="0">
              <a:lnSpc>
                <a:spcPct val="110000"/>
              </a:lnSpc>
              <a:buNone/>
            </a:pPr>
            <a:endParaRPr lang="en-AU" sz="500" dirty="0"/>
          </a:p>
          <a:p>
            <a:pPr marL="0" indent="0" algn="just">
              <a:lnSpc>
                <a:spcPct val="110000"/>
              </a:lnSpc>
              <a:buNone/>
            </a:pPr>
            <a:r>
              <a:rPr lang="en-AU" sz="2400" dirty="0"/>
              <a:t>Hence the student did not improve with their second test. Additionally, we calculate the proportion of marks that were below the student’s results using technology.  The student did better than 69.15% of the rest of the class in the second test, while they did better than 78.81% of the class in the first test. </a:t>
            </a:r>
          </a:p>
          <a:p>
            <a:pPr marL="0" indent="0">
              <a:buNone/>
            </a:pPr>
            <a:endParaRPr lang="en-AU" b="1" i="1" dirty="0">
              <a:solidFill>
                <a:srgbClr val="7030A0"/>
              </a:solidFill>
            </a:endParaRPr>
          </a:p>
          <a:p>
            <a:pPr marL="0" indent="0">
              <a:buNone/>
            </a:pPr>
            <a:endParaRPr lang="en-AU" b="1" i="1" dirty="0">
              <a:solidFill>
                <a:srgbClr val="7030A0"/>
              </a:solidFill>
            </a:endParaRPr>
          </a:p>
        </p:txBody>
      </p:sp>
      <p:pic>
        <p:nvPicPr>
          <p:cNvPr id="6" name="Picture 5"/>
          <p:cNvPicPr>
            <a:picLocks noChangeAspect="1"/>
          </p:cNvPicPr>
          <p:nvPr/>
        </p:nvPicPr>
        <p:blipFill>
          <a:blip r:embed="rId2"/>
          <a:stretch>
            <a:fillRect/>
          </a:stretch>
        </p:blipFill>
        <p:spPr>
          <a:xfrm>
            <a:off x="935950" y="1335076"/>
            <a:ext cx="5248381" cy="3124200"/>
          </a:xfrm>
          <a:prstGeom prst="rect">
            <a:avLst/>
          </a:prstGeom>
        </p:spPr>
      </p:pic>
      <p:pic>
        <p:nvPicPr>
          <p:cNvPr id="7" name="Picture 6"/>
          <p:cNvPicPr>
            <a:picLocks noChangeAspect="1"/>
          </p:cNvPicPr>
          <p:nvPr/>
        </p:nvPicPr>
        <p:blipFill>
          <a:blip r:embed="rId3"/>
          <a:stretch>
            <a:fillRect/>
          </a:stretch>
        </p:blipFill>
        <p:spPr>
          <a:xfrm>
            <a:off x="6184331" y="1335075"/>
            <a:ext cx="5134076" cy="3124199"/>
          </a:xfrm>
          <a:prstGeom prst="rect">
            <a:avLst/>
          </a:prstGeom>
        </p:spPr>
      </p:pic>
      <p:sp>
        <p:nvSpPr>
          <p:cNvPr id="8" name="TextBox 7">
            <a:extLst>
              <a:ext uri="{FF2B5EF4-FFF2-40B4-BE49-F238E27FC236}">
                <a16:creationId xmlns:a16="http://schemas.microsoft.com/office/drawing/2014/main" id="{5A7CFA6B-1AAB-4DC1-AAC9-D756A52E6EB8}"/>
              </a:ext>
            </a:extLst>
          </p:cNvPr>
          <p:cNvSpPr txBox="1"/>
          <p:nvPr/>
        </p:nvSpPr>
        <p:spPr>
          <a:xfrm>
            <a:off x="0" y="0"/>
            <a:ext cx="5050972" cy="584775"/>
          </a:xfrm>
          <a:prstGeom prst="homePlate">
            <a:avLst/>
          </a:prstGeom>
          <a:solidFill>
            <a:srgbClr val="002060"/>
          </a:solidFill>
          <a:ln>
            <a:solidFill>
              <a:srgbClr val="002060"/>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r>
              <a:rPr lang="en-AU" sz="3200" b="1" dirty="0"/>
              <a:t>Standard Scores, or z-scores</a:t>
            </a:r>
          </a:p>
        </p:txBody>
      </p:sp>
    </p:spTree>
    <p:extLst>
      <p:ext uri="{BB962C8B-B14F-4D97-AF65-F5344CB8AC3E}">
        <p14:creationId xmlns:p14="http://schemas.microsoft.com/office/powerpoint/2010/main" val="2974890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98E8825-FBE1-45CC-B69E-7CE7633DA43E}"/>
                  </a:ext>
                </a:extLst>
              </p:cNvPr>
              <p:cNvSpPr>
                <a:spLocks noGrp="1"/>
              </p:cNvSpPr>
              <p:nvPr>
                <p:ph idx="1"/>
              </p:nvPr>
            </p:nvSpPr>
            <p:spPr>
              <a:xfrm>
                <a:off x="0" y="669289"/>
                <a:ext cx="11906250" cy="5965825"/>
              </a:xfrm>
            </p:spPr>
            <p:txBody>
              <a:bodyPr/>
              <a:lstStyle/>
              <a:p>
                <a:pPr marL="0" indent="0">
                  <a:buNone/>
                </a:pPr>
                <a:r>
                  <a:rPr lang="en-AU" dirty="0"/>
                  <a:t>Express each of the following as a standard score:</a:t>
                </a:r>
              </a:p>
              <a:p>
                <a:pPr marL="514350" indent="-514350">
                  <a:buAutoNum type="alphaLcParenR"/>
                </a:pPr>
                <a:r>
                  <a:rPr lang="en-AU" dirty="0"/>
                  <a:t>A score of 65 in a test that has a mean of 60 and a standard deviation of 5.</a:t>
                </a:r>
              </a:p>
              <a:p>
                <a:pPr marL="514350" indent="-514350">
                  <a:buAutoNum type="alphaLcParenR"/>
                </a:pPr>
                <a:r>
                  <a:rPr lang="en-AU" dirty="0"/>
                  <a:t>A score f 58 in a test that had a mean of 64 and a standard deviation of 8.</a:t>
                </a:r>
              </a:p>
              <a:p>
                <a:pPr marL="514350" indent="-514350">
                  <a:buAutoNum type="alphaLcParenR"/>
                </a:pPr>
                <a:endParaRPr lang="en-AU" dirty="0"/>
              </a:p>
              <a:p>
                <a:pPr marL="0" indent="0">
                  <a:buNone/>
                </a:pPr>
                <a:r>
                  <a:rPr lang="en-AU" dirty="0">
                    <a:solidFill>
                      <a:srgbClr val="002060"/>
                    </a:solidFill>
                  </a:rPr>
                  <a:t>The first result would have a z-score as follows:</a:t>
                </a:r>
              </a:p>
              <a:p>
                <a:pPr marL="0" indent="0" algn="ctr">
                  <a:buNone/>
                </a:pPr>
                <a14:m>
                  <m:oMath xmlns:m="http://schemas.openxmlformats.org/officeDocument/2006/math">
                    <m:r>
                      <a:rPr lang="en-US" b="0" i="1" smtClean="0">
                        <a:solidFill>
                          <a:srgbClr val="002060"/>
                        </a:solidFill>
                        <a:latin typeface="Cambria Math" panose="02040503050406030204" pitchFamily="18" charset="0"/>
                      </a:rPr>
                      <m:t>𝑧</m:t>
                    </m:r>
                    <m:r>
                      <a:rPr lang="en-US" b="0" i="1" smtClean="0">
                        <a:solidFill>
                          <a:srgbClr val="002060"/>
                        </a:solidFill>
                        <a:latin typeface="Cambria Math" panose="02040503050406030204" pitchFamily="18" charset="0"/>
                      </a:rPr>
                      <m:t>=</m:t>
                    </m:r>
                    <m:f>
                      <m:fPr>
                        <m:ctrlPr>
                          <a:rPr lang="en-US" i="1" smtClean="0">
                            <a:solidFill>
                              <a:srgbClr val="002060"/>
                            </a:solidFill>
                            <a:latin typeface="Cambria Math" panose="02040503050406030204" pitchFamily="18" charset="0"/>
                          </a:rPr>
                        </m:ctrlPr>
                      </m:fPr>
                      <m:num>
                        <m:r>
                          <a:rPr lang="en-US" b="0" i="1" smtClean="0">
                            <a:solidFill>
                              <a:srgbClr val="002060"/>
                            </a:solidFill>
                            <a:latin typeface="Cambria Math" panose="02040503050406030204" pitchFamily="18" charset="0"/>
                          </a:rPr>
                          <m:t>65−60</m:t>
                        </m:r>
                      </m:num>
                      <m:den>
                        <m:r>
                          <a:rPr lang="en-US" b="0" i="1" smtClean="0">
                            <a:solidFill>
                              <a:srgbClr val="002060"/>
                            </a:solidFill>
                            <a:latin typeface="Cambria Math" panose="02040503050406030204" pitchFamily="18" charset="0"/>
                          </a:rPr>
                          <m:t>5</m:t>
                        </m:r>
                      </m:den>
                    </m:f>
                    <m:r>
                      <a:rPr lang="en-US" b="0" i="1" smtClean="0">
                        <a:solidFill>
                          <a:srgbClr val="002060"/>
                        </a:solidFill>
                        <a:latin typeface="Cambria Math" panose="02040503050406030204" pitchFamily="18" charset="0"/>
                      </a:rPr>
                      <m:t>=1</m:t>
                    </m:r>
                  </m:oMath>
                </a14:m>
                <a:r>
                  <a:rPr lang="en-AU" dirty="0">
                    <a:solidFill>
                      <a:srgbClr val="002060"/>
                    </a:solidFill>
                  </a:rPr>
                  <a:t>	1 standard deviation above the mean.</a:t>
                </a:r>
              </a:p>
              <a:p>
                <a:pPr marL="0" indent="0">
                  <a:buNone/>
                </a:pPr>
                <a:endParaRPr lang="en-AU" dirty="0">
                  <a:solidFill>
                    <a:srgbClr val="002060"/>
                  </a:solidFill>
                </a:endParaRPr>
              </a:p>
              <a:p>
                <a:pPr marL="0" indent="0">
                  <a:buNone/>
                </a:pPr>
                <a:r>
                  <a:rPr lang="en-AU" dirty="0">
                    <a:solidFill>
                      <a:srgbClr val="002060"/>
                    </a:solidFill>
                  </a:rPr>
                  <a:t>The second result would have a z-score as follows:</a:t>
                </a:r>
              </a:p>
              <a:p>
                <a:pPr marL="0" indent="0" algn="ctr">
                  <a:buNone/>
                </a:pPr>
                <a14:m>
                  <m:oMath xmlns:m="http://schemas.openxmlformats.org/officeDocument/2006/math">
                    <m:r>
                      <a:rPr lang="en-US" b="0" i="1" smtClean="0">
                        <a:solidFill>
                          <a:srgbClr val="002060"/>
                        </a:solidFill>
                        <a:latin typeface="Cambria Math" panose="02040503050406030204" pitchFamily="18" charset="0"/>
                      </a:rPr>
                      <m:t>𝑧</m:t>
                    </m:r>
                    <m:r>
                      <a:rPr lang="en-US" b="0" i="1" smtClean="0">
                        <a:solidFill>
                          <a:srgbClr val="002060"/>
                        </a:solidFill>
                        <a:latin typeface="Cambria Math" panose="02040503050406030204" pitchFamily="18" charset="0"/>
                      </a:rPr>
                      <m:t>=</m:t>
                    </m:r>
                    <m:f>
                      <m:fPr>
                        <m:ctrlPr>
                          <a:rPr lang="en-US" i="1" smtClean="0">
                            <a:solidFill>
                              <a:srgbClr val="002060"/>
                            </a:solidFill>
                            <a:latin typeface="Cambria Math" panose="02040503050406030204" pitchFamily="18" charset="0"/>
                          </a:rPr>
                        </m:ctrlPr>
                      </m:fPr>
                      <m:num>
                        <m:r>
                          <a:rPr lang="en-US" b="0" i="1" smtClean="0">
                            <a:solidFill>
                              <a:srgbClr val="002060"/>
                            </a:solidFill>
                            <a:latin typeface="Cambria Math" panose="02040503050406030204" pitchFamily="18" charset="0"/>
                          </a:rPr>
                          <m:t>58−64</m:t>
                        </m:r>
                      </m:num>
                      <m:den>
                        <m:r>
                          <a:rPr lang="en-US" b="0" i="1" smtClean="0">
                            <a:solidFill>
                              <a:srgbClr val="002060"/>
                            </a:solidFill>
                            <a:latin typeface="Cambria Math" panose="02040503050406030204" pitchFamily="18" charset="0"/>
                          </a:rPr>
                          <m:t>8</m:t>
                        </m:r>
                      </m:den>
                    </m:f>
                    <m:r>
                      <a:rPr lang="en-US" b="0" i="1" smtClean="0">
                        <a:solidFill>
                          <a:srgbClr val="002060"/>
                        </a:solidFill>
                        <a:latin typeface="Cambria Math" panose="02040503050406030204" pitchFamily="18" charset="0"/>
                      </a:rPr>
                      <m:t>=−0.75</m:t>
                    </m:r>
                  </m:oMath>
                </a14:m>
                <a:r>
                  <a:rPr lang="en-AU" dirty="0">
                    <a:solidFill>
                      <a:srgbClr val="002060"/>
                    </a:solidFill>
                  </a:rPr>
                  <a:t>	0.75 standard deviations below the mean.</a:t>
                </a:r>
              </a:p>
              <a:p>
                <a:pPr marL="0" indent="0">
                  <a:buNone/>
                </a:pPr>
                <a:endParaRPr lang="en-AU" dirty="0"/>
              </a:p>
            </p:txBody>
          </p:sp>
        </mc:Choice>
        <mc:Fallback xmlns="">
          <p:sp>
            <p:nvSpPr>
              <p:cNvPr id="3" name="Content Placeholder 2">
                <a:extLst>
                  <a:ext uri="{FF2B5EF4-FFF2-40B4-BE49-F238E27FC236}">
                    <a16:creationId xmlns:a16="http://schemas.microsoft.com/office/drawing/2014/main" id="{598E8825-FBE1-45CC-B69E-7CE7633DA43E}"/>
                  </a:ext>
                </a:extLst>
              </p:cNvPr>
              <p:cNvSpPr>
                <a:spLocks noGrp="1" noRot="1" noChangeAspect="1" noMove="1" noResize="1" noEditPoints="1" noAdjustHandles="1" noChangeArrowheads="1" noChangeShapeType="1" noTextEdit="1"/>
              </p:cNvSpPr>
              <p:nvPr>
                <p:ph idx="1"/>
              </p:nvPr>
            </p:nvSpPr>
            <p:spPr>
              <a:xfrm>
                <a:off x="0" y="669289"/>
                <a:ext cx="11906250" cy="5965825"/>
              </a:xfrm>
              <a:blipFill>
                <a:blip r:embed="rId2"/>
                <a:stretch>
                  <a:fillRect l="-1075" t="-1738"/>
                </a:stretch>
              </a:blipFill>
            </p:spPr>
            <p:txBody>
              <a:bodyPr/>
              <a:lstStyle/>
              <a:p>
                <a:r>
                  <a:rPr lang="en-AU">
                    <a:noFill/>
                  </a:rPr>
                  <a:t> </a:t>
                </a:r>
              </a:p>
            </p:txBody>
          </p:sp>
        </mc:Fallback>
      </mc:AlternateContent>
      <p:sp>
        <p:nvSpPr>
          <p:cNvPr id="2" name="TextBox 1">
            <a:extLst>
              <a:ext uri="{FF2B5EF4-FFF2-40B4-BE49-F238E27FC236}">
                <a16:creationId xmlns:a16="http://schemas.microsoft.com/office/drawing/2014/main" id="{7A085D3D-A820-68CE-A669-A272F62D6A2A}"/>
              </a:ext>
            </a:extLst>
          </p:cNvPr>
          <p:cNvSpPr txBox="1"/>
          <p:nvPr/>
        </p:nvSpPr>
        <p:spPr>
          <a:xfrm>
            <a:off x="0" y="0"/>
            <a:ext cx="3003421" cy="584775"/>
          </a:xfrm>
          <a:prstGeom prst="homePlate">
            <a:avLst/>
          </a:prstGeom>
          <a:solidFill>
            <a:srgbClr val="002060"/>
          </a:solidFill>
          <a:ln>
            <a:solidFill>
              <a:srgbClr val="002060"/>
            </a:solidFill>
          </a:ln>
          <a:effectLst>
            <a:outerShdw blurRad="57150" dist="19050" dir="5400000" algn="ctr" rotWithShape="0">
              <a:srgbClr val="000000">
                <a:alpha val="63000"/>
              </a:srgbClr>
            </a:outerShdw>
          </a:effectLst>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3200" b="1" i="0" u="none" strike="noStrike" kern="0" cap="none" spc="0" normalizeH="0" baseline="0" noProof="0" dirty="0">
                <a:ln>
                  <a:noFill/>
                </a:ln>
                <a:solidFill>
                  <a:schemeClr val="bg1"/>
                </a:solidFill>
                <a:effectLst/>
                <a:uLnTx/>
                <a:uFillTx/>
                <a:latin typeface="Calibri" panose="020F0502020204030204"/>
              </a:rPr>
              <a:t>Guided Practice</a:t>
            </a:r>
            <a:endParaRPr kumimoji="0" lang="en-AU" sz="3200" b="1" i="0" u="none" strike="noStrike" kern="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2466740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98E8825-FBE1-45CC-B69E-7CE7633DA43E}"/>
              </a:ext>
            </a:extLst>
          </p:cNvPr>
          <p:cNvSpPr>
            <a:spLocks noGrp="1"/>
          </p:cNvSpPr>
          <p:nvPr>
            <p:ph idx="1"/>
          </p:nvPr>
        </p:nvSpPr>
        <p:spPr>
          <a:xfrm>
            <a:off x="133350" y="749299"/>
            <a:ext cx="11906250" cy="5965825"/>
          </a:xfrm>
        </p:spPr>
        <p:txBody>
          <a:bodyPr>
            <a:normAutofit/>
          </a:bodyPr>
          <a:lstStyle/>
          <a:p>
            <a:pPr marL="0" indent="0">
              <a:buNone/>
            </a:pPr>
            <a:r>
              <a:rPr lang="en-AU" sz="2200" dirty="0"/>
              <a:t>All Year 10 students in a particular region sat exams in Mathematics, English, Science and Social Studies. The exam results in these subjects produced the following means and standard deviations. </a:t>
            </a:r>
          </a:p>
          <a:p>
            <a:pPr marL="0" indent="0">
              <a:buNone/>
            </a:pPr>
            <a:endParaRPr lang="en-AU" sz="2200" dirty="0"/>
          </a:p>
          <a:p>
            <a:pPr marL="0" indent="0">
              <a:buNone/>
            </a:pPr>
            <a:r>
              <a:rPr lang="en-AU" sz="2200" dirty="0"/>
              <a:t>Mathematics 		MEAN: 63		STANDARD DEVIATION: 14</a:t>
            </a:r>
          </a:p>
          <a:p>
            <a:pPr marL="0" indent="0">
              <a:buNone/>
            </a:pPr>
            <a:r>
              <a:rPr lang="en-AU" sz="2200" dirty="0"/>
              <a:t>English			MEAN: 64		STANDARD DEVIATION: 10</a:t>
            </a:r>
          </a:p>
          <a:p>
            <a:pPr marL="0" indent="0">
              <a:buNone/>
            </a:pPr>
            <a:r>
              <a:rPr lang="en-AU" sz="2200" dirty="0"/>
              <a:t>Science			MEAN: 72		STANDARD DEVIATION: 8</a:t>
            </a:r>
          </a:p>
          <a:p>
            <a:pPr marL="0" indent="0">
              <a:buNone/>
            </a:pPr>
            <a:r>
              <a:rPr lang="en-AU" sz="2200" dirty="0"/>
              <a:t>Social Studies		MEAN: 106		STANDARD DEVIATION: 22</a:t>
            </a:r>
          </a:p>
          <a:p>
            <a:pPr marL="0" indent="0">
              <a:buNone/>
            </a:pPr>
            <a:endParaRPr lang="en-AU" sz="2200" dirty="0"/>
          </a:p>
          <a:p>
            <a:pPr marL="0" indent="0">
              <a:buNone/>
            </a:pPr>
            <a:r>
              <a:rPr lang="en-AU" sz="2200" dirty="0"/>
              <a:t>One student achieved the following scores:</a:t>
            </a:r>
          </a:p>
          <a:p>
            <a:pPr marL="0" indent="0">
              <a:buNone/>
            </a:pPr>
            <a:r>
              <a:rPr lang="en-AU" sz="2200" dirty="0"/>
              <a:t>76 for Maths,	75 for English,	78 in Science,	104 in Social Studies</a:t>
            </a:r>
          </a:p>
          <a:p>
            <a:pPr marL="0" indent="0">
              <a:buNone/>
            </a:pPr>
            <a:r>
              <a:rPr lang="en-AU" sz="2200" dirty="0"/>
              <a:t>Rank the four subjects in order for this student, highest standardised score first. </a:t>
            </a:r>
          </a:p>
          <a:p>
            <a:pPr marL="0" indent="0">
              <a:buNone/>
            </a:pPr>
            <a:endParaRPr lang="en-AU" sz="2200" dirty="0">
              <a:solidFill>
                <a:srgbClr val="C00000"/>
              </a:solidFill>
            </a:endParaRPr>
          </a:p>
          <a:p>
            <a:pPr marL="0" indent="0">
              <a:buNone/>
            </a:pPr>
            <a:r>
              <a:rPr lang="en-AU" sz="2200" dirty="0">
                <a:solidFill>
                  <a:srgbClr val="002060"/>
                </a:solidFill>
              </a:rPr>
              <a:t>The z-scores of MATHS = 0.929  ENGLISH = 1.1  SCIENCE = 0.75  SOCIAL STUDIES = -0.091</a:t>
            </a:r>
          </a:p>
          <a:p>
            <a:pPr marL="0" indent="0">
              <a:buNone/>
            </a:pPr>
            <a:r>
              <a:rPr lang="en-AU" sz="2200" dirty="0">
                <a:solidFill>
                  <a:srgbClr val="002060"/>
                </a:solidFill>
              </a:rPr>
              <a:t>Ranked in order of highest standard score first: English, Maths, Science, Social Studies</a:t>
            </a:r>
          </a:p>
          <a:p>
            <a:pPr marL="0" indent="0">
              <a:buNone/>
            </a:pPr>
            <a:endParaRPr lang="en-AU" sz="2400" dirty="0"/>
          </a:p>
        </p:txBody>
      </p:sp>
      <p:sp>
        <p:nvSpPr>
          <p:cNvPr id="2" name="TextBox 1">
            <a:extLst>
              <a:ext uri="{FF2B5EF4-FFF2-40B4-BE49-F238E27FC236}">
                <a16:creationId xmlns:a16="http://schemas.microsoft.com/office/drawing/2014/main" id="{71B93203-2B50-9F30-CA7F-C92E92E3BE5F}"/>
              </a:ext>
            </a:extLst>
          </p:cNvPr>
          <p:cNvSpPr txBox="1"/>
          <p:nvPr/>
        </p:nvSpPr>
        <p:spPr>
          <a:xfrm>
            <a:off x="0" y="0"/>
            <a:ext cx="3003421" cy="584775"/>
          </a:xfrm>
          <a:prstGeom prst="homePlate">
            <a:avLst/>
          </a:prstGeom>
          <a:solidFill>
            <a:srgbClr val="002060"/>
          </a:solidFill>
          <a:ln>
            <a:solidFill>
              <a:srgbClr val="002060"/>
            </a:solidFill>
          </a:ln>
          <a:effectLst>
            <a:outerShdw blurRad="57150" dist="19050" dir="5400000" algn="ctr" rotWithShape="0">
              <a:srgbClr val="000000">
                <a:alpha val="63000"/>
              </a:srgbClr>
            </a:outerShdw>
          </a:effectLst>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3200" b="1" i="0" u="none" strike="noStrike" kern="0" cap="none" spc="0" normalizeH="0" baseline="0" noProof="0" dirty="0">
                <a:ln>
                  <a:noFill/>
                </a:ln>
                <a:solidFill>
                  <a:schemeClr val="bg1"/>
                </a:solidFill>
                <a:effectLst/>
                <a:uLnTx/>
                <a:uFillTx/>
                <a:latin typeface="Calibri" panose="020F0502020204030204"/>
              </a:rPr>
              <a:t>Guided Practice</a:t>
            </a:r>
            <a:endParaRPr kumimoji="0" lang="en-AU" sz="3200" b="1" i="0" u="none" strike="noStrike" kern="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2644722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1" end="1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Custom 4">
      <a:dk1>
        <a:sysClr val="windowText" lastClr="000000"/>
      </a:dk1>
      <a:lt1>
        <a:sysClr val="window" lastClr="FFFFFF"/>
      </a:lt1>
      <a:dk2>
        <a:srgbClr val="44546A"/>
      </a:dk2>
      <a:lt2>
        <a:srgbClr val="E7E6E6"/>
      </a:lt2>
      <a:accent1>
        <a:srgbClr val="0070C0"/>
      </a:accent1>
      <a:accent2>
        <a:srgbClr val="0070C0"/>
      </a:accent2>
      <a:accent3>
        <a:srgbClr val="A5A5A5"/>
      </a:accent3>
      <a:accent4>
        <a:srgbClr val="002060"/>
      </a:accent4>
      <a:accent5>
        <a:srgbClr val="4472C4"/>
      </a:accent5>
      <a:accent6>
        <a:srgbClr val="70AD47"/>
      </a:accent6>
      <a:hlink>
        <a:srgbClr val="0563C1"/>
      </a:hlink>
      <a:folHlink>
        <a:srgbClr val="034A90"/>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29420</TotalTime>
  <Words>2492</Words>
  <Application>Microsoft Office PowerPoint</Application>
  <PresentationFormat>Widescreen</PresentationFormat>
  <Paragraphs>267</Paragraphs>
  <Slides>23</Slides>
  <Notes>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23</vt:i4>
      </vt:variant>
    </vt:vector>
  </HeadingPairs>
  <TitlesOfParts>
    <vt:vector size="28" baseType="lpstr">
      <vt:lpstr>Arial</vt:lpstr>
      <vt:lpstr>Calibri</vt:lpstr>
      <vt:lpstr>Calibri Light</vt:lpstr>
      <vt:lpstr>Cambria Math</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Exercise 1D</dc:title>
  <dc:creator>l k</dc:creator>
  <cp:lastModifiedBy>TAN Mei Yi [Harrisdale Senior High School]</cp:lastModifiedBy>
  <cp:revision>668</cp:revision>
  <dcterms:created xsi:type="dcterms:W3CDTF">2020-02-17T13:56:23Z</dcterms:created>
  <dcterms:modified xsi:type="dcterms:W3CDTF">2023-07-25T01:08:16Z</dcterms:modified>
</cp:coreProperties>
</file>